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8" r:id="rId4"/>
    <p:sldId id="278" r:id="rId5"/>
    <p:sldId id="27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>
      <p:cViewPr>
        <p:scale>
          <a:sx n="72" d="100"/>
          <a:sy n="72" d="100"/>
        </p:scale>
        <p:origin x="920" y="10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16863" y="82296"/>
            <a:ext cx="303276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2908525" y="134828"/>
                </a:moveTo>
                <a:lnTo>
                  <a:pt x="91848" y="134828"/>
                </a:lnTo>
                <a:lnTo>
                  <a:pt x="0" y="451385"/>
                </a:lnTo>
                <a:lnTo>
                  <a:pt x="3000373" y="451385"/>
                </a:lnTo>
                <a:lnTo>
                  <a:pt x="2908525" y="134828"/>
                </a:lnTo>
                <a:close/>
              </a:path>
              <a:path w="3000375" h="451484">
                <a:moveTo>
                  <a:pt x="2690812" y="0"/>
                </a:moveTo>
                <a:lnTo>
                  <a:pt x="308767" y="0"/>
                </a:lnTo>
                <a:lnTo>
                  <a:pt x="253832" y="5724"/>
                </a:lnTo>
                <a:lnTo>
                  <a:pt x="203713" y="21985"/>
                </a:lnTo>
                <a:lnTo>
                  <a:pt x="159997" y="47414"/>
                </a:lnTo>
                <a:lnTo>
                  <a:pt x="124274" y="80641"/>
                </a:lnTo>
                <a:lnTo>
                  <a:pt x="98132" y="120299"/>
                </a:lnTo>
                <a:lnTo>
                  <a:pt x="94727" y="134828"/>
                </a:lnTo>
                <a:lnTo>
                  <a:pt x="2904851" y="134828"/>
                </a:lnTo>
                <a:lnTo>
                  <a:pt x="2875305" y="80641"/>
                </a:lnTo>
                <a:lnTo>
                  <a:pt x="2839582" y="47414"/>
                </a:lnTo>
                <a:lnTo>
                  <a:pt x="2795866" y="21985"/>
                </a:lnTo>
                <a:lnTo>
                  <a:pt x="2745747" y="5724"/>
                </a:lnTo>
                <a:lnTo>
                  <a:pt x="269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308767" y="0"/>
                </a:moveTo>
                <a:lnTo>
                  <a:pt x="2690812" y="0"/>
                </a:lnTo>
                <a:lnTo>
                  <a:pt x="2745747" y="5724"/>
                </a:lnTo>
                <a:lnTo>
                  <a:pt x="2795866" y="21985"/>
                </a:lnTo>
                <a:lnTo>
                  <a:pt x="2839582" y="47414"/>
                </a:lnTo>
                <a:lnTo>
                  <a:pt x="2875305" y="80641"/>
                </a:lnTo>
                <a:lnTo>
                  <a:pt x="2901448" y="120299"/>
                </a:lnTo>
                <a:lnTo>
                  <a:pt x="2904852" y="134828"/>
                </a:lnTo>
                <a:lnTo>
                  <a:pt x="2908526" y="134828"/>
                </a:lnTo>
                <a:lnTo>
                  <a:pt x="3000374" y="451386"/>
                </a:lnTo>
                <a:lnTo>
                  <a:pt x="0" y="451386"/>
                </a:lnTo>
                <a:lnTo>
                  <a:pt x="91848" y="134828"/>
                </a:lnTo>
                <a:lnTo>
                  <a:pt x="94727" y="134828"/>
                </a:lnTo>
                <a:lnTo>
                  <a:pt x="98132" y="120299"/>
                </a:lnTo>
                <a:lnTo>
                  <a:pt x="124274" y="80641"/>
                </a:lnTo>
                <a:lnTo>
                  <a:pt x="159997" y="47414"/>
                </a:lnTo>
                <a:lnTo>
                  <a:pt x="203713" y="21985"/>
                </a:lnTo>
                <a:lnTo>
                  <a:pt x="253832" y="5724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93191" y="137160"/>
            <a:ext cx="11512296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40521" y="84961"/>
            <a:ext cx="11510956" cy="92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973138" y="218954"/>
            <a:ext cx="843469" cy="2809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917192" y="240791"/>
            <a:ext cx="569976" cy="2011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911036" y="234605"/>
            <a:ext cx="554990" cy="186055"/>
          </a:xfrm>
          <a:custGeom>
            <a:avLst/>
            <a:gdLst/>
            <a:ahLst/>
            <a:cxnLst/>
            <a:rect l="l" t="t" r="r" b="b"/>
            <a:pathLst>
              <a:path w="554989" h="186054">
                <a:moveTo>
                  <a:pt x="487480" y="49113"/>
                </a:moveTo>
                <a:lnTo>
                  <a:pt x="446646" y="59542"/>
                </a:lnTo>
                <a:lnTo>
                  <a:pt x="422244" y="89559"/>
                </a:lnTo>
                <a:lnTo>
                  <a:pt x="417531" y="118193"/>
                </a:lnTo>
                <a:lnTo>
                  <a:pt x="418678" y="132902"/>
                </a:lnTo>
                <a:lnTo>
                  <a:pt x="435888" y="167492"/>
                </a:lnTo>
                <a:lnTo>
                  <a:pt x="470676" y="184643"/>
                </a:lnTo>
                <a:lnTo>
                  <a:pt x="485496" y="185787"/>
                </a:lnTo>
                <a:lnTo>
                  <a:pt x="500608" y="184597"/>
                </a:lnTo>
                <a:lnTo>
                  <a:pt x="514069" y="181027"/>
                </a:lnTo>
                <a:lnTo>
                  <a:pt x="525878" y="175078"/>
                </a:lnTo>
                <a:lnTo>
                  <a:pt x="536036" y="166749"/>
                </a:lnTo>
                <a:lnTo>
                  <a:pt x="542370" y="158750"/>
                </a:lnTo>
                <a:lnTo>
                  <a:pt x="486613" y="158750"/>
                </a:lnTo>
                <a:lnTo>
                  <a:pt x="471691" y="156184"/>
                </a:lnTo>
                <a:lnTo>
                  <a:pt x="461032" y="148486"/>
                </a:lnTo>
                <a:lnTo>
                  <a:pt x="454637" y="135658"/>
                </a:lnTo>
                <a:lnTo>
                  <a:pt x="452564" y="118193"/>
                </a:lnTo>
                <a:lnTo>
                  <a:pt x="452611" y="115961"/>
                </a:lnTo>
                <a:lnTo>
                  <a:pt x="472164" y="78800"/>
                </a:lnTo>
                <a:lnTo>
                  <a:pt x="486488" y="76026"/>
                </a:lnTo>
                <a:lnTo>
                  <a:pt x="543660" y="76026"/>
                </a:lnTo>
                <a:lnTo>
                  <a:pt x="536656" y="67282"/>
                </a:lnTo>
                <a:lnTo>
                  <a:pt x="526816" y="59332"/>
                </a:lnTo>
                <a:lnTo>
                  <a:pt x="515340" y="53655"/>
                </a:lnTo>
                <a:lnTo>
                  <a:pt x="502228" y="50248"/>
                </a:lnTo>
                <a:lnTo>
                  <a:pt x="487480" y="49113"/>
                </a:lnTo>
                <a:close/>
              </a:path>
              <a:path w="554989" h="186054">
                <a:moveTo>
                  <a:pt x="543660" y="76026"/>
                </a:moveTo>
                <a:lnTo>
                  <a:pt x="486488" y="76026"/>
                </a:lnTo>
                <a:lnTo>
                  <a:pt x="500922" y="78568"/>
                </a:lnTo>
                <a:lnTo>
                  <a:pt x="511231" y="86195"/>
                </a:lnTo>
                <a:lnTo>
                  <a:pt x="517417" y="98908"/>
                </a:lnTo>
                <a:lnTo>
                  <a:pt x="519393" y="115961"/>
                </a:lnTo>
                <a:lnTo>
                  <a:pt x="519368" y="117698"/>
                </a:lnTo>
                <a:lnTo>
                  <a:pt x="517425" y="135100"/>
                </a:lnTo>
                <a:lnTo>
                  <a:pt x="511262" y="148239"/>
                </a:lnTo>
                <a:lnTo>
                  <a:pt x="500991" y="156122"/>
                </a:lnTo>
                <a:lnTo>
                  <a:pt x="486613" y="158750"/>
                </a:lnTo>
                <a:lnTo>
                  <a:pt x="542370" y="158750"/>
                </a:lnTo>
                <a:lnTo>
                  <a:pt x="544202" y="156436"/>
                </a:lnTo>
                <a:lnTo>
                  <a:pt x="550035" y="144533"/>
                </a:lnTo>
                <a:lnTo>
                  <a:pt x="553535" y="131041"/>
                </a:lnTo>
                <a:lnTo>
                  <a:pt x="554701" y="115961"/>
                </a:lnTo>
                <a:lnTo>
                  <a:pt x="553573" y="101477"/>
                </a:lnTo>
                <a:lnTo>
                  <a:pt x="550190" y="88536"/>
                </a:lnTo>
                <a:lnTo>
                  <a:pt x="544551" y="77138"/>
                </a:lnTo>
                <a:lnTo>
                  <a:pt x="543660" y="76026"/>
                </a:lnTo>
                <a:close/>
              </a:path>
              <a:path w="554989" h="186054">
                <a:moveTo>
                  <a:pt x="361328" y="52213"/>
                </a:moveTo>
                <a:lnTo>
                  <a:pt x="326726" y="52213"/>
                </a:lnTo>
                <a:lnTo>
                  <a:pt x="326726" y="182562"/>
                </a:lnTo>
                <a:lnTo>
                  <a:pt x="361328" y="182562"/>
                </a:lnTo>
                <a:lnTo>
                  <a:pt x="361328" y="119062"/>
                </a:lnTo>
                <a:lnTo>
                  <a:pt x="361817" y="110586"/>
                </a:lnTo>
                <a:lnTo>
                  <a:pt x="381297" y="79994"/>
                </a:lnTo>
                <a:lnTo>
                  <a:pt x="406722" y="79994"/>
                </a:lnTo>
                <a:lnTo>
                  <a:pt x="406722" y="77266"/>
                </a:lnTo>
                <a:lnTo>
                  <a:pt x="361328" y="77266"/>
                </a:lnTo>
                <a:lnTo>
                  <a:pt x="361328" y="52213"/>
                </a:lnTo>
                <a:close/>
              </a:path>
              <a:path w="554989" h="186054">
                <a:moveTo>
                  <a:pt x="406722" y="79994"/>
                </a:moveTo>
                <a:lnTo>
                  <a:pt x="396593" y="79994"/>
                </a:lnTo>
                <a:lnTo>
                  <a:pt x="402174" y="81358"/>
                </a:lnTo>
                <a:lnTo>
                  <a:pt x="406722" y="84087"/>
                </a:lnTo>
                <a:lnTo>
                  <a:pt x="406722" y="79994"/>
                </a:lnTo>
                <a:close/>
              </a:path>
              <a:path w="554989" h="186054">
                <a:moveTo>
                  <a:pt x="400768" y="49980"/>
                </a:moveTo>
                <a:lnTo>
                  <a:pt x="396055" y="49980"/>
                </a:lnTo>
                <a:lnTo>
                  <a:pt x="384606" y="51686"/>
                </a:lnTo>
                <a:lnTo>
                  <a:pt x="375064" y="56802"/>
                </a:lnTo>
                <a:lnTo>
                  <a:pt x="367429" y="65329"/>
                </a:lnTo>
                <a:lnTo>
                  <a:pt x="361701" y="77266"/>
                </a:lnTo>
                <a:lnTo>
                  <a:pt x="406722" y="77266"/>
                </a:lnTo>
                <a:lnTo>
                  <a:pt x="406659" y="51686"/>
                </a:lnTo>
                <a:lnTo>
                  <a:pt x="404324" y="50559"/>
                </a:lnTo>
                <a:lnTo>
                  <a:pt x="400768" y="49980"/>
                </a:lnTo>
                <a:close/>
              </a:path>
              <a:path w="554989" h="186054">
                <a:moveTo>
                  <a:pt x="110505" y="52213"/>
                </a:moveTo>
                <a:lnTo>
                  <a:pt x="75901" y="52213"/>
                </a:lnTo>
                <a:lnTo>
                  <a:pt x="75901" y="182562"/>
                </a:lnTo>
                <a:lnTo>
                  <a:pt x="110505" y="182562"/>
                </a:lnTo>
                <a:lnTo>
                  <a:pt x="110505" y="98929"/>
                </a:lnTo>
                <a:lnTo>
                  <a:pt x="113046" y="91219"/>
                </a:lnTo>
                <a:lnTo>
                  <a:pt x="123216" y="79065"/>
                </a:lnTo>
                <a:lnTo>
                  <a:pt x="129810" y="76026"/>
                </a:lnTo>
                <a:lnTo>
                  <a:pt x="192266" y="76026"/>
                </a:lnTo>
                <a:lnTo>
                  <a:pt x="190882" y="73173"/>
                </a:lnTo>
                <a:lnTo>
                  <a:pt x="110505" y="73173"/>
                </a:lnTo>
                <a:lnTo>
                  <a:pt x="110505" y="52213"/>
                </a:lnTo>
                <a:close/>
              </a:path>
              <a:path w="554989" h="186054">
                <a:moveTo>
                  <a:pt x="192266" y="76026"/>
                </a:moveTo>
                <a:lnTo>
                  <a:pt x="137914" y="76026"/>
                </a:lnTo>
                <a:lnTo>
                  <a:pt x="148494" y="78118"/>
                </a:lnTo>
                <a:lnTo>
                  <a:pt x="156052" y="84397"/>
                </a:lnTo>
                <a:lnTo>
                  <a:pt x="160587" y="94861"/>
                </a:lnTo>
                <a:lnTo>
                  <a:pt x="162098" y="109512"/>
                </a:lnTo>
                <a:lnTo>
                  <a:pt x="162098" y="182562"/>
                </a:lnTo>
                <a:lnTo>
                  <a:pt x="196576" y="182562"/>
                </a:lnTo>
                <a:lnTo>
                  <a:pt x="196576" y="102815"/>
                </a:lnTo>
                <a:lnTo>
                  <a:pt x="193863" y="79320"/>
                </a:lnTo>
                <a:lnTo>
                  <a:pt x="192266" y="76026"/>
                </a:lnTo>
                <a:close/>
              </a:path>
              <a:path w="554989" h="186054">
                <a:moveTo>
                  <a:pt x="153168" y="49113"/>
                </a:moveTo>
                <a:lnTo>
                  <a:pt x="140060" y="50617"/>
                </a:lnTo>
                <a:lnTo>
                  <a:pt x="128643" y="55128"/>
                </a:lnTo>
                <a:lnTo>
                  <a:pt x="118914" y="62647"/>
                </a:lnTo>
                <a:lnTo>
                  <a:pt x="110876" y="73173"/>
                </a:lnTo>
                <a:lnTo>
                  <a:pt x="190882" y="73173"/>
                </a:lnTo>
                <a:lnTo>
                  <a:pt x="185724" y="62538"/>
                </a:lnTo>
                <a:lnTo>
                  <a:pt x="172159" y="52469"/>
                </a:lnTo>
                <a:lnTo>
                  <a:pt x="153168" y="49113"/>
                </a:lnTo>
                <a:close/>
              </a:path>
              <a:path w="554989" h="186054">
                <a:moveTo>
                  <a:pt x="273050" y="78506"/>
                </a:moveTo>
                <a:lnTo>
                  <a:pt x="238570" y="78506"/>
                </a:lnTo>
                <a:lnTo>
                  <a:pt x="238570" y="143247"/>
                </a:lnTo>
                <a:lnTo>
                  <a:pt x="241074" y="161803"/>
                </a:lnTo>
                <a:lnTo>
                  <a:pt x="248585" y="175058"/>
                </a:lnTo>
                <a:lnTo>
                  <a:pt x="261104" y="183011"/>
                </a:lnTo>
                <a:lnTo>
                  <a:pt x="278630" y="185662"/>
                </a:lnTo>
                <a:lnTo>
                  <a:pt x="289132" y="185662"/>
                </a:lnTo>
                <a:lnTo>
                  <a:pt x="297317" y="184174"/>
                </a:lnTo>
                <a:lnTo>
                  <a:pt x="303187" y="181197"/>
                </a:lnTo>
                <a:lnTo>
                  <a:pt x="303187" y="158750"/>
                </a:lnTo>
                <a:lnTo>
                  <a:pt x="290041" y="158750"/>
                </a:lnTo>
                <a:lnTo>
                  <a:pt x="282607" y="157401"/>
                </a:lnTo>
                <a:lnTo>
                  <a:pt x="277297" y="153355"/>
                </a:lnTo>
                <a:lnTo>
                  <a:pt x="274111" y="146611"/>
                </a:lnTo>
                <a:lnTo>
                  <a:pt x="273050" y="137170"/>
                </a:lnTo>
                <a:lnTo>
                  <a:pt x="273050" y="78506"/>
                </a:lnTo>
                <a:close/>
              </a:path>
              <a:path w="554989" h="186054">
                <a:moveTo>
                  <a:pt x="303187" y="154781"/>
                </a:moveTo>
                <a:lnTo>
                  <a:pt x="299135" y="157426"/>
                </a:lnTo>
                <a:lnTo>
                  <a:pt x="294754" y="158750"/>
                </a:lnTo>
                <a:lnTo>
                  <a:pt x="303187" y="158750"/>
                </a:lnTo>
                <a:lnTo>
                  <a:pt x="303187" y="154781"/>
                </a:lnTo>
                <a:close/>
              </a:path>
              <a:path w="554989" h="186054">
                <a:moveTo>
                  <a:pt x="303187" y="52213"/>
                </a:moveTo>
                <a:lnTo>
                  <a:pt x="216990" y="52213"/>
                </a:lnTo>
                <a:lnTo>
                  <a:pt x="216990" y="78506"/>
                </a:lnTo>
                <a:lnTo>
                  <a:pt x="303187" y="78506"/>
                </a:lnTo>
                <a:lnTo>
                  <a:pt x="303187" y="52213"/>
                </a:lnTo>
                <a:close/>
              </a:path>
              <a:path w="554989" h="186054">
                <a:moveTo>
                  <a:pt x="273050" y="13022"/>
                </a:moveTo>
                <a:lnTo>
                  <a:pt x="238570" y="23068"/>
                </a:lnTo>
                <a:lnTo>
                  <a:pt x="238570" y="52213"/>
                </a:lnTo>
                <a:lnTo>
                  <a:pt x="273050" y="52213"/>
                </a:lnTo>
                <a:lnTo>
                  <a:pt x="273050" y="13022"/>
                </a:lnTo>
                <a:close/>
              </a:path>
              <a:path w="554989" h="186054">
                <a:moveTo>
                  <a:pt x="35346" y="0"/>
                </a:moveTo>
                <a:lnTo>
                  <a:pt x="0" y="0"/>
                </a:lnTo>
                <a:lnTo>
                  <a:pt x="0" y="182562"/>
                </a:lnTo>
                <a:lnTo>
                  <a:pt x="35346" y="182562"/>
                </a:lnTo>
                <a:lnTo>
                  <a:pt x="35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980588" y="241278"/>
            <a:ext cx="491499" cy="1854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911036" y="234605"/>
            <a:ext cx="35560" cy="182880"/>
          </a:xfrm>
          <a:custGeom>
            <a:avLst/>
            <a:gdLst/>
            <a:ahLst/>
            <a:cxnLst/>
            <a:rect l="l" t="t" r="r" b="b"/>
            <a:pathLst>
              <a:path w="35560" h="182879">
                <a:moveTo>
                  <a:pt x="0" y="0"/>
                </a:moveTo>
                <a:lnTo>
                  <a:pt x="35346" y="0"/>
                </a:lnTo>
                <a:lnTo>
                  <a:pt x="35346" y="182562"/>
                </a:lnTo>
                <a:lnTo>
                  <a:pt x="0" y="1825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770121" y="589081"/>
            <a:ext cx="238746" cy="2387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169998" y="589081"/>
            <a:ext cx="238746" cy="2387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569877" y="589081"/>
            <a:ext cx="238746" cy="2387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393191" y="1042415"/>
            <a:ext cx="11512296" cy="57851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0" y="0"/>
                </a:lnTo>
                <a:lnTo>
                  <a:pt x="11488730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1" y="0"/>
                </a:lnTo>
                <a:lnTo>
                  <a:pt x="11488731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11012901" y="0"/>
                </a:moveTo>
                <a:lnTo>
                  <a:pt x="99592" y="0"/>
                </a:lnTo>
                <a:lnTo>
                  <a:pt x="60826" y="7826"/>
                </a:lnTo>
                <a:lnTo>
                  <a:pt x="29169" y="29169"/>
                </a:lnTo>
                <a:lnTo>
                  <a:pt x="7826" y="60826"/>
                </a:lnTo>
                <a:lnTo>
                  <a:pt x="0" y="99592"/>
                </a:lnTo>
                <a:lnTo>
                  <a:pt x="0" y="5339738"/>
                </a:lnTo>
                <a:lnTo>
                  <a:pt x="7826" y="5378504"/>
                </a:lnTo>
                <a:lnTo>
                  <a:pt x="29169" y="5410161"/>
                </a:lnTo>
                <a:lnTo>
                  <a:pt x="60826" y="5431504"/>
                </a:lnTo>
                <a:lnTo>
                  <a:pt x="99592" y="5439331"/>
                </a:lnTo>
                <a:lnTo>
                  <a:pt x="11012901" y="5439331"/>
                </a:lnTo>
                <a:lnTo>
                  <a:pt x="11051666" y="5431504"/>
                </a:lnTo>
                <a:lnTo>
                  <a:pt x="11083323" y="5410161"/>
                </a:lnTo>
                <a:lnTo>
                  <a:pt x="11104666" y="5378504"/>
                </a:lnTo>
                <a:lnTo>
                  <a:pt x="11112493" y="5339738"/>
                </a:lnTo>
                <a:lnTo>
                  <a:pt x="11112493" y="99592"/>
                </a:lnTo>
                <a:lnTo>
                  <a:pt x="11104666" y="60826"/>
                </a:lnTo>
                <a:lnTo>
                  <a:pt x="11083323" y="29169"/>
                </a:lnTo>
                <a:lnTo>
                  <a:pt x="11051666" y="7826"/>
                </a:lnTo>
                <a:lnTo>
                  <a:pt x="11012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0" y="99592"/>
                </a:moveTo>
                <a:lnTo>
                  <a:pt x="7826" y="60826"/>
                </a:lnTo>
                <a:lnTo>
                  <a:pt x="29169" y="29169"/>
                </a:lnTo>
                <a:lnTo>
                  <a:pt x="60826" y="7826"/>
                </a:lnTo>
                <a:lnTo>
                  <a:pt x="99591" y="0"/>
                </a:lnTo>
                <a:lnTo>
                  <a:pt x="11012901" y="0"/>
                </a:lnTo>
                <a:lnTo>
                  <a:pt x="11051666" y="7826"/>
                </a:lnTo>
                <a:lnTo>
                  <a:pt x="11083323" y="29169"/>
                </a:lnTo>
                <a:lnTo>
                  <a:pt x="11104666" y="60826"/>
                </a:lnTo>
                <a:lnTo>
                  <a:pt x="11112493" y="99592"/>
                </a:lnTo>
                <a:lnTo>
                  <a:pt x="11112493" y="5339739"/>
                </a:lnTo>
                <a:lnTo>
                  <a:pt x="11104666" y="5378504"/>
                </a:lnTo>
                <a:lnTo>
                  <a:pt x="11083323" y="5410161"/>
                </a:lnTo>
                <a:lnTo>
                  <a:pt x="11051666" y="5431504"/>
                </a:lnTo>
                <a:lnTo>
                  <a:pt x="11012901" y="5439331"/>
                </a:lnTo>
                <a:lnTo>
                  <a:pt x="99591" y="5439331"/>
                </a:lnTo>
                <a:lnTo>
                  <a:pt x="60826" y="5431504"/>
                </a:lnTo>
                <a:lnTo>
                  <a:pt x="29169" y="5410161"/>
                </a:lnTo>
                <a:lnTo>
                  <a:pt x="7826" y="5378504"/>
                </a:lnTo>
                <a:lnTo>
                  <a:pt x="0" y="5339739"/>
                </a:lnTo>
                <a:lnTo>
                  <a:pt x="0" y="9959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404040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404040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404040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0409" y="2613850"/>
            <a:ext cx="5071180" cy="503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404040"/>
                </a:solidFill>
                <a:latin typeface="Microsoft JhengHei UI"/>
                <a:cs typeface="Microsoft Jheng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58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57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24" Type="http://schemas.openxmlformats.org/officeDocument/2006/relationships/image" Target="../media/image61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23" Type="http://schemas.openxmlformats.org/officeDocument/2006/relationships/image" Target="../media/image60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.png"/><Relationship Id="rId21" Type="http://schemas.openxmlformats.org/officeDocument/2006/relationships/image" Target="../media/image74.png"/><Relationship Id="rId42" Type="http://schemas.openxmlformats.org/officeDocument/2006/relationships/image" Target="../media/image95.png"/><Relationship Id="rId47" Type="http://schemas.openxmlformats.org/officeDocument/2006/relationships/image" Target="../media/image100.png"/><Relationship Id="rId63" Type="http://schemas.openxmlformats.org/officeDocument/2006/relationships/image" Target="../media/image116.png"/><Relationship Id="rId68" Type="http://schemas.openxmlformats.org/officeDocument/2006/relationships/image" Target="../media/image121.png"/><Relationship Id="rId84" Type="http://schemas.openxmlformats.org/officeDocument/2006/relationships/image" Target="../media/image137.png"/><Relationship Id="rId89" Type="http://schemas.openxmlformats.org/officeDocument/2006/relationships/image" Target="../media/image142.png"/><Relationship Id="rId16" Type="http://schemas.openxmlformats.org/officeDocument/2006/relationships/image" Target="../media/image69.png"/><Relationship Id="rId11" Type="http://schemas.openxmlformats.org/officeDocument/2006/relationships/image" Target="../media/image10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53" Type="http://schemas.openxmlformats.org/officeDocument/2006/relationships/image" Target="../media/image106.png"/><Relationship Id="rId58" Type="http://schemas.openxmlformats.org/officeDocument/2006/relationships/image" Target="../media/image111.png"/><Relationship Id="rId74" Type="http://schemas.openxmlformats.org/officeDocument/2006/relationships/image" Target="../media/image127.png"/><Relationship Id="rId79" Type="http://schemas.openxmlformats.org/officeDocument/2006/relationships/image" Target="../media/image132.png"/><Relationship Id="rId102" Type="http://schemas.openxmlformats.org/officeDocument/2006/relationships/image" Target="../media/image155.png"/><Relationship Id="rId5" Type="http://schemas.openxmlformats.org/officeDocument/2006/relationships/image" Target="../media/image4.png"/><Relationship Id="rId90" Type="http://schemas.openxmlformats.org/officeDocument/2006/relationships/image" Target="../media/image143.png"/><Relationship Id="rId95" Type="http://schemas.openxmlformats.org/officeDocument/2006/relationships/image" Target="../media/image148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43" Type="http://schemas.openxmlformats.org/officeDocument/2006/relationships/image" Target="../media/image96.png"/><Relationship Id="rId48" Type="http://schemas.openxmlformats.org/officeDocument/2006/relationships/image" Target="../media/image101.png"/><Relationship Id="rId64" Type="http://schemas.openxmlformats.org/officeDocument/2006/relationships/image" Target="../media/image117.png"/><Relationship Id="rId69" Type="http://schemas.openxmlformats.org/officeDocument/2006/relationships/image" Target="../media/image122.png"/><Relationship Id="rId80" Type="http://schemas.openxmlformats.org/officeDocument/2006/relationships/image" Target="../media/image133.png"/><Relationship Id="rId85" Type="http://schemas.openxmlformats.org/officeDocument/2006/relationships/image" Target="../media/image138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59" Type="http://schemas.openxmlformats.org/officeDocument/2006/relationships/image" Target="../media/image112.png"/><Relationship Id="rId103" Type="http://schemas.openxmlformats.org/officeDocument/2006/relationships/image" Target="../media/image156.png"/><Relationship Id="rId20" Type="http://schemas.openxmlformats.org/officeDocument/2006/relationships/image" Target="../media/image73.png"/><Relationship Id="rId41" Type="http://schemas.openxmlformats.org/officeDocument/2006/relationships/image" Target="../media/image94.png"/><Relationship Id="rId54" Type="http://schemas.openxmlformats.org/officeDocument/2006/relationships/image" Target="../media/image107.png"/><Relationship Id="rId62" Type="http://schemas.openxmlformats.org/officeDocument/2006/relationships/image" Target="../media/image115.png"/><Relationship Id="rId70" Type="http://schemas.openxmlformats.org/officeDocument/2006/relationships/image" Target="../media/image123.png"/><Relationship Id="rId75" Type="http://schemas.openxmlformats.org/officeDocument/2006/relationships/image" Target="../media/image128.png"/><Relationship Id="rId83" Type="http://schemas.openxmlformats.org/officeDocument/2006/relationships/image" Target="../media/image136.png"/><Relationship Id="rId88" Type="http://schemas.openxmlformats.org/officeDocument/2006/relationships/image" Target="../media/image141.png"/><Relationship Id="rId91" Type="http://schemas.openxmlformats.org/officeDocument/2006/relationships/image" Target="../media/image144.png"/><Relationship Id="rId96" Type="http://schemas.openxmlformats.org/officeDocument/2006/relationships/image" Target="../media/image1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49" Type="http://schemas.openxmlformats.org/officeDocument/2006/relationships/image" Target="../media/image102.png"/><Relationship Id="rId57" Type="http://schemas.openxmlformats.org/officeDocument/2006/relationships/image" Target="../media/image110.png"/><Relationship Id="rId106" Type="http://schemas.openxmlformats.org/officeDocument/2006/relationships/image" Target="../media/image159.png"/><Relationship Id="rId10" Type="http://schemas.openxmlformats.org/officeDocument/2006/relationships/image" Target="../media/image9.png"/><Relationship Id="rId31" Type="http://schemas.openxmlformats.org/officeDocument/2006/relationships/image" Target="../media/image84.png"/><Relationship Id="rId44" Type="http://schemas.openxmlformats.org/officeDocument/2006/relationships/image" Target="../media/image97.png"/><Relationship Id="rId52" Type="http://schemas.openxmlformats.org/officeDocument/2006/relationships/image" Target="../media/image105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26.png"/><Relationship Id="rId78" Type="http://schemas.openxmlformats.org/officeDocument/2006/relationships/image" Target="../media/image131.png"/><Relationship Id="rId81" Type="http://schemas.openxmlformats.org/officeDocument/2006/relationships/image" Target="../media/image134.png"/><Relationship Id="rId86" Type="http://schemas.openxmlformats.org/officeDocument/2006/relationships/image" Target="../media/image139.png"/><Relationship Id="rId94" Type="http://schemas.openxmlformats.org/officeDocument/2006/relationships/image" Target="../media/image147.png"/><Relationship Id="rId99" Type="http://schemas.openxmlformats.org/officeDocument/2006/relationships/image" Target="../media/image152.png"/><Relationship Id="rId101" Type="http://schemas.openxmlformats.org/officeDocument/2006/relationships/image" Target="../media/image154.png"/><Relationship Id="rId4" Type="http://schemas.openxmlformats.org/officeDocument/2006/relationships/image" Target="../media/image62.png"/><Relationship Id="rId9" Type="http://schemas.openxmlformats.org/officeDocument/2006/relationships/image" Target="../media/image8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9" Type="http://schemas.openxmlformats.org/officeDocument/2006/relationships/image" Target="../media/image92.png"/><Relationship Id="rId34" Type="http://schemas.openxmlformats.org/officeDocument/2006/relationships/image" Target="../media/image87.png"/><Relationship Id="rId50" Type="http://schemas.openxmlformats.org/officeDocument/2006/relationships/image" Target="../media/image103.png"/><Relationship Id="rId55" Type="http://schemas.openxmlformats.org/officeDocument/2006/relationships/image" Target="../media/image108.png"/><Relationship Id="rId76" Type="http://schemas.openxmlformats.org/officeDocument/2006/relationships/image" Target="../media/image129.png"/><Relationship Id="rId97" Type="http://schemas.openxmlformats.org/officeDocument/2006/relationships/image" Target="../media/image150.png"/><Relationship Id="rId104" Type="http://schemas.openxmlformats.org/officeDocument/2006/relationships/image" Target="../media/image157.png"/><Relationship Id="rId7" Type="http://schemas.openxmlformats.org/officeDocument/2006/relationships/image" Target="../media/image64.png"/><Relationship Id="rId71" Type="http://schemas.openxmlformats.org/officeDocument/2006/relationships/image" Target="../media/image124.png"/><Relationship Id="rId92" Type="http://schemas.openxmlformats.org/officeDocument/2006/relationships/image" Target="../media/image145.png"/><Relationship Id="rId2" Type="http://schemas.openxmlformats.org/officeDocument/2006/relationships/image" Target="../media/image1.png"/><Relationship Id="rId29" Type="http://schemas.openxmlformats.org/officeDocument/2006/relationships/image" Target="../media/image82.png"/><Relationship Id="rId24" Type="http://schemas.openxmlformats.org/officeDocument/2006/relationships/image" Target="../media/image77.pn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66" Type="http://schemas.openxmlformats.org/officeDocument/2006/relationships/image" Target="../media/image119.png"/><Relationship Id="rId87" Type="http://schemas.openxmlformats.org/officeDocument/2006/relationships/image" Target="../media/image140.png"/><Relationship Id="rId61" Type="http://schemas.openxmlformats.org/officeDocument/2006/relationships/image" Target="../media/image114.png"/><Relationship Id="rId82" Type="http://schemas.openxmlformats.org/officeDocument/2006/relationships/image" Target="../media/image135.png"/><Relationship Id="rId19" Type="http://schemas.openxmlformats.org/officeDocument/2006/relationships/image" Target="../media/image72.png"/><Relationship Id="rId14" Type="http://schemas.openxmlformats.org/officeDocument/2006/relationships/image" Target="../media/image67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56" Type="http://schemas.openxmlformats.org/officeDocument/2006/relationships/image" Target="../media/image109.png"/><Relationship Id="rId77" Type="http://schemas.openxmlformats.org/officeDocument/2006/relationships/image" Target="../media/image130.png"/><Relationship Id="rId100" Type="http://schemas.openxmlformats.org/officeDocument/2006/relationships/image" Target="../media/image153.png"/><Relationship Id="rId105" Type="http://schemas.openxmlformats.org/officeDocument/2006/relationships/image" Target="../media/image158.png"/><Relationship Id="rId8" Type="http://schemas.openxmlformats.org/officeDocument/2006/relationships/image" Target="../media/image7.png"/><Relationship Id="rId51" Type="http://schemas.openxmlformats.org/officeDocument/2006/relationships/image" Target="../media/image104.png"/><Relationship Id="rId72" Type="http://schemas.openxmlformats.org/officeDocument/2006/relationships/image" Target="../media/image125.png"/><Relationship Id="rId93" Type="http://schemas.openxmlformats.org/officeDocument/2006/relationships/image" Target="../media/image146.png"/><Relationship Id="rId98" Type="http://schemas.openxmlformats.org/officeDocument/2006/relationships/image" Target="../media/image151.png"/><Relationship Id="rId3" Type="http://schemas.openxmlformats.org/officeDocument/2006/relationships/image" Target="../media/image2.png"/><Relationship Id="rId25" Type="http://schemas.openxmlformats.org/officeDocument/2006/relationships/image" Target="../media/image78.png"/><Relationship Id="rId46" Type="http://schemas.openxmlformats.org/officeDocument/2006/relationships/image" Target="../media/image99.png"/><Relationship Id="rId67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60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58.png"/><Relationship Id="rId26" Type="http://schemas.openxmlformats.org/officeDocument/2006/relationships/image" Target="../media/image163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57.png"/><Relationship Id="rId25" Type="http://schemas.openxmlformats.org/officeDocument/2006/relationships/image" Target="../media/image162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24" Type="http://schemas.openxmlformats.org/officeDocument/2006/relationships/image" Target="../media/image161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23" Type="http://schemas.openxmlformats.org/officeDocument/2006/relationships/image" Target="../media/image60.png"/><Relationship Id="rId28" Type="http://schemas.openxmlformats.org/officeDocument/2006/relationships/image" Target="../media/image165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9.png"/><Relationship Id="rId27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jpg"/><Relationship Id="rId3" Type="http://schemas.openxmlformats.org/officeDocument/2006/relationships/image" Target="../media/image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.png"/><Relationship Id="rId16" Type="http://schemas.openxmlformats.org/officeDocument/2006/relationships/image" Target="../media/image1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0.png"/><Relationship Id="rId15" Type="http://schemas.openxmlformats.org/officeDocument/2006/relationships/image" Target="../media/image176.jpg"/><Relationship Id="rId10" Type="http://schemas.openxmlformats.org/officeDocument/2006/relationships/image" Target="../media/image171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Relationship Id="rId14" Type="http://schemas.openxmlformats.org/officeDocument/2006/relationships/image" Target="../media/image17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179.pn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image" Target="../media/image178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11" Type="http://schemas.openxmlformats.org/officeDocument/2006/relationships/image" Target="../media/image186.png"/><Relationship Id="rId5" Type="http://schemas.openxmlformats.org/officeDocument/2006/relationships/image" Target="../media/image181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58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57.png"/><Relationship Id="rId25" Type="http://schemas.openxmlformats.org/officeDocument/2006/relationships/image" Target="../media/image198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24" Type="http://schemas.openxmlformats.org/officeDocument/2006/relationships/image" Target="../media/image197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23" Type="http://schemas.openxmlformats.org/officeDocument/2006/relationships/image" Target="../media/image60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" Type="http://schemas.openxmlformats.org/officeDocument/2006/relationships/image" Target="../media/image1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202.png"/><Relationship Id="rId5" Type="http://schemas.openxmlformats.org/officeDocument/2006/relationships/image" Target="../media/image7.png"/><Relationship Id="rId15" Type="http://schemas.openxmlformats.org/officeDocument/2006/relationships/image" Target="../media/image206.png"/><Relationship Id="rId10" Type="http://schemas.openxmlformats.org/officeDocument/2006/relationships/image" Target="../media/image201.jpg"/><Relationship Id="rId19" Type="http://schemas.openxmlformats.org/officeDocument/2006/relationships/image" Target="../media/image210.png"/><Relationship Id="rId4" Type="http://schemas.openxmlformats.org/officeDocument/2006/relationships/image" Target="../media/image199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58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57.png"/><Relationship Id="rId25" Type="http://schemas.openxmlformats.org/officeDocument/2006/relationships/image" Target="../media/image213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24" Type="http://schemas.openxmlformats.org/officeDocument/2006/relationships/image" Target="../media/image212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23" Type="http://schemas.openxmlformats.org/officeDocument/2006/relationships/image" Target="../media/image60.png"/><Relationship Id="rId10" Type="http://schemas.openxmlformats.org/officeDocument/2006/relationships/image" Target="../media/image20.png"/><Relationship Id="rId19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2.png"/><Relationship Id="rId21" Type="http://schemas.openxmlformats.org/officeDocument/2006/relationships/image" Target="../media/image227.png"/><Relationship Id="rId7" Type="http://schemas.openxmlformats.org/officeDocument/2006/relationships/image" Target="../media/image8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1.png"/><Relationship Id="rId16" Type="http://schemas.openxmlformats.org/officeDocument/2006/relationships/image" Target="../media/image222.png"/><Relationship Id="rId20" Type="http://schemas.openxmlformats.org/officeDocument/2006/relationships/image" Target="../media/image2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5" Type="http://schemas.openxmlformats.org/officeDocument/2006/relationships/image" Target="../media/image215.png"/><Relationship Id="rId15" Type="http://schemas.openxmlformats.org/officeDocument/2006/relationships/image" Target="../media/image221.jpg"/><Relationship Id="rId23" Type="http://schemas.openxmlformats.org/officeDocument/2006/relationships/image" Target="../media/image229.png"/><Relationship Id="rId10" Type="http://schemas.openxmlformats.org/officeDocument/2006/relationships/image" Target="../media/image216.jpg"/><Relationship Id="rId19" Type="http://schemas.openxmlformats.org/officeDocument/2006/relationships/image" Target="../media/image225.png"/><Relationship Id="rId4" Type="http://schemas.openxmlformats.org/officeDocument/2006/relationships/image" Target="../media/image214.png"/><Relationship Id="rId9" Type="http://schemas.openxmlformats.org/officeDocument/2006/relationships/image" Target="../media/image10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233.png"/><Relationship Id="rId5" Type="http://schemas.openxmlformats.org/officeDocument/2006/relationships/image" Target="../media/image215.png"/><Relationship Id="rId10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10.png"/><Relationship Id="rId14" Type="http://schemas.openxmlformats.org/officeDocument/2006/relationships/image" Target="../media/image23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233.png"/><Relationship Id="rId5" Type="http://schemas.openxmlformats.org/officeDocument/2006/relationships/image" Target="../media/image215.png"/><Relationship Id="rId10" Type="http://schemas.openxmlformats.org/officeDocument/2006/relationships/image" Target="../media/image232.png"/><Relationship Id="rId4" Type="http://schemas.openxmlformats.org/officeDocument/2006/relationships/image" Target="../media/image237.png"/><Relationship Id="rId9" Type="http://schemas.openxmlformats.org/officeDocument/2006/relationships/image" Target="../media/image10.png"/><Relationship Id="rId14" Type="http://schemas.openxmlformats.org/officeDocument/2006/relationships/image" Target="../media/image238.jp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58.png"/><Relationship Id="rId26" Type="http://schemas.openxmlformats.org/officeDocument/2006/relationships/image" Target="../media/image244.png"/><Relationship Id="rId39" Type="http://schemas.openxmlformats.org/officeDocument/2006/relationships/image" Target="../media/image257.png"/><Relationship Id="rId21" Type="http://schemas.openxmlformats.org/officeDocument/2006/relationships/image" Target="../media/image60.png"/><Relationship Id="rId34" Type="http://schemas.openxmlformats.org/officeDocument/2006/relationships/image" Target="../media/image252.png"/><Relationship Id="rId42" Type="http://schemas.openxmlformats.org/officeDocument/2006/relationships/image" Target="../media/image260.png"/><Relationship Id="rId47" Type="http://schemas.openxmlformats.org/officeDocument/2006/relationships/image" Target="../media/image265.png"/><Relationship Id="rId50" Type="http://schemas.openxmlformats.org/officeDocument/2006/relationships/image" Target="../media/image268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29" Type="http://schemas.openxmlformats.org/officeDocument/2006/relationships/image" Target="../media/image247.png"/><Relationship Id="rId11" Type="http://schemas.openxmlformats.org/officeDocument/2006/relationships/image" Target="../media/image21.png"/><Relationship Id="rId24" Type="http://schemas.openxmlformats.org/officeDocument/2006/relationships/image" Target="../media/image242.png"/><Relationship Id="rId32" Type="http://schemas.openxmlformats.org/officeDocument/2006/relationships/image" Target="../media/image250.png"/><Relationship Id="rId37" Type="http://schemas.openxmlformats.org/officeDocument/2006/relationships/image" Target="../media/image255.png"/><Relationship Id="rId40" Type="http://schemas.openxmlformats.org/officeDocument/2006/relationships/image" Target="../media/image258.png"/><Relationship Id="rId45" Type="http://schemas.openxmlformats.org/officeDocument/2006/relationships/image" Target="../media/image263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23" Type="http://schemas.openxmlformats.org/officeDocument/2006/relationships/image" Target="../media/image241.png"/><Relationship Id="rId28" Type="http://schemas.openxmlformats.org/officeDocument/2006/relationships/image" Target="../media/image246.png"/><Relationship Id="rId36" Type="http://schemas.openxmlformats.org/officeDocument/2006/relationships/image" Target="../media/image254.png"/><Relationship Id="rId49" Type="http://schemas.openxmlformats.org/officeDocument/2006/relationships/image" Target="../media/image267.png"/><Relationship Id="rId10" Type="http://schemas.openxmlformats.org/officeDocument/2006/relationships/image" Target="../media/image20.png"/><Relationship Id="rId19" Type="http://schemas.openxmlformats.org/officeDocument/2006/relationships/image" Target="../media/image239.png"/><Relationship Id="rId31" Type="http://schemas.openxmlformats.org/officeDocument/2006/relationships/image" Target="../media/image249.png"/><Relationship Id="rId44" Type="http://schemas.openxmlformats.org/officeDocument/2006/relationships/image" Target="../media/image262.png"/><Relationship Id="rId52" Type="http://schemas.openxmlformats.org/officeDocument/2006/relationships/image" Target="../media/image27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240.png"/><Relationship Id="rId27" Type="http://schemas.openxmlformats.org/officeDocument/2006/relationships/image" Target="../media/image245.png"/><Relationship Id="rId30" Type="http://schemas.openxmlformats.org/officeDocument/2006/relationships/image" Target="../media/image248.png"/><Relationship Id="rId35" Type="http://schemas.openxmlformats.org/officeDocument/2006/relationships/image" Target="../media/image253.png"/><Relationship Id="rId43" Type="http://schemas.openxmlformats.org/officeDocument/2006/relationships/image" Target="../media/image261.png"/><Relationship Id="rId48" Type="http://schemas.openxmlformats.org/officeDocument/2006/relationships/image" Target="../media/image266.png"/><Relationship Id="rId8" Type="http://schemas.openxmlformats.org/officeDocument/2006/relationships/image" Target="../media/image18.png"/><Relationship Id="rId51" Type="http://schemas.openxmlformats.org/officeDocument/2006/relationships/image" Target="../media/image269.png"/><Relationship Id="rId3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image" Target="../media/image57.png"/><Relationship Id="rId25" Type="http://schemas.openxmlformats.org/officeDocument/2006/relationships/image" Target="../media/image243.png"/><Relationship Id="rId33" Type="http://schemas.openxmlformats.org/officeDocument/2006/relationships/image" Target="../media/image251.png"/><Relationship Id="rId38" Type="http://schemas.openxmlformats.org/officeDocument/2006/relationships/image" Target="../media/image256.png"/><Relationship Id="rId46" Type="http://schemas.openxmlformats.org/officeDocument/2006/relationships/image" Target="../media/image264.png"/><Relationship Id="rId20" Type="http://schemas.openxmlformats.org/officeDocument/2006/relationships/image" Target="../media/image59.png"/><Relationship Id="rId41" Type="http://schemas.openxmlformats.org/officeDocument/2006/relationships/image" Target="../media/image2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41.png"/><Relationship Id="rId10" Type="http://schemas.openxmlformats.org/officeDocument/2006/relationships/image" Target="../media/image9.png"/><Relationship Id="rId19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8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A1017487-254B-1748-8536-5C00AA18E3FE}"/>
              </a:ext>
            </a:extLst>
          </p:cNvPr>
          <p:cNvGrpSpPr/>
          <p:nvPr/>
        </p:nvGrpSpPr>
        <p:grpSpPr>
          <a:xfrm>
            <a:off x="3042080" y="2180686"/>
            <a:ext cx="5864176" cy="1059337"/>
            <a:chOff x="3042080" y="2180686"/>
            <a:chExt cx="5864176" cy="1059337"/>
          </a:xfrm>
        </p:grpSpPr>
        <p:sp>
          <p:nvSpPr>
            <p:cNvPr id="6" name="object 6"/>
            <p:cNvSpPr/>
            <p:nvPr/>
          </p:nvSpPr>
          <p:spPr>
            <a:xfrm>
              <a:off x="3084576" y="2221992"/>
              <a:ext cx="5821680" cy="101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2080" y="2180686"/>
              <a:ext cx="5798820" cy="994410"/>
            </a:xfrm>
            <a:custGeom>
              <a:avLst/>
              <a:gdLst/>
              <a:ahLst/>
              <a:cxnLst/>
              <a:rect l="l" t="t" r="r" b="b"/>
              <a:pathLst>
                <a:path w="5798820" h="994410">
                  <a:moveTo>
                    <a:pt x="2249088" y="121003"/>
                  </a:moveTo>
                  <a:lnTo>
                    <a:pt x="71023" y="121003"/>
                  </a:lnTo>
                  <a:lnTo>
                    <a:pt x="0" y="405099"/>
                  </a:lnTo>
                  <a:lnTo>
                    <a:pt x="0" y="994333"/>
                  </a:lnTo>
                  <a:lnTo>
                    <a:pt x="5798808" y="994333"/>
                  </a:lnTo>
                  <a:lnTo>
                    <a:pt x="5798808" y="503307"/>
                  </a:lnTo>
                  <a:lnTo>
                    <a:pt x="5791090" y="465080"/>
                  </a:lnTo>
                  <a:lnTo>
                    <a:pt x="5770043" y="433863"/>
                  </a:lnTo>
                  <a:lnTo>
                    <a:pt x="5738827" y="412817"/>
                  </a:lnTo>
                  <a:lnTo>
                    <a:pt x="5700600" y="405099"/>
                  </a:lnTo>
                  <a:lnTo>
                    <a:pt x="2320112" y="405099"/>
                  </a:lnTo>
                  <a:lnTo>
                    <a:pt x="2249088" y="121003"/>
                  </a:lnTo>
                  <a:close/>
                </a:path>
                <a:path w="5798820" h="994410">
                  <a:moveTo>
                    <a:pt x="2080736" y="0"/>
                  </a:moveTo>
                  <a:lnTo>
                    <a:pt x="238761" y="0"/>
                  </a:lnTo>
                  <a:lnTo>
                    <a:pt x="186195" y="7947"/>
                  </a:lnTo>
                  <a:lnTo>
                    <a:pt x="139927" y="30189"/>
                  </a:lnTo>
                  <a:lnTo>
                    <a:pt x="102356" y="64328"/>
                  </a:lnTo>
                  <a:lnTo>
                    <a:pt x="75882" y="107963"/>
                  </a:lnTo>
                  <a:lnTo>
                    <a:pt x="73249" y="121003"/>
                  </a:lnTo>
                  <a:lnTo>
                    <a:pt x="2246247" y="121003"/>
                  </a:lnTo>
                  <a:lnTo>
                    <a:pt x="2217140" y="64328"/>
                  </a:lnTo>
                  <a:lnTo>
                    <a:pt x="2179570" y="30189"/>
                  </a:lnTo>
                  <a:lnTo>
                    <a:pt x="2133302" y="7947"/>
                  </a:lnTo>
                  <a:lnTo>
                    <a:pt x="208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1381" y="2750820"/>
            <a:ext cx="1398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ＢＵＤＤＹ-INFO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6460" y="3510483"/>
            <a:ext cx="7879080" cy="1016000"/>
          </a:xfrm>
          <a:custGeom>
            <a:avLst/>
            <a:gdLst/>
            <a:ahLst/>
            <a:cxnLst/>
            <a:rect l="l" t="t" r="r" b="b"/>
            <a:pathLst>
              <a:path w="7879080" h="1016000">
                <a:moveTo>
                  <a:pt x="0" y="0"/>
                </a:moveTo>
                <a:lnTo>
                  <a:pt x="7879080" y="0"/>
                </a:lnTo>
                <a:lnTo>
                  <a:pt x="7879080" y="1015663"/>
                </a:lnTo>
                <a:lnTo>
                  <a:pt x="0" y="1015663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1720" y="3675888"/>
            <a:ext cx="7534656" cy="722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21747" y="4731187"/>
            <a:ext cx="1076960" cy="523240"/>
          </a:xfrm>
          <a:custGeom>
            <a:avLst/>
            <a:gdLst/>
            <a:ahLst/>
            <a:cxnLst/>
            <a:rect l="l" t="t" r="r" b="b"/>
            <a:pathLst>
              <a:path w="1076960" h="523239">
                <a:moveTo>
                  <a:pt x="0" y="0"/>
                </a:moveTo>
                <a:lnTo>
                  <a:pt x="1076425" y="0"/>
                </a:lnTo>
                <a:lnTo>
                  <a:pt x="1076425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52032" y="5050268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52032" y="5004429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52032" y="4958676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71999" y="4868734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57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96757" y="4731187"/>
            <a:ext cx="2573655" cy="954405"/>
          </a:xfrm>
          <a:custGeom>
            <a:avLst/>
            <a:gdLst/>
            <a:ahLst/>
            <a:cxnLst/>
            <a:rect l="l" t="t" r="r" b="b"/>
            <a:pathLst>
              <a:path w="2573654" h="954404">
                <a:moveTo>
                  <a:pt x="0" y="0"/>
                </a:moveTo>
                <a:lnTo>
                  <a:pt x="2573494" y="0"/>
                </a:lnTo>
                <a:lnTo>
                  <a:pt x="2573494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ln w="6032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6296" y="4828032"/>
            <a:ext cx="1054608" cy="344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09001" y="4820117"/>
            <a:ext cx="1038225" cy="328295"/>
          </a:xfrm>
          <a:custGeom>
            <a:avLst/>
            <a:gdLst/>
            <a:ahLst/>
            <a:cxnLst/>
            <a:rect l="l" t="t" r="r" b="b"/>
            <a:pathLst>
              <a:path w="1038225" h="328295">
                <a:moveTo>
                  <a:pt x="892299" y="248815"/>
                </a:moveTo>
                <a:lnTo>
                  <a:pt x="854967" y="248815"/>
                </a:lnTo>
                <a:lnTo>
                  <a:pt x="854967" y="322783"/>
                </a:lnTo>
                <a:lnTo>
                  <a:pt x="892299" y="322783"/>
                </a:lnTo>
                <a:lnTo>
                  <a:pt x="892299" y="248815"/>
                </a:lnTo>
                <a:close/>
              </a:path>
              <a:path w="1038225" h="328295">
                <a:moveTo>
                  <a:pt x="932060" y="240654"/>
                </a:moveTo>
                <a:lnTo>
                  <a:pt x="814685" y="240654"/>
                </a:lnTo>
                <a:lnTo>
                  <a:pt x="794196" y="255327"/>
                </a:lnTo>
                <a:lnTo>
                  <a:pt x="770061" y="268089"/>
                </a:lnTo>
                <a:lnTo>
                  <a:pt x="742280" y="278941"/>
                </a:lnTo>
                <a:lnTo>
                  <a:pt x="710853" y="287883"/>
                </a:lnTo>
                <a:lnTo>
                  <a:pt x="731168" y="319657"/>
                </a:lnTo>
                <a:lnTo>
                  <a:pt x="775683" y="304074"/>
                </a:lnTo>
                <a:lnTo>
                  <a:pt x="819465" y="280818"/>
                </a:lnTo>
                <a:lnTo>
                  <a:pt x="854967" y="248815"/>
                </a:lnTo>
                <a:lnTo>
                  <a:pt x="892299" y="248815"/>
                </a:lnTo>
                <a:lnTo>
                  <a:pt x="892299" y="246733"/>
                </a:lnTo>
                <a:lnTo>
                  <a:pt x="940087" y="246733"/>
                </a:lnTo>
                <a:lnTo>
                  <a:pt x="932060" y="240654"/>
                </a:lnTo>
                <a:close/>
              </a:path>
              <a:path w="1038225" h="328295">
                <a:moveTo>
                  <a:pt x="940087" y="246733"/>
                </a:moveTo>
                <a:lnTo>
                  <a:pt x="892299" y="246733"/>
                </a:lnTo>
                <a:lnTo>
                  <a:pt x="912017" y="268675"/>
                </a:lnTo>
                <a:lnTo>
                  <a:pt x="939744" y="288144"/>
                </a:lnTo>
                <a:lnTo>
                  <a:pt x="975480" y="305138"/>
                </a:lnTo>
                <a:lnTo>
                  <a:pt x="1019224" y="319657"/>
                </a:lnTo>
                <a:lnTo>
                  <a:pt x="1037629" y="287883"/>
                </a:lnTo>
                <a:lnTo>
                  <a:pt x="1006028" y="280309"/>
                </a:lnTo>
                <a:lnTo>
                  <a:pt x="977899" y="269912"/>
                </a:lnTo>
                <a:lnTo>
                  <a:pt x="953244" y="256694"/>
                </a:lnTo>
                <a:lnTo>
                  <a:pt x="940087" y="246733"/>
                </a:lnTo>
                <a:close/>
              </a:path>
              <a:path w="1038225" h="328295">
                <a:moveTo>
                  <a:pt x="1027385" y="206449"/>
                </a:moveTo>
                <a:lnTo>
                  <a:pt x="719014" y="206449"/>
                </a:lnTo>
                <a:lnTo>
                  <a:pt x="719014" y="240654"/>
                </a:lnTo>
                <a:lnTo>
                  <a:pt x="1027385" y="240654"/>
                </a:lnTo>
                <a:lnTo>
                  <a:pt x="1027385" y="206449"/>
                </a:lnTo>
                <a:close/>
              </a:path>
              <a:path w="1038225" h="328295">
                <a:moveTo>
                  <a:pt x="892299" y="187002"/>
                </a:moveTo>
                <a:lnTo>
                  <a:pt x="854967" y="187002"/>
                </a:lnTo>
                <a:lnTo>
                  <a:pt x="854967" y="206449"/>
                </a:lnTo>
                <a:lnTo>
                  <a:pt x="892299" y="206449"/>
                </a:lnTo>
                <a:lnTo>
                  <a:pt x="892299" y="187002"/>
                </a:lnTo>
                <a:close/>
              </a:path>
              <a:path w="1038225" h="328295">
                <a:moveTo>
                  <a:pt x="923206" y="178147"/>
                </a:moveTo>
                <a:lnTo>
                  <a:pt x="793328" y="178147"/>
                </a:lnTo>
                <a:lnTo>
                  <a:pt x="794833" y="183356"/>
                </a:lnTo>
                <a:lnTo>
                  <a:pt x="795933" y="189028"/>
                </a:lnTo>
                <a:lnTo>
                  <a:pt x="796627" y="195163"/>
                </a:lnTo>
                <a:lnTo>
                  <a:pt x="826839" y="186655"/>
                </a:lnTo>
                <a:lnTo>
                  <a:pt x="825103" y="179189"/>
                </a:lnTo>
                <a:lnTo>
                  <a:pt x="923206" y="179189"/>
                </a:lnTo>
                <a:lnTo>
                  <a:pt x="923206" y="178147"/>
                </a:lnTo>
                <a:close/>
              </a:path>
              <a:path w="1038225" h="328295">
                <a:moveTo>
                  <a:pt x="1029349" y="178147"/>
                </a:moveTo>
                <a:lnTo>
                  <a:pt x="998214" y="178147"/>
                </a:lnTo>
                <a:lnTo>
                  <a:pt x="999604" y="183356"/>
                </a:lnTo>
                <a:lnTo>
                  <a:pt x="1000704" y="189028"/>
                </a:lnTo>
                <a:lnTo>
                  <a:pt x="1001514" y="195163"/>
                </a:lnTo>
                <a:lnTo>
                  <a:pt x="1031726" y="186655"/>
                </a:lnTo>
                <a:lnTo>
                  <a:pt x="1029349" y="178147"/>
                </a:lnTo>
                <a:close/>
              </a:path>
              <a:path w="1038225" h="328295">
                <a:moveTo>
                  <a:pt x="731168" y="55736"/>
                </a:moveTo>
                <a:lnTo>
                  <a:pt x="710853" y="82823"/>
                </a:lnTo>
                <a:lnTo>
                  <a:pt x="722594" y="91927"/>
                </a:lnTo>
                <a:lnTo>
                  <a:pt x="733685" y="101532"/>
                </a:lnTo>
                <a:lnTo>
                  <a:pt x="744125" y="111635"/>
                </a:lnTo>
                <a:lnTo>
                  <a:pt x="753913" y="122237"/>
                </a:lnTo>
                <a:lnTo>
                  <a:pt x="747196" y="132058"/>
                </a:lnTo>
                <a:lnTo>
                  <a:pt x="720402" y="159569"/>
                </a:lnTo>
                <a:lnTo>
                  <a:pt x="717624" y="159915"/>
                </a:lnTo>
                <a:lnTo>
                  <a:pt x="731862" y="189781"/>
                </a:lnTo>
                <a:lnTo>
                  <a:pt x="761900" y="184355"/>
                </a:lnTo>
                <a:lnTo>
                  <a:pt x="793328" y="178147"/>
                </a:lnTo>
                <a:lnTo>
                  <a:pt x="923206" y="178147"/>
                </a:lnTo>
                <a:lnTo>
                  <a:pt x="923206" y="175889"/>
                </a:lnTo>
                <a:lnTo>
                  <a:pt x="824061" y="175889"/>
                </a:lnTo>
                <a:lnTo>
                  <a:pt x="820729" y="165689"/>
                </a:lnTo>
                <a:lnTo>
                  <a:pt x="816465" y="154880"/>
                </a:lnTo>
                <a:lnTo>
                  <a:pt x="816307" y="154533"/>
                </a:lnTo>
                <a:lnTo>
                  <a:pt x="765721" y="154533"/>
                </a:lnTo>
                <a:lnTo>
                  <a:pt x="781057" y="135683"/>
                </a:lnTo>
                <a:lnTo>
                  <a:pt x="795281" y="115856"/>
                </a:lnTo>
                <a:lnTo>
                  <a:pt x="808532" y="94858"/>
                </a:lnTo>
                <a:lnTo>
                  <a:pt x="809907" y="92373"/>
                </a:lnTo>
                <a:lnTo>
                  <a:pt x="772144" y="92373"/>
                </a:lnTo>
                <a:lnTo>
                  <a:pt x="770177" y="90173"/>
                </a:lnTo>
                <a:lnTo>
                  <a:pt x="766936" y="87106"/>
                </a:lnTo>
                <a:lnTo>
                  <a:pt x="762421" y="83171"/>
                </a:lnTo>
                <a:lnTo>
                  <a:pt x="773816" y="66708"/>
                </a:lnTo>
                <a:lnTo>
                  <a:pt x="775798" y="63549"/>
                </a:lnTo>
                <a:lnTo>
                  <a:pt x="740717" y="63549"/>
                </a:lnTo>
                <a:lnTo>
                  <a:pt x="735855" y="59498"/>
                </a:lnTo>
                <a:lnTo>
                  <a:pt x="732673" y="56893"/>
                </a:lnTo>
                <a:lnTo>
                  <a:pt x="731168" y="55736"/>
                </a:lnTo>
                <a:close/>
              </a:path>
              <a:path w="1038225" h="328295">
                <a:moveTo>
                  <a:pt x="1023737" y="161305"/>
                </a:moveTo>
                <a:lnTo>
                  <a:pt x="923206" y="161305"/>
                </a:lnTo>
                <a:lnTo>
                  <a:pt x="936749" y="189781"/>
                </a:lnTo>
                <a:lnTo>
                  <a:pt x="949120" y="187686"/>
                </a:lnTo>
                <a:lnTo>
                  <a:pt x="963488" y="185049"/>
                </a:lnTo>
                <a:lnTo>
                  <a:pt x="998214" y="178147"/>
                </a:lnTo>
                <a:lnTo>
                  <a:pt x="1029349" y="178147"/>
                </a:lnTo>
                <a:lnTo>
                  <a:pt x="1027960" y="173177"/>
                </a:lnTo>
                <a:lnTo>
                  <a:pt x="1023737" y="161305"/>
                </a:lnTo>
                <a:close/>
              </a:path>
              <a:path w="1038225" h="328295">
                <a:moveTo>
                  <a:pt x="923206" y="32296"/>
                </a:moveTo>
                <a:lnTo>
                  <a:pt x="824061" y="32296"/>
                </a:lnTo>
                <a:lnTo>
                  <a:pt x="824061" y="175889"/>
                </a:lnTo>
                <a:lnTo>
                  <a:pt x="923206" y="175889"/>
                </a:lnTo>
                <a:lnTo>
                  <a:pt x="923206" y="161305"/>
                </a:lnTo>
                <a:lnTo>
                  <a:pt x="1023737" y="161305"/>
                </a:lnTo>
                <a:lnTo>
                  <a:pt x="1023242" y="159915"/>
                </a:lnTo>
                <a:lnTo>
                  <a:pt x="923206" y="159915"/>
                </a:lnTo>
                <a:lnTo>
                  <a:pt x="923206" y="144983"/>
                </a:lnTo>
                <a:lnTo>
                  <a:pt x="859482" y="144983"/>
                </a:lnTo>
                <a:lnTo>
                  <a:pt x="859482" y="123626"/>
                </a:lnTo>
                <a:lnTo>
                  <a:pt x="923206" y="123626"/>
                </a:lnTo>
                <a:lnTo>
                  <a:pt x="923206" y="89594"/>
                </a:lnTo>
                <a:lnTo>
                  <a:pt x="859482" y="89594"/>
                </a:lnTo>
                <a:lnTo>
                  <a:pt x="859482" y="66502"/>
                </a:lnTo>
                <a:lnTo>
                  <a:pt x="923206" y="66502"/>
                </a:lnTo>
                <a:lnTo>
                  <a:pt x="923206" y="32296"/>
                </a:lnTo>
                <a:close/>
              </a:path>
              <a:path w="1038225" h="328295">
                <a:moveTo>
                  <a:pt x="972864" y="88379"/>
                </a:moveTo>
                <a:lnTo>
                  <a:pt x="923206" y="88379"/>
                </a:lnTo>
                <a:lnTo>
                  <a:pt x="932636" y="96225"/>
                </a:lnTo>
                <a:lnTo>
                  <a:pt x="941654" y="104484"/>
                </a:lnTo>
                <a:lnTo>
                  <a:pt x="950260" y="113154"/>
                </a:lnTo>
                <a:lnTo>
                  <a:pt x="958453" y="122237"/>
                </a:lnTo>
                <a:lnTo>
                  <a:pt x="953309" y="129910"/>
                </a:lnTo>
                <a:lnTo>
                  <a:pt x="925521" y="159684"/>
                </a:lnTo>
                <a:lnTo>
                  <a:pt x="923206" y="159915"/>
                </a:lnTo>
                <a:lnTo>
                  <a:pt x="1023242" y="159915"/>
                </a:lnTo>
                <a:lnTo>
                  <a:pt x="1023088" y="159481"/>
                </a:lnTo>
                <a:lnTo>
                  <a:pt x="1020961" y="154533"/>
                </a:lnTo>
                <a:lnTo>
                  <a:pt x="970433" y="154533"/>
                </a:lnTo>
                <a:lnTo>
                  <a:pt x="985626" y="135683"/>
                </a:lnTo>
                <a:lnTo>
                  <a:pt x="1000125" y="115249"/>
                </a:lnTo>
                <a:lnTo>
                  <a:pt x="1013929" y="93230"/>
                </a:lnTo>
                <a:lnTo>
                  <a:pt x="1014405" y="92373"/>
                </a:lnTo>
                <a:lnTo>
                  <a:pt x="976510" y="92373"/>
                </a:lnTo>
                <a:lnTo>
                  <a:pt x="973617" y="89132"/>
                </a:lnTo>
                <a:lnTo>
                  <a:pt x="972864" y="88379"/>
                </a:lnTo>
                <a:close/>
              </a:path>
              <a:path w="1038225" h="328295">
                <a:moveTo>
                  <a:pt x="805135" y="131439"/>
                </a:moveTo>
                <a:lnTo>
                  <a:pt x="779959" y="142900"/>
                </a:lnTo>
                <a:lnTo>
                  <a:pt x="781579" y="145677"/>
                </a:lnTo>
                <a:lnTo>
                  <a:pt x="782968" y="148513"/>
                </a:lnTo>
                <a:lnTo>
                  <a:pt x="784125" y="151408"/>
                </a:lnTo>
                <a:lnTo>
                  <a:pt x="775792" y="153028"/>
                </a:lnTo>
                <a:lnTo>
                  <a:pt x="769656" y="154070"/>
                </a:lnTo>
                <a:lnTo>
                  <a:pt x="765721" y="154533"/>
                </a:lnTo>
                <a:lnTo>
                  <a:pt x="816307" y="154533"/>
                </a:lnTo>
                <a:lnTo>
                  <a:pt x="811266" y="143464"/>
                </a:lnTo>
                <a:lnTo>
                  <a:pt x="805135" y="131439"/>
                </a:lnTo>
                <a:close/>
              </a:path>
              <a:path w="1038225" h="328295">
                <a:moveTo>
                  <a:pt x="1010022" y="131439"/>
                </a:moveTo>
                <a:lnTo>
                  <a:pt x="984671" y="142900"/>
                </a:lnTo>
                <a:lnTo>
                  <a:pt x="986292" y="145677"/>
                </a:lnTo>
                <a:lnTo>
                  <a:pt x="987739" y="148513"/>
                </a:lnTo>
                <a:lnTo>
                  <a:pt x="989012" y="151408"/>
                </a:lnTo>
                <a:lnTo>
                  <a:pt x="980678" y="153028"/>
                </a:lnTo>
                <a:lnTo>
                  <a:pt x="974484" y="154070"/>
                </a:lnTo>
                <a:lnTo>
                  <a:pt x="970433" y="154533"/>
                </a:lnTo>
                <a:lnTo>
                  <a:pt x="1020961" y="154533"/>
                </a:lnTo>
                <a:lnTo>
                  <a:pt x="1017108" y="145569"/>
                </a:lnTo>
                <a:lnTo>
                  <a:pt x="1010022" y="131439"/>
                </a:lnTo>
                <a:close/>
              </a:path>
              <a:path w="1038225" h="328295">
                <a:moveTo>
                  <a:pt x="923206" y="123626"/>
                </a:moveTo>
                <a:lnTo>
                  <a:pt x="887610" y="123626"/>
                </a:lnTo>
                <a:lnTo>
                  <a:pt x="887610" y="144983"/>
                </a:lnTo>
                <a:lnTo>
                  <a:pt x="923206" y="144983"/>
                </a:lnTo>
                <a:lnTo>
                  <a:pt x="923206" y="123626"/>
                </a:lnTo>
                <a:close/>
              </a:path>
              <a:path w="1038225" h="328295">
                <a:moveTo>
                  <a:pt x="789508" y="57472"/>
                </a:moveTo>
                <a:lnTo>
                  <a:pt x="784516" y="67988"/>
                </a:lnTo>
                <a:lnTo>
                  <a:pt x="779958" y="77310"/>
                </a:lnTo>
                <a:lnTo>
                  <a:pt x="775834" y="85438"/>
                </a:lnTo>
                <a:lnTo>
                  <a:pt x="772144" y="92373"/>
                </a:lnTo>
                <a:lnTo>
                  <a:pt x="809907" y="92373"/>
                </a:lnTo>
                <a:lnTo>
                  <a:pt x="820762" y="72751"/>
                </a:lnTo>
                <a:lnTo>
                  <a:pt x="789508" y="57472"/>
                </a:lnTo>
                <a:close/>
              </a:path>
              <a:path w="1038225" h="328295">
                <a:moveTo>
                  <a:pt x="995784" y="54695"/>
                </a:moveTo>
                <a:lnTo>
                  <a:pt x="990672" y="65253"/>
                </a:lnTo>
                <a:lnTo>
                  <a:pt x="985756" y="75053"/>
                </a:lnTo>
                <a:lnTo>
                  <a:pt x="981036" y="84092"/>
                </a:lnTo>
                <a:lnTo>
                  <a:pt x="976510" y="92373"/>
                </a:lnTo>
                <a:lnTo>
                  <a:pt x="1014405" y="92373"/>
                </a:lnTo>
                <a:lnTo>
                  <a:pt x="1027038" y="69627"/>
                </a:lnTo>
                <a:lnTo>
                  <a:pt x="995784" y="54695"/>
                </a:lnTo>
                <a:close/>
              </a:path>
              <a:path w="1038225" h="328295">
                <a:moveTo>
                  <a:pt x="923206" y="66502"/>
                </a:moveTo>
                <a:lnTo>
                  <a:pt x="887610" y="66502"/>
                </a:lnTo>
                <a:lnTo>
                  <a:pt x="887610" y="89594"/>
                </a:lnTo>
                <a:lnTo>
                  <a:pt x="923206" y="89594"/>
                </a:lnTo>
                <a:lnTo>
                  <a:pt x="923206" y="88379"/>
                </a:lnTo>
                <a:lnTo>
                  <a:pt x="972864" y="88379"/>
                </a:lnTo>
                <a:lnTo>
                  <a:pt x="970549" y="86064"/>
                </a:lnTo>
                <a:lnTo>
                  <a:pt x="967308" y="83171"/>
                </a:lnTo>
                <a:lnTo>
                  <a:pt x="974512" y="72751"/>
                </a:lnTo>
                <a:lnTo>
                  <a:pt x="923206" y="72751"/>
                </a:lnTo>
                <a:lnTo>
                  <a:pt x="923206" y="66502"/>
                </a:lnTo>
                <a:close/>
              </a:path>
              <a:path w="1038225" h="328295">
                <a:moveTo>
                  <a:pt x="936054" y="55736"/>
                </a:moveTo>
                <a:lnTo>
                  <a:pt x="923206" y="72751"/>
                </a:lnTo>
                <a:lnTo>
                  <a:pt x="974512" y="72751"/>
                </a:lnTo>
                <a:lnTo>
                  <a:pt x="978692" y="66708"/>
                </a:lnTo>
                <a:lnTo>
                  <a:pt x="980667" y="63549"/>
                </a:lnTo>
                <a:lnTo>
                  <a:pt x="945603" y="63549"/>
                </a:lnTo>
                <a:lnTo>
                  <a:pt x="940742" y="59498"/>
                </a:lnTo>
                <a:lnTo>
                  <a:pt x="937559" y="56893"/>
                </a:lnTo>
                <a:lnTo>
                  <a:pt x="936054" y="55736"/>
                </a:lnTo>
                <a:close/>
              </a:path>
              <a:path w="1038225" h="328295">
                <a:moveTo>
                  <a:pt x="768846" y="2430"/>
                </a:moveTo>
                <a:lnTo>
                  <a:pt x="763311" y="18361"/>
                </a:lnTo>
                <a:lnTo>
                  <a:pt x="756778" y="33858"/>
                </a:lnTo>
                <a:lnTo>
                  <a:pt x="749246" y="48921"/>
                </a:lnTo>
                <a:lnTo>
                  <a:pt x="740717" y="63549"/>
                </a:lnTo>
                <a:lnTo>
                  <a:pt x="775798" y="63549"/>
                </a:lnTo>
                <a:lnTo>
                  <a:pt x="784212" y="50137"/>
                </a:lnTo>
                <a:lnTo>
                  <a:pt x="793610" y="33457"/>
                </a:lnTo>
                <a:lnTo>
                  <a:pt x="802010" y="16668"/>
                </a:lnTo>
                <a:lnTo>
                  <a:pt x="768846" y="2430"/>
                </a:lnTo>
                <a:close/>
              </a:path>
              <a:path w="1038225" h="328295">
                <a:moveTo>
                  <a:pt x="973733" y="2430"/>
                </a:moveTo>
                <a:lnTo>
                  <a:pt x="968198" y="18361"/>
                </a:lnTo>
                <a:lnTo>
                  <a:pt x="961665" y="33858"/>
                </a:lnTo>
                <a:lnTo>
                  <a:pt x="954134" y="48921"/>
                </a:lnTo>
                <a:lnTo>
                  <a:pt x="945603" y="63549"/>
                </a:lnTo>
                <a:lnTo>
                  <a:pt x="980667" y="63549"/>
                </a:lnTo>
                <a:lnTo>
                  <a:pt x="989055" y="50137"/>
                </a:lnTo>
                <a:lnTo>
                  <a:pt x="998399" y="33457"/>
                </a:lnTo>
                <a:lnTo>
                  <a:pt x="1006722" y="16668"/>
                </a:lnTo>
                <a:lnTo>
                  <a:pt x="973733" y="2430"/>
                </a:lnTo>
                <a:close/>
              </a:path>
              <a:path w="1038225" h="328295">
                <a:moveTo>
                  <a:pt x="863823" y="0"/>
                </a:moveTo>
                <a:lnTo>
                  <a:pt x="861674" y="5274"/>
                </a:lnTo>
                <a:lnTo>
                  <a:pt x="858701" y="12415"/>
                </a:lnTo>
                <a:lnTo>
                  <a:pt x="854902" y="21422"/>
                </a:lnTo>
                <a:lnTo>
                  <a:pt x="850280" y="32296"/>
                </a:lnTo>
                <a:lnTo>
                  <a:pt x="886569" y="32296"/>
                </a:lnTo>
                <a:lnTo>
                  <a:pt x="890193" y="25057"/>
                </a:lnTo>
                <a:lnTo>
                  <a:pt x="893254" y="18796"/>
                </a:lnTo>
                <a:lnTo>
                  <a:pt x="895750" y="13511"/>
                </a:lnTo>
                <a:lnTo>
                  <a:pt x="897681" y="9202"/>
                </a:lnTo>
                <a:lnTo>
                  <a:pt x="863823" y="0"/>
                </a:lnTo>
                <a:close/>
              </a:path>
              <a:path w="1038225" h="328295">
                <a:moveTo>
                  <a:pt x="533747" y="277291"/>
                </a:moveTo>
                <a:lnTo>
                  <a:pt x="497631" y="277291"/>
                </a:lnTo>
                <a:lnTo>
                  <a:pt x="497631" y="322783"/>
                </a:lnTo>
                <a:lnTo>
                  <a:pt x="533747" y="322783"/>
                </a:lnTo>
                <a:lnTo>
                  <a:pt x="533747" y="277291"/>
                </a:lnTo>
                <a:close/>
              </a:path>
              <a:path w="1038225" h="328295">
                <a:moveTo>
                  <a:pt x="670744" y="247079"/>
                </a:moveTo>
                <a:lnTo>
                  <a:pt x="363935" y="247079"/>
                </a:lnTo>
                <a:lnTo>
                  <a:pt x="363935" y="277291"/>
                </a:lnTo>
                <a:lnTo>
                  <a:pt x="670744" y="277291"/>
                </a:lnTo>
                <a:lnTo>
                  <a:pt x="670744" y="247079"/>
                </a:lnTo>
                <a:close/>
              </a:path>
              <a:path w="1038225" h="328295">
                <a:moveTo>
                  <a:pt x="533747" y="229716"/>
                </a:moveTo>
                <a:lnTo>
                  <a:pt x="497631" y="229716"/>
                </a:lnTo>
                <a:lnTo>
                  <a:pt x="497631" y="247079"/>
                </a:lnTo>
                <a:lnTo>
                  <a:pt x="533747" y="247079"/>
                </a:lnTo>
                <a:lnTo>
                  <a:pt x="533747" y="229716"/>
                </a:lnTo>
                <a:close/>
              </a:path>
              <a:path w="1038225" h="328295">
                <a:moveTo>
                  <a:pt x="631329" y="108347"/>
                </a:moveTo>
                <a:lnTo>
                  <a:pt x="400397" y="108347"/>
                </a:lnTo>
                <a:lnTo>
                  <a:pt x="400397" y="229716"/>
                </a:lnTo>
                <a:lnTo>
                  <a:pt x="631329" y="229716"/>
                </a:lnTo>
                <a:lnTo>
                  <a:pt x="631329" y="200545"/>
                </a:lnTo>
                <a:lnTo>
                  <a:pt x="437381" y="200545"/>
                </a:lnTo>
                <a:lnTo>
                  <a:pt x="437381" y="183009"/>
                </a:lnTo>
                <a:lnTo>
                  <a:pt x="631329" y="183009"/>
                </a:lnTo>
                <a:lnTo>
                  <a:pt x="631329" y="154533"/>
                </a:lnTo>
                <a:lnTo>
                  <a:pt x="437381" y="154533"/>
                </a:lnTo>
                <a:lnTo>
                  <a:pt x="437381" y="137518"/>
                </a:lnTo>
                <a:lnTo>
                  <a:pt x="631329" y="137518"/>
                </a:lnTo>
                <a:lnTo>
                  <a:pt x="631329" y="108347"/>
                </a:lnTo>
                <a:close/>
              </a:path>
              <a:path w="1038225" h="328295">
                <a:moveTo>
                  <a:pt x="533747" y="183009"/>
                </a:moveTo>
                <a:lnTo>
                  <a:pt x="497631" y="183009"/>
                </a:lnTo>
                <a:lnTo>
                  <a:pt x="497631" y="200545"/>
                </a:lnTo>
                <a:lnTo>
                  <a:pt x="533747" y="200545"/>
                </a:lnTo>
                <a:lnTo>
                  <a:pt x="533747" y="183009"/>
                </a:lnTo>
                <a:close/>
              </a:path>
              <a:path w="1038225" h="328295">
                <a:moveTo>
                  <a:pt x="631329" y="183009"/>
                </a:moveTo>
                <a:lnTo>
                  <a:pt x="593998" y="183009"/>
                </a:lnTo>
                <a:lnTo>
                  <a:pt x="593998" y="200545"/>
                </a:lnTo>
                <a:lnTo>
                  <a:pt x="631329" y="200545"/>
                </a:lnTo>
                <a:lnTo>
                  <a:pt x="631329" y="183009"/>
                </a:lnTo>
                <a:close/>
              </a:path>
              <a:path w="1038225" h="328295">
                <a:moveTo>
                  <a:pt x="533747" y="137518"/>
                </a:moveTo>
                <a:lnTo>
                  <a:pt x="497631" y="137518"/>
                </a:lnTo>
                <a:lnTo>
                  <a:pt x="497631" y="154533"/>
                </a:lnTo>
                <a:lnTo>
                  <a:pt x="533747" y="154533"/>
                </a:lnTo>
                <a:lnTo>
                  <a:pt x="533747" y="137518"/>
                </a:lnTo>
                <a:close/>
              </a:path>
              <a:path w="1038225" h="328295">
                <a:moveTo>
                  <a:pt x="631329" y="137518"/>
                </a:moveTo>
                <a:lnTo>
                  <a:pt x="593998" y="137518"/>
                </a:lnTo>
                <a:lnTo>
                  <a:pt x="593998" y="154533"/>
                </a:lnTo>
                <a:lnTo>
                  <a:pt x="631329" y="154533"/>
                </a:lnTo>
                <a:lnTo>
                  <a:pt x="631329" y="137518"/>
                </a:lnTo>
                <a:close/>
              </a:path>
              <a:path w="1038225" h="328295">
                <a:moveTo>
                  <a:pt x="533747" y="93414"/>
                </a:moveTo>
                <a:lnTo>
                  <a:pt x="497631" y="93414"/>
                </a:lnTo>
                <a:lnTo>
                  <a:pt x="497631" y="108347"/>
                </a:lnTo>
                <a:lnTo>
                  <a:pt x="533747" y="108347"/>
                </a:lnTo>
                <a:lnTo>
                  <a:pt x="533747" y="93414"/>
                </a:lnTo>
                <a:close/>
              </a:path>
              <a:path w="1038225" h="328295">
                <a:moveTo>
                  <a:pt x="616743" y="63897"/>
                </a:moveTo>
                <a:lnTo>
                  <a:pt x="416892" y="63897"/>
                </a:lnTo>
                <a:lnTo>
                  <a:pt x="416892" y="93414"/>
                </a:lnTo>
                <a:lnTo>
                  <a:pt x="616743" y="93414"/>
                </a:lnTo>
                <a:lnTo>
                  <a:pt x="616743" y="63897"/>
                </a:lnTo>
                <a:close/>
              </a:path>
              <a:path w="1038225" h="328295">
                <a:moveTo>
                  <a:pt x="664319" y="11633"/>
                </a:moveTo>
                <a:lnTo>
                  <a:pt x="369143" y="11633"/>
                </a:lnTo>
                <a:lnTo>
                  <a:pt x="369143" y="86296"/>
                </a:lnTo>
                <a:lnTo>
                  <a:pt x="406474" y="86296"/>
                </a:lnTo>
                <a:lnTo>
                  <a:pt x="406474" y="41151"/>
                </a:lnTo>
                <a:lnTo>
                  <a:pt x="664319" y="41151"/>
                </a:lnTo>
                <a:lnTo>
                  <a:pt x="664319" y="11633"/>
                </a:lnTo>
                <a:close/>
              </a:path>
              <a:path w="1038225" h="328295">
                <a:moveTo>
                  <a:pt x="664319" y="41151"/>
                </a:moveTo>
                <a:lnTo>
                  <a:pt x="626988" y="41151"/>
                </a:lnTo>
                <a:lnTo>
                  <a:pt x="626988" y="86296"/>
                </a:lnTo>
                <a:lnTo>
                  <a:pt x="664319" y="86296"/>
                </a:lnTo>
                <a:lnTo>
                  <a:pt x="664319" y="41151"/>
                </a:lnTo>
                <a:close/>
              </a:path>
              <a:path w="1038225" h="328295">
                <a:moveTo>
                  <a:pt x="533747" y="49311"/>
                </a:moveTo>
                <a:lnTo>
                  <a:pt x="497631" y="49311"/>
                </a:lnTo>
                <a:lnTo>
                  <a:pt x="497631" y="63897"/>
                </a:lnTo>
                <a:lnTo>
                  <a:pt x="533747" y="63897"/>
                </a:lnTo>
                <a:lnTo>
                  <a:pt x="533747" y="49311"/>
                </a:lnTo>
                <a:close/>
              </a:path>
              <a:path w="1038225" h="328295">
                <a:moveTo>
                  <a:pt x="148629" y="237182"/>
                </a:moveTo>
                <a:lnTo>
                  <a:pt x="105742" y="237182"/>
                </a:lnTo>
                <a:lnTo>
                  <a:pt x="87478" y="255641"/>
                </a:lnTo>
                <a:lnTo>
                  <a:pt x="63767" y="271258"/>
                </a:lnTo>
                <a:lnTo>
                  <a:pt x="34607" y="284031"/>
                </a:lnTo>
                <a:lnTo>
                  <a:pt x="0" y="293960"/>
                </a:lnTo>
                <a:lnTo>
                  <a:pt x="19968" y="327818"/>
                </a:lnTo>
                <a:lnTo>
                  <a:pt x="65318" y="310563"/>
                </a:lnTo>
                <a:lnTo>
                  <a:pt x="101879" y="289706"/>
                </a:lnTo>
                <a:lnTo>
                  <a:pt x="129649" y="265245"/>
                </a:lnTo>
                <a:lnTo>
                  <a:pt x="148629" y="237182"/>
                </a:lnTo>
                <a:close/>
              </a:path>
              <a:path w="1038225" h="328295">
                <a:moveTo>
                  <a:pt x="198462" y="237182"/>
                </a:moveTo>
                <a:lnTo>
                  <a:pt x="154359" y="237182"/>
                </a:lnTo>
                <a:lnTo>
                  <a:pt x="182618" y="269934"/>
                </a:lnTo>
                <a:lnTo>
                  <a:pt x="216520" y="295957"/>
                </a:lnTo>
                <a:lnTo>
                  <a:pt x="256065" y="315252"/>
                </a:lnTo>
                <a:lnTo>
                  <a:pt x="301252" y="327818"/>
                </a:lnTo>
                <a:lnTo>
                  <a:pt x="322610" y="293613"/>
                </a:lnTo>
                <a:lnTo>
                  <a:pt x="287959" y="287612"/>
                </a:lnTo>
                <a:lnTo>
                  <a:pt x="255717" y="276206"/>
                </a:lnTo>
                <a:lnTo>
                  <a:pt x="225885" y="259396"/>
                </a:lnTo>
                <a:lnTo>
                  <a:pt x="198462" y="237182"/>
                </a:lnTo>
                <a:close/>
              </a:path>
              <a:path w="1038225" h="328295">
                <a:moveTo>
                  <a:pt x="312713" y="204019"/>
                </a:moveTo>
                <a:lnTo>
                  <a:pt x="10071" y="204019"/>
                </a:lnTo>
                <a:lnTo>
                  <a:pt x="10071" y="237182"/>
                </a:lnTo>
                <a:lnTo>
                  <a:pt x="312713" y="237182"/>
                </a:lnTo>
                <a:lnTo>
                  <a:pt x="312713" y="204019"/>
                </a:lnTo>
                <a:close/>
              </a:path>
              <a:path w="1038225" h="328295">
                <a:moveTo>
                  <a:pt x="166514" y="163910"/>
                </a:moveTo>
                <a:lnTo>
                  <a:pt x="130919" y="163910"/>
                </a:lnTo>
                <a:lnTo>
                  <a:pt x="129801" y="175402"/>
                </a:lnTo>
                <a:lnTo>
                  <a:pt x="128184" y="185917"/>
                </a:lnTo>
                <a:lnTo>
                  <a:pt x="126068" y="195456"/>
                </a:lnTo>
                <a:lnTo>
                  <a:pt x="123452" y="204019"/>
                </a:lnTo>
                <a:lnTo>
                  <a:pt x="160784" y="204019"/>
                </a:lnTo>
                <a:lnTo>
                  <a:pt x="162900" y="194024"/>
                </a:lnTo>
                <a:lnTo>
                  <a:pt x="164561" y="184007"/>
                </a:lnTo>
                <a:lnTo>
                  <a:pt x="165765" y="173969"/>
                </a:lnTo>
                <a:lnTo>
                  <a:pt x="166514" y="163910"/>
                </a:lnTo>
                <a:close/>
              </a:path>
              <a:path w="1038225" h="328295">
                <a:moveTo>
                  <a:pt x="74315" y="28996"/>
                </a:moveTo>
                <a:lnTo>
                  <a:pt x="38547" y="28996"/>
                </a:lnTo>
                <a:lnTo>
                  <a:pt x="38547" y="163910"/>
                </a:lnTo>
                <a:lnTo>
                  <a:pt x="233362" y="163910"/>
                </a:lnTo>
                <a:lnTo>
                  <a:pt x="233362" y="204019"/>
                </a:lnTo>
                <a:lnTo>
                  <a:pt x="268784" y="204019"/>
                </a:lnTo>
                <a:lnTo>
                  <a:pt x="268784" y="130746"/>
                </a:lnTo>
                <a:lnTo>
                  <a:pt x="74315" y="130746"/>
                </a:lnTo>
                <a:lnTo>
                  <a:pt x="74315" y="28996"/>
                </a:lnTo>
                <a:close/>
              </a:path>
              <a:path w="1038225" h="328295">
                <a:moveTo>
                  <a:pt x="255761" y="9550"/>
                </a:moveTo>
                <a:lnTo>
                  <a:pt x="96019" y="9550"/>
                </a:lnTo>
                <a:lnTo>
                  <a:pt x="96019" y="110083"/>
                </a:lnTo>
                <a:lnTo>
                  <a:pt x="255761" y="110083"/>
                </a:lnTo>
                <a:lnTo>
                  <a:pt x="255761" y="77092"/>
                </a:lnTo>
                <a:lnTo>
                  <a:pt x="131960" y="77092"/>
                </a:lnTo>
                <a:lnTo>
                  <a:pt x="131960" y="42539"/>
                </a:lnTo>
                <a:lnTo>
                  <a:pt x="255761" y="42539"/>
                </a:lnTo>
                <a:lnTo>
                  <a:pt x="255761" y="9550"/>
                </a:lnTo>
                <a:close/>
              </a:path>
              <a:path w="1038225" h="328295">
                <a:moveTo>
                  <a:pt x="255761" y="42539"/>
                </a:moveTo>
                <a:lnTo>
                  <a:pt x="219819" y="42539"/>
                </a:lnTo>
                <a:lnTo>
                  <a:pt x="219819" y="77092"/>
                </a:lnTo>
                <a:lnTo>
                  <a:pt x="255761" y="77092"/>
                </a:lnTo>
                <a:lnTo>
                  <a:pt x="255761" y="42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19853" y="5007120"/>
            <a:ext cx="327025" cy="135890"/>
          </a:xfrm>
          <a:custGeom>
            <a:avLst/>
            <a:gdLst/>
            <a:ahLst/>
            <a:cxnLst/>
            <a:rect l="l" t="t" r="r" b="b"/>
            <a:pathLst>
              <a:path w="327025" h="135889">
                <a:moveTo>
                  <a:pt x="144115" y="0"/>
                </a:moveTo>
                <a:lnTo>
                  <a:pt x="181446" y="0"/>
                </a:lnTo>
                <a:lnTo>
                  <a:pt x="181446" y="19446"/>
                </a:lnTo>
                <a:lnTo>
                  <a:pt x="316532" y="19446"/>
                </a:lnTo>
                <a:lnTo>
                  <a:pt x="316532" y="53652"/>
                </a:lnTo>
                <a:lnTo>
                  <a:pt x="221208" y="53652"/>
                </a:lnTo>
                <a:lnTo>
                  <a:pt x="242391" y="69691"/>
                </a:lnTo>
                <a:lnTo>
                  <a:pt x="267047" y="82909"/>
                </a:lnTo>
                <a:lnTo>
                  <a:pt x="295175" y="93305"/>
                </a:lnTo>
                <a:lnTo>
                  <a:pt x="326776" y="100880"/>
                </a:lnTo>
                <a:lnTo>
                  <a:pt x="308371" y="132655"/>
                </a:lnTo>
                <a:lnTo>
                  <a:pt x="264627" y="118135"/>
                </a:lnTo>
                <a:lnTo>
                  <a:pt x="228891" y="101141"/>
                </a:lnTo>
                <a:lnTo>
                  <a:pt x="201164" y="81672"/>
                </a:lnTo>
                <a:lnTo>
                  <a:pt x="181446" y="59729"/>
                </a:lnTo>
                <a:lnTo>
                  <a:pt x="181446" y="135780"/>
                </a:lnTo>
                <a:lnTo>
                  <a:pt x="144115" y="135780"/>
                </a:lnTo>
                <a:lnTo>
                  <a:pt x="144115" y="61813"/>
                </a:lnTo>
                <a:lnTo>
                  <a:pt x="132530" y="73761"/>
                </a:lnTo>
                <a:lnTo>
                  <a:pt x="96279" y="101922"/>
                </a:lnTo>
                <a:lnTo>
                  <a:pt x="44205" y="124809"/>
                </a:lnTo>
                <a:lnTo>
                  <a:pt x="20315" y="132655"/>
                </a:lnTo>
                <a:lnTo>
                  <a:pt x="0" y="100880"/>
                </a:lnTo>
                <a:lnTo>
                  <a:pt x="31427" y="91938"/>
                </a:lnTo>
                <a:lnTo>
                  <a:pt x="59208" y="81086"/>
                </a:lnTo>
                <a:lnTo>
                  <a:pt x="83343" y="68324"/>
                </a:lnTo>
                <a:lnTo>
                  <a:pt x="103832" y="53652"/>
                </a:lnTo>
                <a:lnTo>
                  <a:pt x="8160" y="53652"/>
                </a:lnTo>
                <a:lnTo>
                  <a:pt x="8160" y="19446"/>
                </a:lnTo>
                <a:lnTo>
                  <a:pt x="144115" y="19446"/>
                </a:lnTo>
                <a:lnTo>
                  <a:pt x="14411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42748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6382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9785" y="4984027"/>
            <a:ext cx="73025" cy="40640"/>
          </a:xfrm>
          <a:custGeom>
            <a:avLst/>
            <a:gdLst/>
            <a:ahLst/>
            <a:cxnLst/>
            <a:rect l="l" t="t" r="r" b="b"/>
            <a:pathLst>
              <a:path w="73025" h="40639">
                <a:moveTo>
                  <a:pt x="5729" y="0"/>
                </a:moveTo>
                <a:lnTo>
                  <a:pt x="4981" y="10059"/>
                </a:lnTo>
                <a:lnTo>
                  <a:pt x="3776" y="20098"/>
                </a:lnTo>
                <a:lnTo>
                  <a:pt x="2116" y="30114"/>
                </a:lnTo>
                <a:lnTo>
                  <a:pt x="0" y="40109"/>
                </a:lnTo>
                <a:lnTo>
                  <a:pt x="72578" y="40109"/>
                </a:lnTo>
                <a:lnTo>
                  <a:pt x="72578" y="0"/>
                </a:lnTo>
                <a:lnTo>
                  <a:pt x="5729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42748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846382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68483" y="4943744"/>
            <a:ext cx="28575" cy="21590"/>
          </a:xfrm>
          <a:custGeom>
            <a:avLst/>
            <a:gdLst/>
            <a:ahLst/>
            <a:cxnLst/>
            <a:rect l="l" t="t" r="r" b="b"/>
            <a:pathLst>
              <a:path w="28575" h="21589">
                <a:moveTo>
                  <a:pt x="0" y="0"/>
                </a:moveTo>
                <a:lnTo>
                  <a:pt x="0" y="21356"/>
                </a:lnTo>
                <a:lnTo>
                  <a:pt x="28128" y="21356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32206" y="4908496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60" h="71754">
                <a:moveTo>
                  <a:pt x="0" y="0"/>
                </a:moveTo>
                <a:lnTo>
                  <a:pt x="0" y="71536"/>
                </a:lnTo>
                <a:lnTo>
                  <a:pt x="2315" y="71305"/>
                </a:lnTo>
                <a:lnTo>
                  <a:pt x="30103" y="41530"/>
                </a:lnTo>
                <a:lnTo>
                  <a:pt x="35247" y="33858"/>
                </a:lnTo>
                <a:lnTo>
                  <a:pt x="27054" y="24775"/>
                </a:lnTo>
                <a:lnTo>
                  <a:pt x="18448" y="16104"/>
                </a:lnTo>
                <a:lnTo>
                  <a:pt x="9430" y="78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68483" y="4886619"/>
            <a:ext cx="28575" cy="23495"/>
          </a:xfrm>
          <a:custGeom>
            <a:avLst/>
            <a:gdLst/>
            <a:ahLst/>
            <a:cxnLst/>
            <a:rect l="l" t="t" r="r" b="b"/>
            <a:pathLst>
              <a:path w="28575" h="23495">
                <a:moveTo>
                  <a:pt x="0" y="0"/>
                </a:moveTo>
                <a:lnTo>
                  <a:pt x="0" y="23093"/>
                </a:lnTo>
                <a:lnTo>
                  <a:pt x="28128" y="23093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2935" y="4869429"/>
            <a:ext cx="307340" cy="273685"/>
          </a:xfrm>
          <a:custGeom>
            <a:avLst/>
            <a:gdLst/>
            <a:ahLst/>
            <a:cxnLst/>
            <a:rect l="l" t="t" r="r" b="b"/>
            <a:pathLst>
              <a:path w="307339" h="273685">
                <a:moveTo>
                  <a:pt x="133697" y="0"/>
                </a:moveTo>
                <a:lnTo>
                  <a:pt x="169812" y="0"/>
                </a:lnTo>
                <a:lnTo>
                  <a:pt x="169812" y="14585"/>
                </a:lnTo>
                <a:lnTo>
                  <a:pt x="252809" y="14585"/>
                </a:lnTo>
                <a:lnTo>
                  <a:pt x="252809" y="44102"/>
                </a:lnTo>
                <a:lnTo>
                  <a:pt x="169812" y="44102"/>
                </a:lnTo>
                <a:lnTo>
                  <a:pt x="169812" y="59035"/>
                </a:lnTo>
                <a:lnTo>
                  <a:pt x="267394" y="59035"/>
                </a:lnTo>
                <a:lnTo>
                  <a:pt x="267394" y="180404"/>
                </a:lnTo>
                <a:lnTo>
                  <a:pt x="169812" y="180404"/>
                </a:lnTo>
                <a:lnTo>
                  <a:pt x="169812" y="197767"/>
                </a:lnTo>
                <a:lnTo>
                  <a:pt x="306809" y="197767"/>
                </a:lnTo>
                <a:lnTo>
                  <a:pt x="306809" y="227979"/>
                </a:lnTo>
                <a:lnTo>
                  <a:pt x="169812" y="227979"/>
                </a:lnTo>
                <a:lnTo>
                  <a:pt x="169812" y="273471"/>
                </a:lnTo>
                <a:lnTo>
                  <a:pt x="133697" y="273471"/>
                </a:lnTo>
                <a:lnTo>
                  <a:pt x="133697" y="227979"/>
                </a:lnTo>
                <a:lnTo>
                  <a:pt x="0" y="227979"/>
                </a:lnTo>
                <a:lnTo>
                  <a:pt x="0" y="197767"/>
                </a:lnTo>
                <a:lnTo>
                  <a:pt x="133697" y="197767"/>
                </a:lnTo>
                <a:lnTo>
                  <a:pt x="133697" y="180404"/>
                </a:lnTo>
                <a:lnTo>
                  <a:pt x="36462" y="180404"/>
                </a:lnTo>
                <a:lnTo>
                  <a:pt x="36462" y="59035"/>
                </a:lnTo>
                <a:lnTo>
                  <a:pt x="133697" y="59035"/>
                </a:lnTo>
                <a:lnTo>
                  <a:pt x="133697" y="44102"/>
                </a:lnTo>
                <a:lnTo>
                  <a:pt x="52957" y="44102"/>
                </a:lnTo>
                <a:lnTo>
                  <a:pt x="52957" y="14585"/>
                </a:lnTo>
                <a:lnTo>
                  <a:pt x="133697" y="14585"/>
                </a:lnTo>
                <a:lnTo>
                  <a:pt x="13369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40962" y="4862658"/>
            <a:ext cx="88265" cy="34925"/>
          </a:xfrm>
          <a:custGeom>
            <a:avLst/>
            <a:gdLst/>
            <a:ahLst/>
            <a:cxnLst/>
            <a:rect l="l" t="t" r="r" b="b"/>
            <a:pathLst>
              <a:path w="88264" h="34925">
                <a:moveTo>
                  <a:pt x="0" y="0"/>
                </a:moveTo>
                <a:lnTo>
                  <a:pt x="0" y="34552"/>
                </a:lnTo>
                <a:lnTo>
                  <a:pt x="87858" y="34552"/>
                </a:lnTo>
                <a:lnTo>
                  <a:pt x="8785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09001" y="4849114"/>
            <a:ext cx="323215" cy="299085"/>
          </a:xfrm>
          <a:custGeom>
            <a:avLst/>
            <a:gdLst/>
            <a:ahLst/>
            <a:cxnLst/>
            <a:rect l="l" t="t" r="r" b="b"/>
            <a:pathLst>
              <a:path w="323214" h="299085">
                <a:moveTo>
                  <a:pt x="38546" y="0"/>
                </a:moveTo>
                <a:lnTo>
                  <a:pt x="74314" y="0"/>
                </a:lnTo>
                <a:lnTo>
                  <a:pt x="74314" y="101748"/>
                </a:lnTo>
                <a:lnTo>
                  <a:pt x="268783" y="101748"/>
                </a:lnTo>
                <a:lnTo>
                  <a:pt x="268783" y="175021"/>
                </a:lnTo>
                <a:lnTo>
                  <a:pt x="312712" y="175021"/>
                </a:lnTo>
                <a:lnTo>
                  <a:pt x="312712" y="208185"/>
                </a:lnTo>
                <a:lnTo>
                  <a:pt x="198462" y="208185"/>
                </a:lnTo>
                <a:lnTo>
                  <a:pt x="225885" y="230399"/>
                </a:lnTo>
                <a:lnTo>
                  <a:pt x="255717" y="247209"/>
                </a:lnTo>
                <a:lnTo>
                  <a:pt x="287959" y="258615"/>
                </a:lnTo>
                <a:lnTo>
                  <a:pt x="322609" y="264616"/>
                </a:lnTo>
                <a:lnTo>
                  <a:pt x="301252" y="298822"/>
                </a:lnTo>
                <a:lnTo>
                  <a:pt x="256064" y="286255"/>
                </a:lnTo>
                <a:lnTo>
                  <a:pt x="216520" y="266960"/>
                </a:lnTo>
                <a:lnTo>
                  <a:pt x="182618" y="240937"/>
                </a:lnTo>
                <a:lnTo>
                  <a:pt x="154359" y="208185"/>
                </a:lnTo>
                <a:lnTo>
                  <a:pt x="148629" y="208185"/>
                </a:lnTo>
                <a:lnTo>
                  <a:pt x="129649" y="236249"/>
                </a:lnTo>
                <a:lnTo>
                  <a:pt x="101879" y="260709"/>
                </a:lnTo>
                <a:lnTo>
                  <a:pt x="65318" y="281567"/>
                </a:lnTo>
                <a:lnTo>
                  <a:pt x="19967" y="298822"/>
                </a:lnTo>
                <a:lnTo>
                  <a:pt x="0" y="264963"/>
                </a:lnTo>
                <a:lnTo>
                  <a:pt x="34607" y="255034"/>
                </a:lnTo>
                <a:lnTo>
                  <a:pt x="63766" y="242261"/>
                </a:lnTo>
                <a:lnTo>
                  <a:pt x="87478" y="226645"/>
                </a:lnTo>
                <a:lnTo>
                  <a:pt x="105742" y="208185"/>
                </a:lnTo>
                <a:lnTo>
                  <a:pt x="10070" y="208185"/>
                </a:lnTo>
                <a:lnTo>
                  <a:pt x="10070" y="175021"/>
                </a:lnTo>
                <a:lnTo>
                  <a:pt x="123452" y="175021"/>
                </a:lnTo>
                <a:lnTo>
                  <a:pt x="126068" y="166459"/>
                </a:lnTo>
                <a:lnTo>
                  <a:pt x="128184" y="156920"/>
                </a:lnTo>
                <a:lnTo>
                  <a:pt x="129801" y="146404"/>
                </a:lnTo>
                <a:lnTo>
                  <a:pt x="130919" y="134912"/>
                </a:lnTo>
                <a:lnTo>
                  <a:pt x="38546" y="134912"/>
                </a:lnTo>
                <a:lnTo>
                  <a:pt x="3854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8144" y="4831751"/>
            <a:ext cx="295275" cy="74930"/>
          </a:xfrm>
          <a:custGeom>
            <a:avLst/>
            <a:gdLst/>
            <a:ahLst/>
            <a:cxnLst/>
            <a:rect l="l" t="t" r="r" b="b"/>
            <a:pathLst>
              <a:path w="295275" h="74929">
                <a:moveTo>
                  <a:pt x="0" y="0"/>
                </a:moveTo>
                <a:lnTo>
                  <a:pt x="295175" y="0"/>
                </a:lnTo>
                <a:lnTo>
                  <a:pt x="295175" y="74662"/>
                </a:lnTo>
                <a:lnTo>
                  <a:pt x="257844" y="74662"/>
                </a:lnTo>
                <a:lnTo>
                  <a:pt x="257844" y="29517"/>
                </a:lnTo>
                <a:lnTo>
                  <a:pt x="37331" y="29517"/>
                </a:lnTo>
                <a:lnTo>
                  <a:pt x="37331" y="74662"/>
                </a:lnTo>
                <a:lnTo>
                  <a:pt x="0" y="746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5020" y="4829667"/>
            <a:ext cx="160020" cy="100965"/>
          </a:xfrm>
          <a:custGeom>
            <a:avLst/>
            <a:gdLst/>
            <a:ahLst/>
            <a:cxnLst/>
            <a:rect l="l" t="t" r="r" b="b"/>
            <a:pathLst>
              <a:path w="160020" h="100964">
                <a:moveTo>
                  <a:pt x="0" y="0"/>
                </a:moveTo>
                <a:lnTo>
                  <a:pt x="159742" y="0"/>
                </a:lnTo>
                <a:lnTo>
                  <a:pt x="159742" y="100533"/>
                </a:lnTo>
                <a:lnTo>
                  <a:pt x="0" y="1005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19853" y="4820118"/>
            <a:ext cx="321310" cy="195580"/>
          </a:xfrm>
          <a:custGeom>
            <a:avLst/>
            <a:gdLst/>
            <a:ahLst/>
            <a:cxnLst/>
            <a:rect l="l" t="t" r="r" b="b"/>
            <a:pathLst>
              <a:path w="321310" h="195579">
                <a:moveTo>
                  <a:pt x="152970" y="0"/>
                </a:moveTo>
                <a:lnTo>
                  <a:pt x="186828" y="9202"/>
                </a:lnTo>
                <a:lnTo>
                  <a:pt x="184897" y="13510"/>
                </a:lnTo>
                <a:lnTo>
                  <a:pt x="182401" y="18795"/>
                </a:lnTo>
                <a:lnTo>
                  <a:pt x="179340" y="25057"/>
                </a:lnTo>
                <a:lnTo>
                  <a:pt x="175716" y="32295"/>
                </a:lnTo>
                <a:lnTo>
                  <a:pt x="212352" y="32295"/>
                </a:lnTo>
                <a:lnTo>
                  <a:pt x="212352" y="72752"/>
                </a:lnTo>
                <a:lnTo>
                  <a:pt x="225201" y="55736"/>
                </a:lnTo>
                <a:lnTo>
                  <a:pt x="226706" y="56893"/>
                </a:lnTo>
                <a:lnTo>
                  <a:pt x="229889" y="59498"/>
                </a:lnTo>
                <a:lnTo>
                  <a:pt x="234751" y="63549"/>
                </a:lnTo>
                <a:lnTo>
                  <a:pt x="243281" y="48920"/>
                </a:lnTo>
                <a:lnTo>
                  <a:pt x="250812" y="33858"/>
                </a:lnTo>
                <a:lnTo>
                  <a:pt x="257345" y="18361"/>
                </a:lnTo>
                <a:lnTo>
                  <a:pt x="262880" y="2430"/>
                </a:lnTo>
                <a:lnTo>
                  <a:pt x="295870" y="16668"/>
                </a:lnTo>
                <a:lnTo>
                  <a:pt x="287546" y="33456"/>
                </a:lnTo>
                <a:lnTo>
                  <a:pt x="278203" y="50136"/>
                </a:lnTo>
                <a:lnTo>
                  <a:pt x="267839" y="66707"/>
                </a:lnTo>
                <a:lnTo>
                  <a:pt x="256455" y="83170"/>
                </a:lnTo>
                <a:lnTo>
                  <a:pt x="259696" y="86063"/>
                </a:lnTo>
                <a:lnTo>
                  <a:pt x="262764" y="89131"/>
                </a:lnTo>
                <a:lnTo>
                  <a:pt x="265658" y="92372"/>
                </a:lnTo>
                <a:lnTo>
                  <a:pt x="270183" y="84092"/>
                </a:lnTo>
                <a:lnTo>
                  <a:pt x="274904" y="75052"/>
                </a:lnTo>
                <a:lnTo>
                  <a:pt x="279820" y="65253"/>
                </a:lnTo>
                <a:lnTo>
                  <a:pt x="284931" y="54694"/>
                </a:lnTo>
                <a:lnTo>
                  <a:pt x="316185" y="69626"/>
                </a:lnTo>
                <a:lnTo>
                  <a:pt x="303076" y="93229"/>
                </a:lnTo>
                <a:lnTo>
                  <a:pt x="289272" y="115248"/>
                </a:lnTo>
                <a:lnTo>
                  <a:pt x="274773" y="135683"/>
                </a:lnTo>
                <a:lnTo>
                  <a:pt x="259581" y="154533"/>
                </a:lnTo>
                <a:lnTo>
                  <a:pt x="263632" y="154070"/>
                </a:lnTo>
                <a:lnTo>
                  <a:pt x="269825" y="153028"/>
                </a:lnTo>
                <a:lnTo>
                  <a:pt x="278159" y="151407"/>
                </a:lnTo>
                <a:lnTo>
                  <a:pt x="276886" y="148513"/>
                </a:lnTo>
                <a:lnTo>
                  <a:pt x="275439" y="145677"/>
                </a:lnTo>
                <a:lnTo>
                  <a:pt x="273818" y="142899"/>
                </a:lnTo>
                <a:lnTo>
                  <a:pt x="299169" y="131439"/>
                </a:lnTo>
                <a:lnTo>
                  <a:pt x="306255" y="145569"/>
                </a:lnTo>
                <a:lnTo>
                  <a:pt x="312235" y="159481"/>
                </a:lnTo>
                <a:lnTo>
                  <a:pt x="317107" y="173176"/>
                </a:lnTo>
                <a:lnTo>
                  <a:pt x="320873" y="186655"/>
                </a:lnTo>
                <a:lnTo>
                  <a:pt x="290661" y="195163"/>
                </a:lnTo>
                <a:lnTo>
                  <a:pt x="289850" y="189028"/>
                </a:lnTo>
                <a:lnTo>
                  <a:pt x="288751" y="183356"/>
                </a:lnTo>
                <a:lnTo>
                  <a:pt x="287362" y="178147"/>
                </a:lnTo>
                <a:lnTo>
                  <a:pt x="269000" y="181869"/>
                </a:lnTo>
                <a:lnTo>
                  <a:pt x="252635" y="185049"/>
                </a:lnTo>
                <a:lnTo>
                  <a:pt x="238267" y="187686"/>
                </a:lnTo>
                <a:lnTo>
                  <a:pt x="225896" y="189780"/>
                </a:lnTo>
                <a:lnTo>
                  <a:pt x="212352" y="161304"/>
                </a:lnTo>
                <a:lnTo>
                  <a:pt x="212352" y="179188"/>
                </a:lnTo>
                <a:lnTo>
                  <a:pt x="114250" y="179188"/>
                </a:lnTo>
                <a:lnTo>
                  <a:pt x="115986" y="186655"/>
                </a:lnTo>
                <a:lnTo>
                  <a:pt x="85774" y="195163"/>
                </a:lnTo>
                <a:lnTo>
                  <a:pt x="85080" y="189028"/>
                </a:lnTo>
                <a:lnTo>
                  <a:pt x="83980" y="183356"/>
                </a:lnTo>
                <a:lnTo>
                  <a:pt x="82475" y="178147"/>
                </a:lnTo>
                <a:lnTo>
                  <a:pt x="66588" y="181348"/>
                </a:lnTo>
                <a:lnTo>
                  <a:pt x="51048" y="184354"/>
                </a:lnTo>
                <a:lnTo>
                  <a:pt x="35855" y="187165"/>
                </a:lnTo>
                <a:lnTo>
                  <a:pt x="21009" y="189780"/>
                </a:lnTo>
                <a:lnTo>
                  <a:pt x="6771" y="159915"/>
                </a:lnTo>
                <a:lnTo>
                  <a:pt x="9549" y="159568"/>
                </a:lnTo>
                <a:lnTo>
                  <a:pt x="13253" y="158758"/>
                </a:lnTo>
                <a:lnTo>
                  <a:pt x="43061" y="122237"/>
                </a:lnTo>
                <a:lnTo>
                  <a:pt x="33272" y="111634"/>
                </a:lnTo>
                <a:lnTo>
                  <a:pt x="22832" y="101531"/>
                </a:lnTo>
                <a:lnTo>
                  <a:pt x="11741" y="91927"/>
                </a:lnTo>
                <a:lnTo>
                  <a:pt x="0" y="82822"/>
                </a:lnTo>
                <a:lnTo>
                  <a:pt x="20315" y="55736"/>
                </a:lnTo>
                <a:lnTo>
                  <a:pt x="21819" y="56893"/>
                </a:lnTo>
                <a:lnTo>
                  <a:pt x="25003" y="59498"/>
                </a:lnTo>
                <a:lnTo>
                  <a:pt x="29864" y="63549"/>
                </a:lnTo>
                <a:lnTo>
                  <a:pt x="38394" y="48920"/>
                </a:lnTo>
                <a:lnTo>
                  <a:pt x="45925" y="33858"/>
                </a:lnTo>
                <a:lnTo>
                  <a:pt x="52458" y="18361"/>
                </a:lnTo>
                <a:lnTo>
                  <a:pt x="57993" y="2430"/>
                </a:lnTo>
                <a:lnTo>
                  <a:pt x="91157" y="16668"/>
                </a:lnTo>
                <a:lnTo>
                  <a:pt x="82757" y="33456"/>
                </a:lnTo>
                <a:lnTo>
                  <a:pt x="73359" y="50136"/>
                </a:lnTo>
                <a:lnTo>
                  <a:pt x="62963" y="66707"/>
                </a:lnTo>
                <a:lnTo>
                  <a:pt x="51568" y="83170"/>
                </a:lnTo>
                <a:lnTo>
                  <a:pt x="56083" y="87105"/>
                </a:lnTo>
                <a:lnTo>
                  <a:pt x="59324" y="90173"/>
                </a:lnTo>
                <a:lnTo>
                  <a:pt x="61292" y="92372"/>
                </a:lnTo>
                <a:lnTo>
                  <a:pt x="64982" y="85438"/>
                </a:lnTo>
                <a:lnTo>
                  <a:pt x="69105" y="77309"/>
                </a:lnTo>
                <a:lnTo>
                  <a:pt x="73663" y="67988"/>
                </a:lnTo>
                <a:lnTo>
                  <a:pt x="78655" y="57472"/>
                </a:lnTo>
                <a:lnTo>
                  <a:pt x="109909" y="72752"/>
                </a:lnTo>
                <a:lnTo>
                  <a:pt x="97679" y="94857"/>
                </a:lnTo>
                <a:lnTo>
                  <a:pt x="84428" y="115856"/>
                </a:lnTo>
                <a:lnTo>
                  <a:pt x="70158" y="135748"/>
                </a:lnTo>
                <a:lnTo>
                  <a:pt x="54868" y="154533"/>
                </a:lnTo>
                <a:lnTo>
                  <a:pt x="58803" y="154070"/>
                </a:lnTo>
                <a:lnTo>
                  <a:pt x="64938" y="153028"/>
                </a:lnTo>
                <a:lnTo>
                  <a:pt x="73273" y="151407"/>
                </a:lnTo>
                <a:lnTo>
                  <a:pt x="72115" y="148513"/>
                </a:lnTo>
                <a:lnTo>
                  <a:pt x="70726" y="145677"/>
                </a:lnTo>
                <a:lnTo>
                  <a:pt x="69105" y="142899"/>
                </a:lnTo>
                <a:lnTo>
                  <a:pt x="94282" y="131439"/>
                </a:lnTo>
                <a:lnTo>
                  <a:pt x="100414" y="143463"/>
                </a:lnTo>
                <a:lnTo>
                  <a:pt x="105612" y="154880"/>
                </a:lnTo>
                <a:lnTo>
                  <a:pt x="109877" y="165689"/>
                </a:lnTo>
                <a:lnTo>
                  <a:pt x="113208" y="175889"/>
                </a:lnTo>
                <a:lnTo>
                  <a:pt x="113208" y="32295"/>
                </a:lnTo>
                <a:lnTo>
                  <a:pt x="139427" y="32295"/>
                </a:lnTo>
                <a:lnTo>
                  <a:pt x="144050" y="21421"/>
                </a:lnTo>
                <a:lnTo>
                  <a:pt x="147848" y="12414"/>
                </a:lnTo>
                <a:lnTo>
                  <a:pt x="150821" y="5274"/>
                </a:lnTo>
                <a:lnTo>
                  <a:pt x="15297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36080" y="4824984"/>
            <a:ext cx="1051559" cy="341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29925" y="4816819"/>
            <a:ext cx="1033780" cy="327025"/>
          </a:xfrm>
          <a:custGeom>
            <a:avLst/>
            <a:gdLst/>
            <a:ahLst/>
            <a:cxnLst/>
            <a:rect l="l" t="t" r="r" b="b"/>
            <a:pathLst>
              <a:path w="1033779" h="327025">
                <a:moveTo>
                  <a:pt x="100533" y="204886"/>
                </a:moveTo>
                <a:lnTo>
                  <a:pt x="11979" y="204886"/>
                </a:lnTo>
                <a:lnTo>
                  <a:pt x="11979" y="326081"/>
                </a:lnTo>
                <a:lnTo>
                  <a:pt x="45839" y="326081"/>
                </a:lnTo>
                <a:lnTo>
                  <a:pt x="45839" y="310107"/>
                </a:lnTo>
                <a:lnTo>
                  <a:pt x="100533" y="310107"/>
                </a:lnTo>
                <a:lnTo>
                  <a:pt x="100533" y="288056"/>
                </a:lnTo>
                <a:lnTo>
                  <a:pt x="140269" y="288056"/>
                </a:lnTo>
                <a:lnTo>
                  <a:pt x="149497" y="281198"/>
                </a:lnTo>
                <a:lnTo>
                  <a:pt x="154902" y="276943"/>
                </a:lnTo>
                <a:lnTo>
                  <a:pt x="45839" y="276943"/>
                </a:lnTo>
                <a:lnTo>
                  <a:pt x="45839" y="237876"/>
                </a:lnTo>
                <a:lnTo>
                  <a:pt x="100533" y="237876"/>
                </a:lnTo>
                <a:lnTo>
                  <a:pt x="100533" y="204886"/>
                </a:lnTo>
                <a:close/>
              </a:path>
              <a:path w="1033779" h="327025">
                <a:moveTo>
                  <a:pt x="147587" y="288403"/>
                </a:moveTo>
                <a:lnTo>
                  <a:pt x="159221" y="326081"/>
                </a:lnTo>
                <a:lnTo>
                  <a:pt x="179189" y="326081"/>
                </a:lnTo>
                <a:lnTo>
                  <a:pt x="194306" y="323900"/>
                </a:lnTo>
                <a:lnTo>
                  <a:pt x="205104" y="317356"/>
                </a:lnTo>
                <a:lnTo>
                  <a:pt x="211582" y="306450"/>
                </a:lnTo>
                <a:lnTo>
                  <a:pt x="213742" y="291181"/>
                </a:lnTo>
                <a:lnTo>
                  <a:pt x="213742" y="290835"/>
                </a:lnTo>
                <a:lnTo>
                  <a:pt x="160088" y="290835"/>
                </a:lnTo>
                <a:lnTo>
                  <a:pt x="154185" y="290023"/>
                </a:lnTo>
                <a:lnTo>
                  <a:pt x="147587" y="288403"/>
                </a:lnTo>
                <a:close/>
              </a:path>
              <a:path w="1033779" h="327025">
                <a:moveTo>
                  <a:pt x="226416" y="287014"/>
                </a:moveTo>
                <a:lnTo>
                  <a:pt x="238224" y="326081"/>
                </a:lnTo>
                <a:lnTo>
                  <a:pt x="264095" y="326081"/>
                </a:lnTo>
                <a:lnTo>
                  <a:pt x="279819" y="323509"/>
                </a:lnTo>
                <a:lnTo>
                  <a:pt x="291051" y="315794"/>
                </a:lnTo>
                <a:lnTo>
                  <a:pt x="297791" y="302934"/>
                </a:lnTo>
                <a:lnTo>
                  <a:pt x="299517" y="289097"/>
                </a:lnTo>
                <a:lnTo>
                  <a:pt x="253851" y="289097"/>
                </a:lnTo>
                <a:lnTo>
                  <a:pt x="247774" y="288967"/>
                </a:lnTo>
                <a:lnTo>
                  <a:pt x="241175" y="288576"/>
                </a:lnTo>
                <a:lnTo>
                  <a:pt x="234056" y="287925"/>
                </a:lnTo>
                <a:lnTo>
                  <a:pt x="226416" y="287014"/>
                </a:lnTo>
                <a:close/>
              </a:path>
              <a:path w="1033779" h="327025">
                <a:moveTo>
                  <a:pt x="100533" y="310107"/>
                </a:moveTo>
                <a:lnTo>
                  <a:pt x="66848" y="310107"/>
                </a:lnTo>
                <a:lnTo>
                  <a:pt x="66848" y="324345"/>
                </a:lnTo>
                <a:lnTo>
                  <a:pt x="100533" y="324345"/>
                </a:lnTo>
                <a:lnTo>
                  <a:pt x="100533" y="310107"/>
                </a:lnTo>
                <a:close/>
              </a:path>
              <a:path w="1033779" h="327025">
                <a:moveTo>
                  <a:pt x="140269" y="288056"/>
                </a:moveTo>
                <a:lnTo>
                  <a:pt x="100533" y="288056"/>
                </a:lnTo>
                <a:lnTo>
                  <a:pt x="117375" y="304378"/>
                </a:lnTo>
                <a:lnTo>
                  <a:pt x="133523" y="293070"/>
                </a:lnTo>
                <a:lnTo>
                  <a:pt x="140269" y="288056"/>
                </a:lnTo>
                <a:close/>
              </a:path>
              <a:path w="1033779" h="327025">
                <a:moveTo>
                  <a:pt x="213742" y="255760"/>
                </a:moveTo>
                <a:lnTo>
                  <a:pt x="180925" y="255760"/>
                </a:lnTo>
                <a:lnTo>
                  <a:pt x="180925" y="287072"/>
                </a:lnTo>
                <a:lnTo>
                  <a:pt x="175715" y="290835"/>
                </a:lnTo>
                <a:lnTo>
                  <a:pt x="213742" y="290835"/>
                </a:lnTo>
                <a:lnTo>
                  <a:pt x="213742" y="255760"/>
                </a:lnTo>
                <a:close/>
              </a:path>
              <a:path w="1033779" h="327025">
                <a:moveTo>
                  <a:pt x="300037" y="203497"/>
                </a:moveTo>
                <a:lnTo>
                  <a:pt x="266352" y="203497"/>
                </a:lnTo>
                <a:lnTo>
                  <a:pt x="266352" y="285220"/>
                </a:lnTo>
                <a:lnTo>
                  <a:pt x="262185" y="289097"/>
                </a:lnTo>
                <a:lnTo>
                  <a:pt x="299517" y="289097"/>
                </a:lnTo>
                <a:lnTo>
                  <a:pt x="300001" y="285220"/>
                </a:lnTo>
                <a:lnTo>
                  <a:pt x="300037" y="203497"/>
                </a:lnTo>
                <a:close/>
              </a:path>
              <a:path w="1033779" h="327025">
                <a:moveTo>
                  <a:pt x="100533" y="237876"/>
                </a:moveTo>
                <a:lnTo>
                  <a:pt x="66848" y="237876"/>
                </a:lnTo>
                <a:lnTo>
                  <a:pt x="66848" y="276943"/>
                </a:lnTo>
                <a:lnTo>
                  <a:pt x="154902" y="276943"/>
                </a:lnTo>
                <a:lnTo>
                  <a:pt x="157550" y="274859"/>
                </a:lnTo>
                <a:lnTo>
                  <a:pt x="100533" y="274859"/>
                </a:lnTo>
                <a:lnTo>
                  <a:pt x="100533" y="237876"/>
                </a:lnTo>
                <a:close/>
              </a:path>
              <a:path w="1033779" h="327025">
                <a:moveTo>
                  <a:pt x="213742" y="226937"/>
                </a:moveTo>
                <a:lnTo>
                  <a:pt x="167728" y="226937"/>
                </a:lnTo>
                <a:lnTo>
                  <a:pt x="149465" y="241848"/>
                </a:lnTo>
                <a:lnTo>
                  <a:pt x="132177" y="254805"/>
                </a:lnTo>
                <a:lnTo>
                  <a:pt x="115867" y="265809"/>
                </a:lnTo>
                <a:lnTo>
                  <a:pt x="100533" y="274859"/>
                </a:lnTo>
                <a:lnTo>
                  <a:pt x="157550" y="274859"/>
                </a:lnTo>
                <a:lnTo>
                  <a:pt x="165298" y="268761"/>
                </a:lnTo>
                <a:lnTo>
                  <a:pt x="180925" y="255760"/>
                </a:lnTo>
                <a:lnTo>
                  <a:pt x="213742" y="255760"/>
                </a:lnTo>
                <a:lnTo>
                  <a:pt x="213742" y="226937"/>
                </a:lnTo>
                <a:close/>
              </a:path>
              <a:path w="1033779" h="327025">
                <a:moveTo>
                  <a:pt x="213742" y="42019"/>
                </a:moveTo>
                <a:lnTo>
                  <a:pt x="118764" y="42019"/>
                </a:lnTo>
                <a:lnTo>
                  <a:pt x="118764" y="201935"/>
                </a:lnTo>
                <a:lnTo>
                  <a:pt x="105220" y="204191"/>
                </a:lnTo>
                <a:lnTo>
                  <a:pt x="111298" y="239265"/>
                </a:lnTo>
                <a:lnTo>
                  <a:pt x="167728" y="226937"/>
                </a:lnTo>
                <a:lnTo>
                  <a:pt x="213742" y="226937"/>
                </a:lnTo>
                <a:lnTo>
                  <a:pt x="213742" y="225027"/>
                </a:lnTo>
                <a:lnTo>
                  <a:pt x="219167" y="219460"/>
                </a:lnTo>
                <a:lnTo>
                  <a:pt x="224333" y="213871"/>
                </a:lnTo>
                <a:lnTo>
                  <a:pt x="229238" y="208261"/>
                </a:lnTo>
                <a:lnTo>
                  <a:pt x="233883" y="202628"/>
                </a:lnTo>
                <a:lnTo>
                  <a:pt x="231385" y="196725"/>
                </a:lnTo>
                <a:lnTo>
                  <a:pt x="151408" y="196725"/>
                </a:lnTo>
                <a:lnTo>
                  <a:pt x="151408" y="176062"/>
                </a:lnTo>
                <a:lnTo>
                  <a:pt x="213742" y="176062"/>
                </a:lnTo>
                <a:lnTo>
                  <a:pt x="213742" y="144114"/>
                </a:lnTo>
                <a:lnTo>
                  <a:pt x="151408" y="144114"/>
                </a:lnTo>
                <a:lnTo>
                  <a:pt x="151408" y="125535"/>
                </a:lnTo>
                <a:lnTo>
                  <a:pt x="213742" y="125535"/>
                </a:lnTo>
                <a:lnTo>
                  <a:pt x="213742" y="93587"/>
                </a:lnTo>
                <a:lnTo>
                  <a:pt x="151408" y="93587"/>
                </a:lnTo>
                <a:lnTo>
                  <a:pt x="151408" y="75008"/>
                </a:lnTo>
                <a:lnTo>
                  <a:pt x="213742" y="75008"/>
                </a:lnTo>
                <a:lnTo>
                  <a:pt x="213742" y="42019"/>
                </a:lnTo>
                <a:close/>
              </a:path>
              <a:path w="1033779" h="327025">
                <a:moveTo>
                  <a:pt x="245342" y="133349"/>
                </a:moveTo>
                <a:lnTo>
                  <a:pt x="219298" y="148976"/>
                </a:lnTo>
                <a:lnTo>
                  <a:pt x="227610" y="166057"/>
                </a:lnTo>
                <a:lnTo>
                  <a:pt x="234317" y="183616"/>
                </a:lnTo>
                <a:lnTo>
                  <a:pt x="239417" y="201652"/>
                </a:lnTo>
                <a:lnTo>
                  <a:pt x="242911" y="220165"/>
                </a:lnTo>
                <a:lnTo>
                  <a:pt x="266352" y="203497"/>
                </a:lnTo>
                <a:lnTo>
                  <a:pt x="300037" y="203497"/>
                </a:lnTo>
                <a:lnTo>
                  <a:pt x="300037" y="185959"/>
                </a:lnTo>
                <a:lnTo>
                  <a:pt x="266352" y="185959"/>
                </a:lnTo>
                <a:lnTo>
                  <a:pt x="262825" y="173295"/>
                </a:lnTo>
                <a:lnTo>
                  <a:pt x="258147" y="160305"/>
                </a:lnTo>
                <a:lnTo>
                  <a:pt x="252320" y="146990"/>
                </a:lnTo>
                <a:lnTo>
                  <a:pt x="245342" y="133349"/>
                </a:lnTo>
                <a:close/>
              </a:path>
              <a:path w="1033779" h="327025">
                <a:moveTo>
                  <a:pt x="213742" y="176062"/>
                </a:moveTo>
                <a:lnTo>
                  <a:pt x="180925" y="176062"/>
                </a:lnTo>
                <a:lnTo>
                  <a:pt x="180925" y="191689"/>
                </a:lnTo>
                <a:lnTo>
                  <a:pt x="151408" y="196725"/>
                </a:lnTo>
                <a:lnTo>
                  <a:pt x="231385" y="196725"/>
                </a:lnTo>
                <a:lnTo>
                  <a:pt x="224407" y="180230"/>
                </a:lnTo>
                <a:lnTo>
                  <a:pt x="213742" y="180230"/>
                </a:lnTo>
                <a:lnTo>
                  <a:pt x="213742" y="176062"/>
                </a:lnTo>
                <a:close/>
              </a:path>
              <a:path w="1033779" h="327025">
                <a:moveTo>
                  <a:pt x="100533" y="157485"/>
                </a:moveTo>
                <a:lnTo>
                  <a:pt x="11633" y="157485"/>
                </a:lnTo>
                <a:lnTo>
                  <a:pt x="11633" y="190648"/>
                </a:lnTo>
                <a:lnTo>
                  <a:pt x="100533" y="190648"/>
                </a:lnTo>
                <a:lnTo>
                  <a:pt x="100533" y="157485"/>
                </a:lnTo>
                <a:close/>
              </a:path>
              <a:path w="1033779" h="327025">
                <a:moveTo>
                  <a:pt x="300037" y="116681"/>
                </a:moveTo>
                <a:lnTo>
                  <a:pt x="266352" y="116681"/>
                </a:lnTo>
                <a:lnTo>
                  <a:pt x="266352" y="185959"/>
                </a:lnTo>
                <a:lnTo>
                  <a:pt x="300037" y="185959"/>
                </a:lnTo>
                <a:lnTo>
                  <a:pt x="300037" y="116681"/>
                </a:lnTo>
                <a:close/>
              </a:path>
              <a:path w="1033779" h="327025">
                <a:moveTo>
                  <a:pt x="220513" y="171028"/>
                </a:moveTo>
                <a:lnTo>
                  <a:pt x="218776" y="173690"/>
                </a:lnTo>
                <a:lnTo>
                  <a:pt x="216519" y="176757"/>
                </a:lnTo>
                <a:lnTo>
                  <a:pt x="213742" y="180230"/>
                </a:lnTo>
                <a:lnTo>
                  <a:pt x="224407" y="180230"/>
                </a:lnTo>
                <a:lnTo>
                  <a:pt x="220513" y="171028"/>
                </a:lnTo>
                <a:close/>
              </a:path>
              <a:path w="1033779" h="327025">
                <a:moveTo>
                  <a:pt x="213742" y="125535"/>
                </a:moveTo>
                <a:lnTo>
                  <a:pt x="180925" y="125535"/>
                </a:lnTo>
                <a:lnTo>
                  <a:pt x="180925" y="144114"/>
                </a:lnTo>
                <a:lnTo>
                  <a:pt x="213742" y="144114"/>
                </a:lnTo>
                <a:lnTo>
                  <a:pt x="213742" y="125535"/>
                </a:lnTo>
                <a:close/>
              </a:path>
              <a:path w="1033779" h="327025">
                <a:moveTo>
                  <a:pt x="100533" y="110256"/>
                </a:moveTo>
                <a:lnTo>
                  <a:pt x="11633" y="110256"/>
                </a:lnTo>
                <a:lnTo>
                  <a:pt x="11633" y="143247"/>
                </a:lnTo>
                <a:lnTo>
                  <a:pt x="100533" y="143247"/>
                </a:lnTo>
                <a:lnTo>
                  <a:pt x="100533" y="110256"/>
                </a:lnTo>
                <a:close/>
              </a:path>
              <a:path w="1033779" h="327025">
                <a:moveTo>
                  <a:pt x="318963" y="79697"/>
                </a:moveTo>
                <a:lnTo>
                  <a:pt x="221555" y="79697"/>
                </a:lnTo>
                <a:lnTo>
                  <a:pt x="221555" y="116681"/>
                </a:lnTo>
                <a:lnTo>
                  <a:pt x="318963" y="116681"/>
                </a:lnTo>
                <a:lnTo>
                  <a:pt x="318963" y="79697"/>
                </a:lnTo>
                <a:close/>
              </a:path>
              <a:path w="1033779" h="327025">
                <a:moveTo>
                  <a:pt x="213742" y="75008"/>
                </a:moveTo>
                <a:lnTo>
                  <a:pt x="180925" y="75008"/>
                </a:lnTo>
                <a:lnTo>
                  <a:pt x="180925" y="93587"/>
                </a:lnTo>
                <a:lnTo>
                  <a:pt x="213742" y="93587"/>
                </a:lnTo>
                <a:lnTo>
                  <a:pt x="213742" y="75008"/>
                </a:lnTo>
                <a:close/>
              </a:path>
              <a:path w="1033779" h="327025">
                <a:moveTo>
                  <a:pt x="108866" y="58339"/>
                </a:moveTo>
                <a:lnTo>
                  <a:pt x="0" y="58339"/>
                </a:lnTo>
                <a:lnTo>
                  <a:pt x="0" y="91330"/>
                </a:lnTo>
                <a:lnTo>
                  <a:pt x="108866" y="91330"/>
                </a:lnTo>
                <a:lnTo>
                  <a:pt x="108866" y="58339"/>
                </a:lnTo>
                <a:close/>
              </a:path>
              <a:path w="1033779" h="327025">
                <a:moveTo>
                  <a:pt x="300037" y="5728"/>
                </a:moveTo>
                <a:lnTo>
                  <a:pt x="266352" y="5728"/>
                </a:lnTo>
                <a:lnTo>
                  <a:pt x="266352" y="79697"/>
                </a:lnTo>
                <a:lnTo>
                  <a:pt x="300037" y="79697"/>
                </a:lnTo>
                <a:lnTo>
                  <a:pt x="300037" y="5728"/>
                </a:lnTo>
                <a:close/>
              </a:path>
              <a:path w="1033779" h="327025">
                <a:moveTo>
                  <a:pt x="100533" y="16320"/>
                </a:moveTo>
                <a:lnTo>
                  <a:pt x="11633" y="16320"/>
                </a:lnTo>
                <a:lnTo>
                  <a:pt x="11633" y="49484"/>
                </a:lnTo>
                <a:lnTo>
                  <a:pt x="100533" y="49484"/>
                </a:lnTo>
                <a:lnTo>
                  <a:pt x="100533" y="16320"/>
                </a:lnTo>
                <a:close/>
              </a:path>
              <a:path w="1033779" h="327025">
                <a:moveTo>
                  <a:pt x="157485" y="3646"/>
                </a:moveTo>
                <a:lnTo>
                  <a:pt x="155162" y="11839"/>
                </a:lnTo>
                <a:lnTo>
                  <a:pt x="152188" y="20965"/>
                </a:lnTo>
                <a:lnTo>
                  <a:pt x="148564" y="31025"/>
                </a:lnTo>
                <a:lnTo>
                  <a:pt x="144288" y="42019"/>
                </a:lnTo>
                <a:lnTo>
                  <a:pt x="179536" y="42019"/>
                </a:lnTo>
                <a:lnTo>
                  <a:pt x="182900" y="36223"/>
                </a:lnTo>
                <a:lnTo>
                  <a:pt x="186221" y="29777"/>
                </a:lnTo>
                <a:lnTo>
                  <a:pt x="189498" y="22680"/>
                </a:lnTo>
                <a:lnTo>
                  <a:pt x="192732" y="14931"/>
                </a:lnTo>
                <a:lnTo>
                  <a:pt x="157485" y="3646"/>
                </a:lnTo>
                <a:close/>
              </a:path>
              <a:path w="1033779" h="327025">
                <a:moveTo>
                  <a:pt x="440505" y="289445"/>
                </a:moveTo>
                <a:lnTo>
                  <a:pt x="451966" y="326081"/>
                </a:lnTo>
                <a:lnTo>
                  <a:pt x="496416" y="326081"/>
                </a:lnTo>
                <a:lnTo>
                  <a:pt x="512444" y="323433"/>
                </a:lnTo>
                <a:lnTo>
                  <a:pt x="523892" y="315490"/>
                </a:lnTo>
                <a:lnTo>
                  <a:pt x="530762" y="302250"/>
                </a:lnTo>
                <a:lnTo>
                  <a:pt x="532022" y="292050"/>
                </a:lnTo>
                <a:lnTo>
                  <a:pt x="483219" y="292050"/>
                </a:lnTo>
                <a:lnTo>
                  <a:pt x="472997" y="291887"/>
                </a:lnTo>
                <a:lnTo>
                  <a:pt x="462470" y="291399"/>
                </a:lnTo>
                <a:lnTo>
                  <a:pt x="451640" y="290585"/>
                </a:lnTo>
                <a:lnTo>
                  <a:pt x="440505" y="289445"/>
                </a:lnTo>
                <a:close/>
              </a:path>
              <a:path w="1033779" h="327025">
                <a:moveTo>
                  <a:pt x="441200" y="205233"/>
                </a:moveTo>
                <a:lnTo>
                  <a:pt x="422795" y="228261"/>
                </a:lnTo>
                <a:lnTo>
                  <a:pt x="401785" y="248554"/>
                </a:lnTo>
                <a:lnTo>
                  <a:pt x="378172" y="266113"/>
                </a:lnTo>
                <a:lnTo>
                  <a:pt x="351953" y="280937"/>
                </a:lnTo>
                <a:lnTo>
                  <a:pt x="379735" y="309065"/>
                </a:lnTo>
                <a:lnTo>
                  <a:pt x="405529" y="293623"/>
                </a:lnTo>
                <a:lnTo>
                  <a:pt x="429610" y="275251"/>
                </a:lnTo>
                <a:lnTo>
                  <a:pt x="451976" y="253948"/>
                </a:lnTo>
                <a:lnTo>
                  <a:pt x="472627" y="229716"/>
                </a:lnTo>
                <a:lnTo>
                  <a:pt x="441200" y="205233"/>
                </a:lnTo>
                <a:close/>
              </a:path>
              <a:path w="1033779" h="327025">
                <a:moveTo>
                  <a:pt x="586011" y="205233"/>
                </a:moveTo>
                <a:lnTo>
                  <a:pt x="555104" y="229716"/>
                </a:lnTo>
                <a:lnTo>
                  <a:pt x="580281" y="244897"/>
                </a:lnTo>
                <a:lnTo>
                  <a:pt x="603374" y="263183"/>
                </a:lnTo>
                <a:lnTo>
                  <a:pt x="624383" y="284572"/>
                </a:lnTo>
                <a:lnTo>
                  <a:pt x="643309" y="309065"/>
                </a:lnTo>
                <a:lnTo>
                  <a:pt x="674216" y="280937"/>
                </a:lnTo>
                <a:lnTo>
                  <a:pt x="656071" y="259667"/>
                </a:lnTo>
                <a:lnTo>
                  <a:pt x="635321" y="239960"/>
                </a:lnTo>
                <a:lnTo>
                  <a:pt x="611968" y="221815"/>
                </a:lnTo>
                <a:lnTo>
                  <a:pt x="586011" y="205233"/>
                </a:lnTo>
                <a:close/>
              </a:path>
              <a:path w="1033779" h="327025">
                <a:moveTo>
                  <a:pt x="533052" y="192384"/>
                </a:moveTo>
                <a:lnTo>
                  <a:pt x="495721" y="192384"/>
                </a:lnTo>
                <a:lnTo>
                  <a:pt x="495721" y="287651"/>
                </a:lnTo>
                <a:lnTo>
                  <a:pt x="491554" y="292050"/>
                </a:lnTo>
                <a:lnTo>
                  <a:pt x="532022" y="292050"/>
                </a:lnTo>
                <a:lnTo>
                  <a:pt x="532946" y="284572"/>
                </a:lnTo>
                <a:lnTo>
                  <a:pt x="533052" y="192384"/>
                </a:lnTo>
                <a:close/>
              </a:path>
              <a:path w="1033779" h="327025">
                <a:moveTo>
                  <a:pt x="645392" y="158178"/>
                </a:moveTo>
                <a:lnTo>
                  <a:pt x="382512" y="158178"/>
                </a:lnTo>
                <a:lnTo>
                  <a:pt x="382512" y="192384"/>
                </a:lnTo>
                <a:lnTo>
                  <a:pt x="645392" y="192384"/>
                </a:lnTo>
                <a:lnTo>
                  <a:pt x="645392" y="158178"/>
                </a:lnTo>
                <a:close/>
              </a:path>
              <a:path w="1033779" h="327025">
                <a:moveTo>
                  <a:pt x="854447" y="292397"/>
                </a:moveTo>
                <a:lnTo>
                  <a:pt x="863301" y="326429"/>
                </a:lnTo>
                <a:lnTo>
                  <a:pt x="891430" y="326429"/>
                </a:lnTo>
                <a:lnTo>
                  <a:pt x="907155" y="323716"/>
                </a:lnTo>
                <a:lnTo>
                  <a:pt x="918387" y="315577"/>
                </a:lnTo>
                <a:lnTo>
                  <a:pt x="925126" y="302012"/>
                </a:lnTo>
                <a:lnTo>
                  <a:pt x="925976" y="294827"/>
                </a:lnTo>
                <a:lnTo>
                  <a:pt x="887957" y="294827"/>
                </a:lnTo>
                <a:lnTo>
                  <a:pt x="879612" y="294676"/>
                </a:lnTo>
                <a:lnTo>
                  <a:pt x="871245" y="294220"/>
                </a:lnTo>
                <a:lnTo>
                  <a:pt x="862857" y="293460"/>
                </a:lnTo>
                <a:lnTo>
                  <a:pt x="854447" y="292397"/>
                </a:lnTo>
                <a:close/>
              </a:path>
              <a:path w="1033779" h="327025">
                <a:moveTo>
                  <a:pt x="940221" y="292397"/>
                </a:moveTo>
                <a:lnTo>
                  <a:pt x="949076" y="326429"/>
                </a:lnTo>
                <a:lnTo>
                  <a:pt x="977205" y="326429"/>
                </a:lnTo>
                <a:lnTo>
                  <a:pt x="992929" y="323716"/>
                </a:lnTo>
                <a:lnTo>
                  <a:pt x="1004161" y="315577"/>
                </a:lnTo>
                <a:lnTo>
                  <a:pt x="1010901" y="302012"/>
                </a:lnTo>
                <a:lnTo>
                  <a:pt x="1011750" y="294827"/>
                </a:lnTo>
                <a:lnTo>
                  <a:pt x="973559" y="294827"/>
                </a:lnTo>
                <a:lnTo>
                  <a:pt x="965224" y="294676"/>
                </a:lnTo>
                <a:lnTo>
                  <a:pt x="956890" y="294220"/>
                </a:lnTo>
                <a:lnTo>
                  <a:pt x="948556" y="293460"/>
                </a:lnTo>
                <a:lnTo>
                  <a:pt x="940221" y="292397"/>
                </a:lnTo>
                <a:close/>
              </a:path>
              <a:path w="1033779" h="327025">
                <a:moveTo>
                  <a:pt x="796800" y="261664"/>
                </a:moveTo>
                <a:lnTo>
                  <a:pt x="762768" y="261664"/>
                </a:lnTo>
                <a:lnTo>
                  <a:pt x="762768" y="326081"/>
                </a:lnTo>
                <a:lnTo>
                  <a:pt x="796800" y="326081"/>
                </a:lnTo>
                <a:lnTo>
                  <a:pt x="796800" y="261664"/>
                </a:lnTo>
                <a:close/>
              </a:path>
              <a:path w="1033779" h="327025">
                <a:moveTo>
                  <a:pt x="927373" y="237181"/>
                </a:moveTo>
                <a:lnTo>
                  <a:pt x="897854" y="237181"/>
                </a:lnTo>
                <a:lnTo>
                  <a:pt x="897854" y="291412"/>
                </a:lnTo>
                <a:lnTo>
                  <a:pt x="894556" y="294827"/>
                </a:lnTo>
                <a:lnTo>
                  <a:pt x="925976" y="294827"/>
                </a:lnTo>
                <a:lnTo>
                  <a:pt x="927373" y="283020"/>
                </a:lnTo>
                <a:lnTo>
                  <a:pt x="927373" y="237181"/>
                </a:lnTo>
                <a:close/>
              </a:path>
              <a:path w="1033779" h="327025">
                <a:moveTo>
                  <a:pt x="1013147" y="237181"/>
                </a:moveTo>
                <a:lnTo>
                  <a:pt x="983628" y="237181"/>
                </a:lnTo>
                <a:lnTo>
                  <a:pt x="983628" y="291412"/>
                </a:lnTo>
                <a:lnTo>
                  <a:pt x="980272" y="294827"/>
                </a:lnTo>
                <a:lnTo>
                  <a:pt x="1011750" y="294827"/>
                </a:lnTo>
                <a:lnTo>
                  <a:pt x="1013147" y="283020"/>
                </a:lnTo>
                <a:lnTo>
                  <a:pt x="1013147" y="237181"/>
                </a:lnTo>
                <a:close/>
              </a:path>
              <a:path w="1033779" h="327025">
                <a:moveTo>
                  <a:pt x="883964" y="203843"/>
                </a:moveTo>
                <a:lnTo>
                  <a:pt x="874989" y="218928"/>
                </a:lnTo>
                <a:lnTo>
                  <a:pt x="865602" y="231886"/>
                </a:lnTo>
                <a:lnTo>
                  <a:pt x="855802" y="242716"/>
                </a:lnTo>
                <a:lnTo>
                  <a:pt x="845591" y="251419"/>
                </a:lnTo>
                <a:lnTo>
                  <a:pt x="865559" y="274859"/>
                </a:lnTo>
                <a:lnTo>
                  <a:pt x="876954" y="264366"/>
                </a:lnTo>
                <a:lnTo>
                  <a:pt x="886134" y="254588"/>
                </a:lnTo>
                <a:lnTo>
                  <a:pt x="893101" y="245526"/>
                </a:lnTo>
                <a:lnTo>
                  <a:pt x="897854" y="237181"/>
                </a:lnTo>
                <a:lnTo>
                  <a:pt x="927373" y="237181"/>
                </a:lnTo>
                <a:lnTo>
                  <a:pt x="927373" y="215825"/>
                </a:lnTo>
                <a:lnTo>
                  <a:pt x="897854" y="215825"/>
                </a:lnTo>
                <a:lnTo>
                  <a:pt x="883964" y="203843"/>
                </a:lnTo>
                <a:close/>
              </a:path>
              <a:path w="1033779" h="327025">
                <a:moveTo>
                  <a:pt x="969738" y="203843"/>
                </a:moveTo>
                <a:lnTo>
                  <a:pt x="960764" y="218928"/>
                </a:lnTo>
                <a:lnTo>
                  <a:pt x="951377" y="231886"/>
                </a:lnTo>
                <a:lnTo>
                  <a:pt x="941577" y="242716"/>
                </a:lnTo>
                <a:lnTo>
                  <a:pt x="931365" y="251419"/>
                </a:lnTo>
                <a:lnTo>
                  <a:pt x="951160" y="274859"/>
                </a:lnTo>
                <a:lnTo>
                  <a:pt x="962565" y="264366"/>
                </a:lnTo>
                <a:lnTo>
                  <a:pt x="971778" y="254588"/>
                </a:lnTo>
                <a:lnTo>
                  <a:pt x="978800" y="245526"/>
                </a:lnTo>
                <a:lnTo>
                  <a:pt x="983628" y="237181"/>
                </a:lnTo>
                <a:lnTo>
                  <a:pt x="1013147" y="237181"/>
                </a:lnTo>
                <a:lnTo>
                  <a:pt x="1013147" y="215825"/>
                </a:lnTo>
                <a:lnTo>
                  <a:pt x="983628" y="215825"/>
                </a:lnTo>
                <a:lnTo>
                  <a:pt x="969738" y="203843"/>
                </a:lnTo>
                <a:close/>
              </a:path>
              <a:path w="1033779" h="327025">
                <a:moveTo>
                  <a:pt x="842812" y="228673"/>
                </a:moveTo>
                <a:lnTo>
                  <a:pt x="707205" y="228673"/>
                </a:lnTo>
                <a:lnTo>
                  <a:pt x="707205" y="261664"/>
                </a:lnTo>
                <a:lnTo>
                  <a:pt x="842812" y="261664"/>
                </a:lnTo>
                <a:lnTo>
                  <a:pt x="842812" y="228673"/>
                </a:lnTo>
                <a:close/>
              </a:path>
              <a:path w="1033779" h="327025">
                <a:moveTo>
                  <a:pt x="796800" y="212352"/>
                </a:moveTo>
                <a:lnTo>
                  <a:pt x="762768" y="212352"/>
                </a:lnTo>
                <a:lnTo>
                  <a:pt x="762768" y="228673"/>
                </a:lnTo>
                <a:lnTo>
                  <a:pt x="796800" y="228673"/>
                </a:lnTo>
                <a:lnTo>
                  <a:pt x="796800" y="212352"/>
                </a:lnTo>
                <a:close/>
              </a:path>
              <a:path w="1033779" h="327025">
                <a:moveTo>
                  <a:pt x="927373" y="175369"/>
                </a:moveTo>
                <a:lnTo>
                  <a:pt x="897854" y="175369"/>
                </a:lnTo>
                <a:lnTo>
                  <a:pt x="897854" y="215825"/>
                </a:lnTo>
                <a:lnTo>
                  <a:pt x="927373" y="215825"/>
                </a:lnTo>
                <a:lnTo>
                  <a:pt x="927373" y="175369"/>
                </a:lnTo>
                <a:close/>
              </a:path>
              <a:path w="1033779" h="327025">
                <a:moveTo>
                  <a:pt x="1013147" y="175369"/>
                </a:moveTo>
                <a:lnTo>
                  <a:pt x="983628" y="175369"/>
                </a:lnTo>
                <a:lnTo>
                  <a:pt x="983628" y="215825"/>
                </a:lnTo>
                <a:lnTo>
                  <a:pt x="1013147" y="215825"/>
                </a:lnTo>
                <a:lnTo>
                  <a:pt x="1013147" y="175369"/>
                </a:lnTo>
                <a:close/>
              </a:path>
              <a:path w="1033779" h="327025">
                <a:moveTo>
                  <a:pt x="882575" y="144114"/>
                </a:moveTo>
                <a:lnTo>
                  <a:pt x="875152" y="155346"/>
                </a:lnTo>
                <a:lnTo>
                  <a:pt x="865212" y="166296"/>
                </a:lnTo>
                <a:lnTo>
                  <a:pt x="852754" y="176963"/>
                </a:lnTo>
                <a:lnTo>
                  <a:pt x="837778" y="187349"/>
                </a:lnTo>
                <a:lnTo>
                  <a:pt x="855141" y="214783"/>
                </a:lnTo>
                <a:lnTo>
                  <a:pt x="868749" y="204376"/>
                </a:lnTo>
                <a:lnTo>
                  <a:pt x="880404" y="194338"/>
                </a:lnTo>
                <a:lnTo>
                  <a:pt x="890106" y="184669"/>
                </a:lnTo>
                <a:lnTo>
                  <a:pt x="897854" y="175369"/>
                </a:lnTo>
                <a:lnTo>
                  <a:pt x="927373" y="175369"/>
                </a:lnTo>
                <a:lnTo>
                  <a:pt x="927373" y="162172"/>
                </a:lnTo>
                <a:lnTo>
                  <a:pt x="897854" y="162172"/>
                </a:lnTo>
                <a:lnTo>
                  <a:pt x="882575" y="144114"/>
                </a:lnTo>
                <a:close/>
              </a:path>
              <a:path w="1033779" h="327025">
                <a:moveTo>
                  <a:pt x="968349" y="144114"/>
                </a:moveTo>
                <a:lnTo>
                  <a:pt x="960015" y="157755"/>
                </a:lnTo>
                <a:lnTo>
                  <a:pt x="950813" y="169508"/>
                </a:lnTo>
                <a:lnTo>
                  <a:pt x="940742" y="179372"/>
                </a:lnTo>
                <a:lnTo>
                  <a:pt x="929803" y="187349"/>
                </a:lnTo>
                <a:lnTo>
                  <a:pt x="947339" y="212699"/>
                </a:lnTo>
                <a:lnTo>
                  <a:pt x="957551" y="204636"/>
                </a:lnTo>
                <a:lnTo>
                  <a:pt x="967004" y="195727"/>
                </a:lnTo>
                <a:lnTo>
                  <a:pt x="975696" y="185971"/>
                </a:lnTo>
                <a:lnTo>
                  <a:pt x="983628" y="175369"/>
                </a:lnTo>
                <a:lnTo>
                  <a:pt x="1013147" y="175369"/>
                </a:lnTo>
                <a:lnTo>
                  <a:pt x="1013147" y="162172"/>
                </a:lnTo>
                <a:lnTo>
                  <a:pt x="983628" y="162172"/>
                </a:lnTo>
                <a:lnTo>
                  <a:pt x="968349" y="144114"/>
                </a:lnTo>
                <a:close/>
              </a:path>
              <a:path w="1033779" h="327025">
                <a:moveTo>
                  <a:pt x="833437" y="83169"/>
                </a:moveTo>
                <a:lnTo>
                  <a:pt x="724743" y="83169"/>
                </a:lnTo>
                <a:lnTo>
                  <a:pt x="724743" y="212352"/>
                </a:lnTo>
                <a:lnTo>
                  <a:pt x="833437" y="212352"/>
                </a:lnTo>
                <a:lnTo>
                  <a:pt x="833437" y="178841"/>
                </a:lnTo>
                <a:lnTo>
                  <a:pt x="758080" y="178841"/>
                </a:lnTo>
                <a:lnTo>
                  <a:pt x="758080" y="163214"/>
                </a:lnTo>
                <a:lnTo>
                  <a:pt x="833437" y="163214"/>
                </a:lnTo>
                <a:lnTo>
                  <a:pt x="833437" y="132307"/>
                </a:lnTo>
                <a:lnTo>
                  <a:pt x="758080" y="132307"/>
                </a:lnTo>
                <a:lnTo>
                  <a:pt x="758080" y="116681"/>
                </a:lnTo>
                <a:lnTo>
                  <a:pt x="833437" y="116681"/>
                </a:lnTo>
                <a:lnTo>
                  <a:pt x="833437" y="109561"/>
                </a:lnTo>
                <a:lnTo>
                  <a:pt x="927373" y="109561"/>
                </a:lnTo>
                <a:lnTo>
                  <a:pt x="927373" y="105568"/>
                </a:lnTo>
                <a:lnTo>
                  <a:pt x="872677" y="105568"/>
                </a:lnTo>
                <a:lnTo>
                  <a:pt x="887143" y="93555"/>
                </a:lnTo>
                <a:lnTo>
                  <a:pt x="888579" y="92198"/>
                </a:lnTo>
                <a:lnTo>
                  <a:pt x="833437" y="92198"/>
                </a:lnTo>
                <a:lnTo>
                  <a:pt x="833437" y="83169"/>
                </a:lnTo>
                <a:close/>
              </a:path>
              <a:path w="1033779" h="327025">
                <a:moveTo>
                  <a:pt x="833437" y="163214"/>
                </a:moveTo>
                <a:lnTo>
                  <a:pt x="800100" y="163214"/>
                </a:lnTo>
                <a:lnTo>
                  <a:pt x="800100" y="178841"/>
                </a:lnTo>
                <a:lnTo>
                  <a:pt x="833437" y="178841"/>
                </a:lnTo>
                <a:lnTo>
                  <a:pt x="833437" y="163214"/>
                </a:lnTo>
                <a:close/>
              </a:path>
              <a:path w="1033779" h="327025">
                <a:moveTo>
                  <a:pt x="927373" y="119458"/>
                </a:moveTo>
                <a:lnTo>
                  <a:pt x="852709" y="119458"/>
                </a:lnTo>
                <a:lnTo>
                  <a:pt x="852709" y="137690"/>
                </a:lnTo>
                <a:lnTo>
                  <a:pt x="897854" y="137690"/>
                </a:lnTo>
                <a:lnTo>
                  <a:pt x="897854" y="162172"/>
                </a:lnTo>
                <a:lnTo>
                  <a:pt x="927373" y="162172"/>
                </a:lnTo>
                <a:lnTo>
                  <a:pt x="927373" y="119458"/>
                </a:lnTo>
                <a:close/>
              </a:path>
              <a:path w="1033779" h="327025">
                <a:moveTo>
                  <a:pt x="970945" y="50873"/>
                </a:moveTo>
                <a:lnTo>
                  <a:pt x="927025" y="50873"/>
                </a:lnTo>
                <a:lnTo>
                  <a:pt x="939982" y="66989"/>
                </a:lnTo>
                <a:lnTo>
                  <a:pt x="953851" y="81476"/>
                </a:lnTo>
                <a:lnTo>
                  <a:pt x="968631" y="94336"/>
                </a:lnTo>
                <a:lnTo>
                  <a:pt x="984323" y="105568"/>
                </a:lnTo>
                <a:lnTo>
                  <a:pt x="935880" y="105568"/>
                </a:lnTo>
                <a:lnTo>
                  <a:pt x="935880" y="137690"/>
                </a:lnTo>
                <a:lnTo>
                  <a:pt x="983628" y="137690"/>
                </a:lnTo>
                <a:lnTo>
                  <a:pt x="983628" y="162172"/>
                </a:lnTo>
                <a:lnTo>
                  <a:pt x="1013147" y="162172"/>
                </a:lnTo>
                <a:lnTo>
                  <a:pt x="1013147" y="122758"/>
                </a:lnTo>
                <a:lnTo>
                  <a:pt x="1018931" y="122758"/>
                </a:lnTo>
                <a:lnTo>
                  <a:pt x="1033635" y="94628"/>
                </a:lnTo>
                <a:lnTo>
                  <a:pt x="1007687" y="81042"/>
                </a:lnTo>
                <a:lnTo>
                  <a:pt x="984540" y="64243"/>
                </a:lnTo>
                <a:lnTo>
                  <a:pt x="970945" y="50873"/>
                </a:lnTo>
                <a:close/>
              </a:path>
              <a:path w="1033779" h="327025">
                <a:moveTo>
                  <a:pt x="833437" y="116681"/>
                </a:moveTo>
                <a:lnTo>
                  <a:pt x="800100" y="116681"/>
                </a:lnTo>
                <a:lnTo>
                  <a:pt x="800100" y="132307"/>
                </a:lnTo>
                <a:lnTo>
                  <a:pt x="833437" y="132307"/>
                </a:lnTo>
                <a:lnTo>
                  <a:pt x="833437" y="116681"/>
                </a:lnTo>
                <a:close/>
              </a:path>
              <a:path w="1033779" h="327025">
                <a:moveTo>
                  <a:pt x="927373" y="109561"/>
                </a:moveTo>
                <a:lnTo>
                  <a:pt x="833437" y="109561"/>
                </a:lnTo>
                <a:lnTo>
                  <a:pt x="843507" y="125188"/>
                </a:lnTo>
                <a:lnTo>
                  <a:pt x="852709" y="119458"/>
                </a:lnTo>
                <a:lnTo>
                  <a:pt x="927373" y="119458"/>
                </a:lnTo>
                <a:lnTo>
                  <a:pt x="927373" y="109561"/>
                </a:lnTo>
                <a:close/>
              </a:path>
              <a:path w="1033779" h="327025">
                <a:moveTo>
                  <a:pt x="1018931" y="122758"/>
                </a:moveTo>
                <a:lnTo>
                  <a:pt x="1013147" y="122758"/>
                </a:lnTo>
                <a:lnTo>
                  <a:pt x="1017661" y="125188"/>
                </a:lnTo>
                <a:lnTo>
                  <a:pt x="1018931" y="122758"/>
                </a:lnTo>
                <a:close/>
              </a:path>
              <a:path w="1033779" h="327025">
                <a:moveTo>
                  <a:pt x="917127" y="0"/>
                </a:moveTo>
                <a:lnTo>
                  <a:pt x="902911" y="26467"/>
                </a:lnTo>
                <a:lnTo>
                  <a:pt x="884224" y="50656"/>
                </a:lnTo>
                <a:lnTo>
                  <a:pt x="861066" y="72566"/>
                </a:lnTo>
                <a:lnTo>
                  <a:pt x="833437" y="92198"/>
                </a:lnTo>
                <a:lnTo>
                  <a:pt x="888579" y="92198"/>
                </a:lnTo>
                <a:lnTo>
                  <a:pt x="901023" y="80434"/>
                </a:lnTo>
                <a:lnTo>
                  <a:pt x="914317" y="66207"/>
                </a:lnTo>
                <a:lnTo>
                  <a:pt x="927025" y="50873"/>
                </a:lnTo>
                <a:lnTo>
                  <a:pt x="970945" y="50873"/>
                </a:lnTo>
                <a:lnTo>
                  <a:pt x="964192" y="44232"/>
                </a:lnTo>
                <a:lnTo>
                  <a:pt x="946645" y="21009"/>
                </a:lnTo>
                <a:lnTo>
                  <a:pt x="951506" y="11459"/>
                </a:lnTo>
                <a:lnTo>
                  <a:pt x="917127" y="0"/>
                </a:lnTo>
                <a:close/>
              </a:path>
              <a:path w="1033779" h="327025">
                <a:moveTo>
                  <a:pt x="796800" y="65459"/>
                </a:moveTo>
                <a:lnTo>
                  <a:pt x="762768" y="65459"/>
                </a:lnTo>
                <a:lnTo>
                  <a:pt x="762768" y="83169"/>
                </a:lnTo>
                <a:lnTo>
                  <a:pt x="796800" y="83169"/>
                </a:lnTo>
                <a:lnTo>
                  <a:pt x="796800" y="65459"/>
                </a:lnTo>
                <a:close/>
              </a:path>
              <a:path w="1033779" h="327025">
                <a:moveTo>
                  <a:pt x="842812" y="32294"/>
                </a:moveTo>
                <a:lnTo>
                  <a:pt x="712936" y="32294"/>
                </a:lnTo>
                <a:lnTo>
                  <a:pt x="712936" y="65459"/>
                </a:lnTo>
                <a:lnTo>
                  <a:pt x="842812" y="65459"/>
                </a:lnTo>
                <a:lnTo>
                  <a:pt x="842812" y="32294"/>
                </a:lnTo>
                <a:close/>
              </a:path>
              <a:path w="1033779" h="327025">
                <a:moveTo>
                  <a:pt x="796800" y="5728"/>
                </a:moveTo>
                <a:lnTo>
                  <a:pt x="762768" y="5728"/>
                </a:lnTo>
                <a:lnTo>
                  <a:pt x="762768" y="32294"/>
                </a:lnTo>
                <a:lnTo>
                  <a:pt x="796800" y="32294"/>
                </a:lnTo>
                <a:lnTo>
                  <a:pt x="796800" y="5728"/>
                </a:lnTo>
                <a:close/>
              </a:path>
              <a:path w="1033779" h="327025">
                <a:moveTo>
                  <a:pt x="603721" y="98102"/>
                </a:moveTo>
                <a:lnTo>
                  <a:pt x="424185" y="98102"/>
                </a:lnTo>
                <a:lnTo>
                  <a:pt x="424185" y="132307"/>
                </a:lnTo>
                <a:lnTo>
                  <a:pt x="603721" y="132307"/>
                </a:lnTo>
                <a:lnTo>
                  <a:pt x="603721" y="98102"/>
                </a:lnTo>
                <a:close/>
              </a:path>
              <a:path w="1033779" h="327025">
                <a:moveTo>
                  <a:pt x="661714" y="40281"/>
                </a:moveTo>
                <a:lnTo>
                  <a:pt x="366191" y="40281"/>
                </a:lnTo>
                <a:lnTo>
                  <a:pt x="366191" y="115986"/>
                </a:lnTo>
                <a:lnTo>
                  <a:pt x="403522" y="115986"/>
                </a:lnTo>
                <a:lnTo>
                  <a:pt x="403522" y="74662"/>
                </a:lnTo>
                <a:lnTo>
                  <a:pt x="661714" y="74662"/>
                </a:lnTo>
                <a:lnTo>
                  <a:pt x="661714" y="40281"/>
                </a:lnTo>
                <a:close/>
              </a:path>
              <a:path w="1033779" h="327025">
                <a:moveTo>
                  <a:pt x="661714" y="74662"/>
                </a:moveTo>
                <a:lnTo>
                  <a:pt x="624382" y="74662"/>
                </a:lnTo>
                <a:lnTo>
                  <a:pt x="624382" y="115986"/>
                </a:lnTo>
                <a:lnTo>
                  <a:pt x="661714" y="115986"/>
                </a:lnTo>
                <a:lnTo>
                  <a:pt x="661714" y="74662"/>
                </a:lnTo>
                <a:close/>
              </a:path>
              <a:path w="1033779" h="327025">
                <a:moveTo>
                  <a:pt x="533052" y="5034"/>
                </a:moveTo>
                <a:lnTo>
                  <a:pt x="495026" y="5034"/>
                </a:lnTo>
                <a:lnTo>
                  <a:pt x="495026" y="40281"/>
                </a:lnTo>
                <a:lnTo>
                  <a:pt x="533052" y="40281"/>
                </a:lnTo>
                <a:lnTo>
                  <a:pt x="533052" y="50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75764" y="50546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78679" y="5015702"/>
            <a:ext cx="131812" cy="1165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075529" y="5015702"/>
            <a:ext cx="133374" cy="116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81333" y="49928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88006" y="4980033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2438" y="4974998"/>
            <a:ext cx="262890" cy="168275"/>
          </a:xfrm>
          <a:custGeom>
            <a:avLst/>
            <a:gdLst/>
            <a:ahLst/>
            <a:cxnLst/>
            <a:rect l="l" t="t" r="r" b="b"/>
            <a:pathLst>
              <a:path w="262890" h="168275">
                <a:moveTo>
                  <a:pt x="0" y="0"/>
                </a:moveTo>
                <a:lnTo>
                  <a:pt x="262879" y="0"/>
                </a:lnTo>
                <a:lnTo>
                  <a:pt x="262879" y="34205"/>
                </a:lnTo>
                <a:lnTo>
                  <a:pt x="150539" y="34205"/>
                </a:lnTo>
                <a:lnTo>
                  <a:pt x="150539" y="125536"/>
                </a:lnTo>
                <a:lnTo>
                  <a:pt x="148249" y="144071"/>
                </a:lnTo>
                <a:lnTo>
                  <a:pt x="141380" y="157311"/>
                </a:lnTo>
                <a:lnTo>
                  <a:pt x="129931" y="165254"/>
                </a:lnTo>
                <a:lnTo>
                  <a:pt x="113902" y="167902"/>
                </a:lnTo>
                <a:lnTo>
                  <a:pt x="69452" y="167902"/>
                </a:lnTo>
                <a:lnTo>
                  <a:pt x="57993" y="131266"/>
                </a:lnTo>
                <a:lnTo>
                  <a:pt x="69127" y="132405"/>
                </a:lnTo>
                <a:lnTo>
                  <a:pt x="79957" y="133219"/>
                </a:lnTo>
                <a:lnTo>
                  <a:pt x="90484" y="133708"/>
                </a:lnTo>
                <a:lnTo>
                  <a:pt x="100706" y="133870"/>
                </a:lnTo>
                <a:lnTo>
                  <a:pt x="109041" y="133870"/>
                </a:lnTo>
                <a:lnTo>
                  <a:pt x="113208" y="129472"/>
                </a:lnTo>
                <a:lnTo>
                  <a:pt x="113208" y="120674"/>
                </a:lnTo>
                <a:lnTo>
                  <a:pt x="113208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41559" y="49743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81333" y="49423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88006" y="4933500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41559" y="49270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54110" y="4914921"/>
            <a:ext cx="179705" cy="34290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0" y="0"/>
                </a:moveTo>
                <a:lnTo>
                  <a:pt x="179536" y="0"/>
                </a:lnTo>
                <a:lnTo>
                  <a:pt x="179536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81333" y="48918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29925" y="48751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741559" y="48331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49223" y="48225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96117" y="48218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5247"/>
                </a:lnTo>
                <a:lnTo>
                  <a:pt x="295523" y="35247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5247"/>
                </a:lnTo>
                <a:lnTo>
                  <a:pt x="128835" y="35247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41906" y="48204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2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37132" y="4816818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209921" y="0"/>
                </a:moveTo>
                <a:lnTo>
                  <a:pt x="244301" y="11459"/>
                </a:lnTo>
                <a:lnTo>
                  <a:pt x="239439" y="21009"/>
                </a:lnTo>
                <a:lnTo>
                  <a:pt x="256987" y="44232"/>
                </a:lnTo>
                <a:lnTo>
                  <a:pt x="277334" y="64244"/>
                </a:lnTo>
                <a:lnTo>
                  <a:pt x="300482" y="81043"/>
                </a:lnTo>
                <a:lnTo>
                  <a:pt x="326429" y="94629"/>
                </a:lnTo>
                <a:lnTo>
                  <a:pt x="310455" y="125189"/>
                </a:lnTo>
                <a:lnTo>
                  <a:pt x="305940" y="122758"/>
                </a:lnTo>
                <a:lnTo>
                  <a:pt x="305940" y="283021"/>
                </a:lnTo>
                <a:lnTo>
                  <a:pt x="303694" y="302012"/>
                </a:lnTo>
                <a:lnTo>
                  <a:pt x="296955" y="315577"/>
                </a:lnTo>
                <a:lnTo>
                  <a:pt x="285723" y="323716"/>
                </a:lnTo>
                <a:lnTo>
                  <a:pt x="269998" y="326429"/>
                </a:lnTo>
                <a:lnTo>
                  <a:pt x="241870" y="326429"/>
                </a:lnTo>
                <a:lnTo>
                  <a:pt x="233015" y="292397"/>
                </a:lnTo>
                <a:lnTo>
                  <a:pt x="241349" y="293461"/>
                </a:lnTo>
                <a:lnTo>
                  <a:pt x="249683" y="294220"/>
                </a:lnTo>
                <a:lnTo>
                  <a:pt x="258018" y="294676"/>
                </a:lnTo>
                <a:lnTo>
                  <a:pt x="266352" y="294828"/>
                </a:lnTo>
                <a:lnTo>
                  <a:pt x="273066" y="294828"/>
                </a:lnTo>
                <a:lnTo>
                  <a:pt x="276423" y="291413"/>
                </a:lnTo>
                <a:lnTo>
                  <a:pt x="276423" y="284584"/>
                </a:lnTo>
                <a:lnTo>
                  <a:pt x="276423" y="237182"/>
                </a:lnTo>
                <a:lnTo>
                  <a:pt x="271594" y="245527"/>
                </a:lnTo>
                <a:lnTo>
                  <a:pt x="264572" y="254589"/>
                </a:lnTo>
                <a:lnTo>
                  <a:pt x="255359" y="264366"/>
                </a:lnTo>
                <a:lnTo>
                  <a:pt x="243954" y="274860"/>
                </a:lnTo>
                <a:lnTo>
                  <a:pt x="224159" y="251420"/>
                </a:lnTo>
                <a:lnTo>
                  <a:pt x="234371" y="242716"/>
                </a:lnTo>
                <a:lnTo>
                  <a:pt x="244171" y="231886"/>
                </a:lnTo>
                <a:lnTo>
                  <a:pt x="253558" y="218929"/>
                </a:lnTo>
                <a:lnTo>
                  <a:pt x="262532" y="203844"/>
                </a:lnTo>
                <a:lnTo>
                  <a:pt x="276423" y="215825"/>
                </a:lnTo>
                <a:lnTo>
                  <a:pt x="276423" y="175369"/>
                </a:lnTo>
                <a:lnTo>
                  <a:pt x="268490" y="185971"/>
                </a:lnTo>
                <a:lnTo>
                  <a:pt x="259798" y="195727"/>
                </a:lnTo>
                <a:lnTo>
                  <a:pt x="250345" y="204637"/>
                </a:lnTo>
                <a:lnTo>
                  <a:pt x="240134" y="212700"/>
                </a:lnTo>
                <a:lnTo>
                  <a:pt x="222597" y="187349"/>
                </a:lnTo>
                <a:lnTo>
                  <a:pt x="233536" y="179373"/>
                </a:lnTo>
                <a:lnTo>
                  <a:pt x="243606" y="169509"/>
                </a:lnTo>
                <a:lnTo>
                  <a:pt x="252809" y="157756"/>
                </a:lnTo>
                <a:lnTo>
                  <a:pt x="261143" y="144115"/>
                </a:lnTo>
                <a:lnTo>
                  <a:pt x="276423" y="162173"/>
                </a:lnTo>
                <a:lnTo>
                  <a:pt x="276423" y="137690"/>
                </a:lnTo>
                <a:lnTo>
                  <a:pt x="228674" y="137690"/>
                </a:lnTo>
                <a:lnTo>
                  <a:pt x="228674" y="105568"/>
                </a:lnTo>
                <a:lnTo>
                  <a:pt x="277117" y="105568"/>
                </a:lnTo>
                <a:lnTo>
                  <a:pt x="261425" y="94336"/>
                </a:lnTo>
                <a:lnTo>
                  <a:pt x="246645" y="81477"/>
                </a:lnTo>
                <a:lnTo>
                  <a:pt x="232776" y="66989"/>
                </a:lnTo>
                <a:lnTo>
                  <a:pt x="219819" y="50874"/>
                </a:lnTo>
                <a:lnTo>
                  <a:pt x="207111" y="66208"/>
                </a:lnTo>
                <a:lnTo>
                  <a:pt x="193817" y="80435"/>
                </a:lnTo>
                <a:lnTo>
                  <a:pt x="179937" y="93555"/>
                </a:lnTo>
                <a:lnTo>
                  <a:pt x="165471" y="105568"/>
                </a:lnTo>
                <a:lnTo>
                  <a:pt x="220166" y="105568"/>
                </a:lnTo>
                <a:lnTo>
                  <a:pt x="220166" y="283021"/>
                </a:lnTo>
                <a:lnTo>
                  <a:pt x="217919" y="302012"/>
                </a:lnTo>
                <a:lnTo>
                  <a:pt x="211180" y="315577"/>
                </a:lnTo>
                <a:lnTo>
                  <a:pt x="199948" y="323716"/>
                </a:lnTo>
                <a:lnTo>
                  <a:pt x="184224" y="326429"/>
                </a:lnTo>
                <a:lnTo>
                  <a:pt x="156095" y="326429"/>
                </a:lnTo>
                <a:lnTo>
                  <a:pt x="147240" y="292397"/>
                </a:lnTo>
                <a:lnTo>
                  <a:pt x="155650" y="293461"/>
                </a:lnTo>
                <a:lnTo>
                  <a:pt x="164039" y="294220"/>
                </a:lnTo>
                <a:lnTo>
                  <a:pt x="172406" y="294676"/>
                </a:lnTo>
                <a:lnTo>
                  <a:pt x="180751" y="294828"/>
                </a:lnTo>
                <a:lnTo>
                  <a:pt x="187349" y="294828"/>
                </a:lnTo>
                <a:lnTo>
                  <a:pt x="190648" y="291413"/>
                </a:lnTo>
                <a:lnTo>
                  <a:pt x="190648" y="284584"/>
                </a:lnTo>
                <a:lnTo>
                  <a:pt x="190648" y="237182"/>
                </a:lnTo>
                <a:lnTo>
                  <a:pt x="185895" y="245527"/>
                </a:lnTo>
                <a:lnTo>
                  <a:pt x="178928" y="254589"/>
                </a:lnTo>
                <a:lnTo>
                  <a:pt x="169747" y="264366"/>
                </a:lnTo>
                <a:lnTo>
                  <a:pt x="158353" y="274860"/>
                </a:lnTo>
                <a:lnTo>
                  <a:pt x="138385" y="251420"/>
                </a:lnTo>
                <a:lnTo>
                  <a:pt x="148597" y="242716"/>
                </a:lnTo>
                <a:lnTo>
                  <a:pt x="158396" y="231886"/>
                </a:lnTo>
                <a:lnTo>
                  <a:pt x="167783" y="218929"/>
                </a:lnTo>
                <a:lnTo>
                  <a:pt x="176758" y="203844"/>
                </a:lnTo>
                <a:lnTo>
                  <a:pt x="190648" y="215825"/>
                </a:lnTo>
                <a:lnTo>
                  <a:pt x="190648" y="175369"/>
                </a:lnTo>
                <a:lnTo>
                  <a:pt x="182900" y="184669"/>
                </a:lnTo>
                <a:lnTo>
                  <a:pt x="173198" y="194338"/>
                </a:lnTo>
                <a:lnTo>
                  <a:pt x="161543" y="204376"/>
                </a:lnTo>
                <a:lnTo>
                  <a:pt x="147935" y="214783"/>
                </a:lnTo>
                <a:lnTo>
                  <a:pt x="130571" y="187349"/>
                </a:lnTo>
                <a:lnTo>
                  <a:pt x="145547" y="176964"/>
                </a:lnTo>
                <a:lnTo>
                  <a:pt x="158005" y="166296"/>
                </a:lnTo>
                <a:lnTo>
                  <a:pt x="167946" y="155347"/>
                </a:lnTo>
                <a:lnTo>
                  <a:pt x="175369" y="144115"/>
                </a:lnTo>
                <a:lnTo>
                  <a:pt x="190648" y="162173"/>
                </a:lnTo>
                <a:lnTo>
                  <a:pt x="190648" y="137690"/>
                </a:lnTo>
                <a:lnTo>
                  <a:pt x="145504" y="137690"/>
                </a:lnTo>
                <a:lnTo>
                  <a:pt x="145504" y="119459"/>
                </a:lnTo>
                <a:lnTo>
                  <a:pt x="136301" y="125189"/>
                </a:lnTo>
                <a:lnTo>
                  <a:pt x="126231" y="109562"/>
                </a:lnTo>
                <a:lnTo>
                  <a:pt x="126231" y="212352"/>
                </a:lnTo>
                <a:lnTo>
                  <a:pt x="89594" y="212352"/>
                </a:lnTo>
                <a:lnTo>
                  <a:pt x="89594" y="228674"/>
                </a:lnTo>
                <a:lnTo>
                  <a:pt x="135607" y="228674"/>
                </a:lnTo>
                <a:lnTo>
                  <a:pt x="135607" y="261664"/>
                </a:lnTo>
                <a:lnTo>
                  <a:pt x="89594" y="261664"/>
                </a:lnTo>
                <a:lnTo>
                  <a:pt x="89594" y="326082"/>
                </a:lnTo>
                <a:lnTo>
                  <a:pt x="55562" y="326082"/>
                </a:lnTo>
                <a:lnTo>
                  <a:pt x="55562" y="261664"/>
                </a:lnTo>
                <a:lnTo>
                  <a:pt x="0" y="261664"/>
                </a:lnTo>
                <a:lnTo>
                  <a:pt x="0" y="228674"/>
                </a:lnTo>
                <a:lnTo>
                  <a:pt x="55562" y="228674"/>
                </a:lnTo>
                <a:lnTo>
                  <a:pt x="55562" y="212352"/>
                </a:lnTo>
                <a:lnTo>
                  <a:pt x="17536" y="212352"/>
                </a:lnTo>
                <a:lnTo>
                  <a:pt x="17536" y="83170"/>
                </a:lnTo>
                <a:lnTo>
                  <a:pt x="55562" y="83170"/>
                </a:lnTo>
                <a:lnTo>
                  <a:pt x="55562" y="65459"/>
                </a:lnTo>
                <a:lnTo>
                  <a:pt x="5729" y="65459"/>
                </a:lnTo>
                <a:lnTo>
                  <a:pt x="5729" y="32295"/>
                </a:lnTo>
                <a:lnTo>
                  <a:pt x="55562" y="32295"/>
                </a:lnTo>
                <a:lnTo>
                  <a:pt x="55562" y="5729"/>
                </a:lnTo>
                <a:lnTo>
                  <a:pt x="89594" y="5729"/>
                </a:lnTo>
                <a:lnTo>
                  <a:pt x="89594" y="32295"/>
                </a:lnTo>
                <a:lnTo>
                  <a:pt x="135607" y="32295"/>
                </a:lnTo>
                <a:lnTo>
                  <a:pt x="135607" y="65459"/>
                </a:lnTo>
                <a:lnTo>
                  <a:pt x="89594" y="65459"/>
                </a:lnTo>
                <a:lnTo>
                  <a:pt x="89594" y="83170"/>
                </a:lnTo>
                <a:lnTo>
                  <a:pt x="126231" y="83170"/>
                </a:lnTo>
                <a:lnTo>
                  <a:pt x="126231" y="92199"/>
                </a:lnTo>
                <a:lnTo>
                  <a:pt x="153860" y="72567"/>
                </a:lnTo>
                <a:lnTo>
                  <a:pt x="177018" y="50657"/>
                </a:lnTo>
                <a:lnTo>
                  <a:pt x="195705" y="26468"/>
                </a:lnTo>
                <a:lnTo>
                  <a:pt x="209921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00220" y="5242268"/>
            <a:ext cx="1067635" cy="3569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36080" y="5257800"/>
            <a:ext cx="1054607" cy="3444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881333" y="53236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4576" y="2221992"/>
            <a:ext cx="5821680" cy="1018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0" y="994333"/>
                </a:lnTo>
                <a:lnTo>
                  <a:pt x="5798808" y="994333"/>
                </a:lnTo>
                <a:lnTo>
                  <a:pt x="5798808" y="503307"/>
                </a:lnTo>
                <a:lnTo>
                  <a:pt x="5791090" y="465080"/>
                </a:lnTo>
                <a:lnTo>
                  <a:pt x="5770043" y="433863"/>
                </a:lnTo>
                <a:lnTo>
                  <a:pt x="5738827" y="412817"/>
                </a:lnTo>
                <a:lnTo>
                  <a:pt x="570060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5798820" h="994410">
                <a:moveTo>
                  <a:pt x="2080736" y="0"/>
                </a:moveTo>
                <a:lnTo>
                  <a:pt x="238761" y="0"/>
                </a:lnTo>
                <a:lnTo>
                  <a:pt x="186195" y="7947"/>
                </a:lnTo>
                <a:lnTo>
                  <a:pt x="139927" y="30189"/>
                </a:lnTo>
                <a:lnTo>
                  <a:pt x="102356" y="64328"/>
                </a:lnTo>
                <a:lnTo>
                  <a:pt x="75882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4081" y="2747806"/>
            <a:ext cx="1372870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915E4D"/>
                </a:solidFill>
                <a:latin typeface="Malgun Gothic"/>
                <a:cs typeface="Malgun Gothic"/>
              </a:rPr>
              <a:t>ＢＵＤＤＹ-</a:t>
            </a: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I</a:t>
            </a:r>
            <a:r>
              <a:rPr sz="1400" dirty="0">
                <a:solidFill>
                  <a:srgbClr val="915E4D"/>
                </a:solidFill>
                <a:latin typeface="Malgun Gothic"/>
                <a:cs typeface="Malgun Gothic"/>
              </a:rPr>
              <a:t>NFO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02651" y="4813768"/>
            <a:ext cx="1050329" cy="3405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23575" y="4810468"/>
            <a:ext cx="1046336" cy="3391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00220" y="5242268"/>
            <a:ext cx="1051371" cy="3394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276344" y="2602992"/>
            <a:ext cx="3898392" cy="24963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243259" y="25693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243259" y="25693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588364" y="43003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358867" y="43003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5187875" y="4439446"/>
            <a:ext cx="2238375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555750" algn="l"/>
              </a:tabLst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	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A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N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E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204940" y="3396841"/>
            <a:ext cx="1781671" cy="440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28744" y="2755392"/>
            <a:ext cx="3898392" cy="24963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395659" y="27217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95659" y="27217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740764" y="44527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11266" y="44527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5340275" y="4591846"/>
            <a:ext cx="2238375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555750" algn="l"/>
              </a:tabLst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	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A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N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E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357340" y="3549241"/>
            <a:ext cx="1781671" cy="440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81144" y="2907792"/>
            <a:ext cx="3898392" cy="24963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48059" y="28741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48059" y="28741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893164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3" y="0"/>
                </a:lnTo>
                <a:lnTo>
                  <a:pt x="1451433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93164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4893164" y="4605101"/>
            <a:ext cx="1451610" cy="440055"/>
          </a:xfrm>
          <a:prstGeom prst="rect">
            <a:avLst/>
          </a:prstGeom>
          <a:ln w="19050">
            <a:solidFill>
              <a:srgbClr val="40404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20"/>
              </a:spcBef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663666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19"/>
                </a:lnTo>
                <a:lnTo>
                  <a:pt x="0" y="523219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663666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6673191" y="4747260"/>
            <a:ext cx="1433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CANCEL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5526023" y="3724655"/>
            <a:ext cx="1770887" cy="4328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516090" y="3715805"/>
            <a:ext cx="1756410" cy="417195"/>
          </a:xfrm>
          <a:custGeom>
            <a:avLst/>
            <a:gdLst/>
            <a:ahLst/>
            <a:cxnLst/>
            <a:rect l="l" t="t" r="r" b="b"/>
            <a:pathLst>
              <a:path w="1756409" h="417195">
                <a:moveTo>
                  <a:pt x="1119664" y="387101"/>
                </a:moveTo>
                <a:lnTo>
                  <a:pt x="1057944" y="387101"/>
                </a:lnTo>
                <a:lnTo>
                  <a:pt x="1084510" y="417015"/>
                </a:lnTo>
                <a:lnTo>
                  <a:pt x="1119664" y="387101"/>
                </a:lnTo>
                <a:close/>
              </a:path>
              <a:path w="1756409" h="417195">
                <a:moveTo>
                  <a:pt x="1057944" y="256504"/>
                </a:moveTo>
                <a:lnTo>
                  <a:pt x="928240" y="256504"/>
                </a:lnTo>
                <a:lnTo>
                  <a:pt x="928240" y="412327"/>
                </a:lnTo>
                <a:lnTo>
                  <a:pt x="973782" y="412327"/>
                </a:lnTo>
                <a:lnTo>
                  <a:pt x="973782" y="391789"/>
                </a:lnTo>
                <a:lnTo>
                  <a:pt x="1057944" y="391789"/>
                </a:lnTo>
                <a:lnTo>
                  <a:pt x="1057944" y="387101"/>
                </a:lnTo>
                <a:lnTo>
                  <a:pt x="1119664" y="387101"/>
                </a:lnTo>
                <a:lnTo>
                  <a:pt x="1122894" y="384352"/>
                </a:lnTo>
                <a:lnTo>
                  <a:pt x="1130033" y="374822"/>
                </a:lnTo>
                <a:lnTo>
                  <a:pt x="1057944" y="374822"/>
                </a:lnTo>
                <a:lnTo>
                  <a:pt x="1057944" y="349149"/>
                </a:lnTo>
                <a:lnTo>
                  <a:pt x="973782" y="349149"/>
                </a:lnTo>
                <a:lnTo>
                  <a:pt x="973782" y="298921"/>
                </a:lnTo>
                <a:lnTo>
                  <a:pt x="1057944" y="298921"/>
                </a:lnTo>
                <a:lnTo>
                  <a:pt x="1057944" y="256504"/>
                </a:lnTo>
                <a:close/>
              </a:path>
              <a:path w="1756409" h="417195">
                <a:moveTo>
                  <a:pt x="1057944" y="391789"/>
                </a:moveTo>
                <a:lnTo>
                  <a:pt x="1012179" y="391789"/>
                </a:lnTo>
                <a:lnTo>
                  <a:pt x="1012179" y="412327"/>
                </a:lnTo>
                <a:lnTo>
                  <a:pt x="1057944" y="412327"/>
                </a:lnTo>
                <a:lnTo>
                  <a:pt x="1057944" y="391789"/>
                </a:lnTo>
                <a:close/>
              </a:path>
              <a:path w="1756409" h="417195">
                <a:moveTo>
                  <a:pt x="1239439" y="260076"/>
                </a:moveTo>
                <a:lnTo>
                  <a:pt x="1193675" y="260076"/>
                </a:lnTo>
                <a:lnTo>
                  <a:pt x="1193685" y="353912"/>
                </a:lnTo>
                <a:lnTo>
                  <a:pt x="1196591" y="375813"/>
                </a:lnTo>
                <a:lnTo>
                  <a:pt x="1205339" y="391510"/>
                </a:lnTo>
                <a:lnTo>
                  <a:pt x="1219920" y="400928"/>
                </a:lnTo>
                <a:lnTo>
                  <a:pt x="1240332" y="404068"/>
                </a:lnTo>
                <a:lnTo>
                  <a:pt x="1265113" y="404068"/>
                </a:lnTo>
                <a:lnTo>
                  <a:pt x="1305297" y="387548"/>
                </a:lnTo>
                <a:lnTo>
                  <a:pt x="1317302" y="357409"/>
                </a:lnTo>
                <a:lnTo>
                  <a:pt x="1243236" y="357409"/>
                </a:lnTo>
                <a:lnTo>
                  <a:pt x="1239439" y="353912"/>
                </a:lnTo>
                <a:lnTo>
                  <a:pt x="1239439" y="260076"/>
                </a:lnTo>
                <a:close/>
              </a:path>
              <a:path w="1756409" h="417195">
                <a:moveTo>
                  <a:pt x="1172244" y="260076"/>
                </a:moveTo>
                <a:lnTo>
                  <a:pt x="1128043" y="260076"/>
                </a:lnTo>
                <a:lnTo>
                  <a:pt x="1123159" y="295125"/>
                </a:lnTo>
                <a:lnTo>
                  <a:pt x="1109848" y="325932"/>
                </a:lnTo>
                <a:lnTo>
                  <a:pt x="1088110" y="352498"/>
                </a:lnTo>
                <a:lnTo>
                  <a:pt x="1057944" y="374822"/>
                </a:lnTo>
                <a:lnTo>
                  <a:pt x="1130033" y="374822"/>
                </a:lnTo>
                <a:lnTo>
                  <a:pt x="1150310" y="347754"/>
                </a:lnTo>
                <a:lnTo>
                  <a:pt x="1166760" y="307222"/>
                </a:lnTo>
                <a:lnTo>
                  <a:pt x="1172244" y="262755"/>
                </a:lnTo>
                <a:lnTo>
                  <a:pt x="1172244" y="260076"/>
                </a:lnTo>
                <a:close/>
              </a:path>
              <a:path w="1756409" h="417195">
                <a:moveTo>
                  <a:pt x="1280740" y="307627"/>
                </a:moveTo>
                <a:lnTo>
                  <a:pt x="1272480" y="352907"/>
                </a:lnTo>
                <a:lnTo>
                  <a:pt x="1267420" y="357409"/>
                </a:lnTo>
                <a:lnTo>
                  <a:pt x="1317302" y="357409"/>
                </a:lnTo>
                <a:lnTo>
                  <a:pt x="1320365" y="345438"/>
                </a:lnTo>
                <a:lnTo>
                  <a:pt x="1324495" y="323700"/>
                </a:lnTo>
                <a:lnTo>
                  <a:pt x="1280740" y="307627"/>
                </a:lnTo>
                <a:close/>
              </a:path>
              <a:path w="1756409" h="417195">
                <a:moveTo>
                  <a:pt x="1057944" y="298921"/>
                </a:moveTo>
                <a:lnTo>
                  <a:pt x="1012179" y="298921"/>
                </a:lnTo>
                <a:lnTo>
                  <a:pt x="1012179" y="349149"/>
                </a:lnTo>
                <a:lnTo>
                  <a:pt x="1057944" y="349149"/>
                </a:lnTo>
                <a:lnTo>
                  <a:pt x="1057944" y="298921"/>
                </a:lnTo>
                <a:close/>
              </a:path>
              <a:path w="1756409" h="417195">
                <a:moveTo>
                  <a:pt x="1134739" y="156715"/>
                </a:moveTo>
                <a:lnTo>
                  <a:pt x="1088975" y="156715"/>
                </a:lnTo>
                <a:lnTo>
                  <a:pt x="1088975" y="260076"/>
                </a:lnTo>
                <a:lnTo>
                  <a:pt x="1285205" y="260076"/>
                </a:lnTo>
                <a:lnTo>
                  <a:pt x="1285205" y="216321"/>
                </a:lnTo>
                <a:lnTo>
                  <a:pt x="1134739" y="216321"/>
                </a:lnTo>
                <a:lnTo>
                  <a:pt x="1134739" y="156715"/>
                </a:lnTo>
                <a:close/>
              </a:path>
              <a:path w="1756409" h="417195">
                <a:moveTo>
                  <a:pt x="1057944" y="195559"/>
                </a:moveTo>
                <a:lnTo>
                  <a:pt x="927794" y="195559"/>
                </a:lnTo>
                <a:lnTo>
                  <a:pt x="927794" y="238198"/>
                </a:lnTo>
                <a:lnTo>
                  <a:pt x="1057944" y="238198"/>
                </a:lnTo>
                <a:lnTo>
                  <a:pt x="1057944" y="195559"/>
                </a:lnTo>
                <a:close/>
              </a:path>
              <a:path w="1756409" h="417195">
                <a:moveTo>
                  <a:pt x="1285205" y="150911"/>
                </a:moveTo>
                <a:lnTo>
                  <a:pt x="1239439" y="150911"/>
                </a:lnTo>
                <a:lnTo>
                  <a:pt x="1239439" y="216321"/>
                </a:lnTo>
                <a:lnTo>
                  <a:pt x="1285205" y="216321"/>
                </a:lnTo>
                <a:lnTo>
                  <a:pt x="1285205" y="150911"/>
                </a:lnTo>
                <a:close/>
              </a:path>
              <a:path w="1756409" h="417195">
                <a:moveTo>
                  <a:pt x="1057944" y="134837"/>
                </a:moveTo>
                <a:lnTo>
                  <a:pt x="927794" y="134837"/>
                </a:lnTo>
                <a:lnTo>
                  <a:pt x="927794" y="177253"/>
                </a:lnTo>
                <a:lnTo>
                  <a:pt x="1057944" y="177253"/>
                </a:lnTo>
                <a:lnTo>
                  <a:pt x="1057944" y="134837"/>
                </a:lnTo>
                <a:close/>
              </a:path>
              <a:path w="1756409" h="417195">
                <a:moveTo>
                  <a:pt x="1119336" y="12277"/>
                </a:moveTo>
                <a:lnTo>
                  <a:pt x="1109694" y="42554"/>
                </a:lnTo>
                <a:lnTo>
                  <a:pt x="1096174" y="71548"/>
                </a:lnTo>
                <a:lnTo>
                  <a:pt x="1078776" y="99258"/>
                </a:lnTo>
                <a:lnTo>
                  <a:pt x="1057498" y="125684"/>
                </a:lnTo>
                <a:lnTo>
                  <a:pt x="1074017" y="171450"/>
                </a:lnTo>
                <a:lnTo>
                  <a:pt x="1077441" y="168324"/>
                </a:lnTo>
                <a:lnTo>
                  <a:pt x="1082427" y="163412"/>
                </a:lnTo>
                <a:lnTo>
                  <a:pt x="1088975" y="156715"/>
                </a:lnTo>
                <a:lnTo>
                  <a:pt x="1134739" y="156715"/>
                </a:lnTo>
                <a:lnTo>
                  <a:pt x="1134739" y="150911"/>
                </a:lnTo>
                <a:lnTo>
                  <a:pt x="1285205" y="150911"/>
                </a:lnTo>
                <a:lnTo>
                  <a:pt x="1285205" y="149571"/>
                </a:lnTo>
                <a:lnTo>
                  <a:pt x="1312178" y="149571"/>
                </a:lnTo>
                <a:lnTo>
                  <a:pt x="1323602" y="117424"/>
                </a:lnTo>
                <a:lnTo>
                  <a:pt x="1313880" y="106932"/>
                </a:lnTo>
                <a:lnTo>
                  <a:pt x="1126926" y="106932"/>
                </a:lnTo>
                <a:lnTo>
                  <a:pt x="1138088" y="87733"/>
                </a:lnTo>
                <a:lnTo>
                  <a:pt x="1147687" y="68758"/>
                </a:lnTo>
                <a:lnTo>
                  <a:pt x="1155724" y="50005"/>
                </a:lnTo>
                <a:lnTo>
                  <a:pt x="1162198" y="31476"/>
                </a:lnTo>
                <a:lnTo>
                  <a:pt x="1119336" y="12277"/>
                </a:lnTo>
                <a:close/>
              </a:path>
              <a:path w="1756409" h="417195">
                <a:moveTo>
                  <a:pt x="1312178" y="149571"/>
                </a:moveTo>
                <a:lnTo>
                  <a:pt x="1285205" y="149571"/>
                </a:lnTo>
                <a:lnTo>
                  <a:pt x="1288665" y="153952"/>
                </a:lnTo>
                <a:lnTo>
                  <a:pt x="1293019" y="159059"/>
                </a:lnTo>
                <a:lnTo>
                  <a:pt x="1298265" y="164892"/>
                </a:lnTo>
                <a:lnTo>
                  <a:pt x="1304404" y="171450"/>
                </a:lnTo>
                <a:lnTo>
                  <a:pt x="1312178" y="149571"/>
                </a:lnTo>
                <a:close/>
              </a:path>
              <a:path w="1756409" h="417195">
                <a:moveTo>
                  <a:pt x="1063971" y="73223"/>
                </a:moveTo>
                <a:lnTo>
                  <a:pt x="912614" y="73223"/>
                </a:lnTo>
                <a:lnTo>
                  <a:pt x="912614" y="115638"/>
                </a:lnTo>
                <a:lnTo>
                  <a:pt x="1063971" y="115638"/>
                </a:lnTo>
                <a:lnTo>
                  <a:pt x="1063971" y="73223"/>
                </a:lnTo>
                <a:close/>
              </a:path>
              <a:path w="1756409" h="417195">
                <a:moveTo>
                  <a:pt x="1263327" y="12724"/>
                </a:moveTo>
                <a:lnTo>
                  <a:pt x="1168673" y="12724"/>
                </a:lnTo>
                <a:lnTo>
                  <a:pt x="1168673" y="56702"/>
                </a:lnTo>
                <a:lnTo>
                  <a:pt x="1230287" y="56702"/>
                </a:lnTo>
                <a:lnTo>
                  <a:pt x="1234375" y="67293"/>
                </a:lnTo>
                <a:lnTo>
                  <a:pt x="1239942" y="79194"/>
                </a:lnTo>
                <a:lnTo>
                  <a:pt x="1246989" y="92407"/>
                </a:lnTo>
                <a:lnTo>
                  <a:pt x="1255514" y="106932"/>
                </a:lnTo>
                <a:lnTo>
                  <a:pt x="1313880" y="106932"/>
                </a:lnTo>
                <a:lnTo>
                  <a:pt x="1302255" y="94388"/>
                </a:lnTo>
                <a:lnTo>
                  <a:pt x="1285093" y="69260"/>
                </a:lnTo>
                <a:lnTo>
                  <a:pt x="1272117" y="42038"/>
                </a:lnTo>
                <a:lnTo>
                  <a:pt x="1263327" y="12724"/>
                </a:lnTo>
                <a:close/>
              </a:path>
              <a:path w="1756409" h="417195">
                <a:moveTo>
                  <a:pt x="1057944" y="14063"/>
                </a:moveTo>
                <a:lnTo>
                  <a:pt x="927794" y="14063"/>
                </a:lnTo>
                <a:lnTo>
                  <a:pt x="927794" y="56702"/>
                </a:lnTo>
                <a:lnTo>
                  <a:pt x="1057944" y="56702"/>
                </a:lnTo>
                <a:lnTo>
                  <a:pt x="1057944" y="14063"/>
                </a:lnTo>
                <a:close/>
              </a:path>
              <a:path w="1756409" h="417195">
                <a:moveTo>
                  <a:pt x="207615" y="369018"/>
                </a:moveTo>
                <a:lnTo>
                  <a:pt x="220339" y="412327"/>
                </a:lnTo>
                <a:lnTo>
                  <a:pt x="280391" y="412327"/>
                </a:lnTo>
                <a:lnTo>
                  <a:pt x="296116" y="410094"/>
                </a:lnTo>
                <a:lnTo>
                  <a:pt x="307348" y="403397"/>
                </a:lnTo>
                <a:lnTo>
                  <a:pt x="314087" y="392235"/>
                </a:lnTo>
                <a:lnTo>
                  <a:pt x="316334" y="376608"/>
                </a:lnTo>
                <a:lnTo>
                  <a:pt x="316334" y="371251"/>
                </a:lnTo>
                <a:lnTo>
                  <a:pt x="243780" y="371251"/>
                </a:lnTo>
                <a:lnTo>
                  <a:pt x="235576" y="371111"/>
                </a:lnTo>
                <a:lnTo>
                  <a:pt x="226814" y="370693"/>
                </a:lnTo>
                <a:lnTo>
                  <a:pt x="217494" y="369995"/>
                </a:lnTo>
                <a:lnTo>
                  <a:pt x="207615" y="369018"/>
                </a:lnTo>
                <a:close/>
              </a:path>
              <a:path w="1756409" h="417195">
                <a:moveTo>
                  <a:pt x="129927" y="332853"/>
                </a:moveTo>
                <a:lnTo>
                  <a:pt x="91975" y="332853"/>
                </a:lnTo>
                <a:lnTo>
                  <a:pt x="72330" y="356071"/>
                </a:lnTo>
                <a:lnTo>
                  <a:pt x="97794" y="364456"/>
                </a:lnTo>
                <a:lnTo>
                  <a:pt x="121276" y="374432"/>
                </a:lnTo>
                <a:lnTo>
                  <a:pt x="142777" y="385998"/>
                </a:lnTo>
                <a:lnTo>
                  <a:pt x="162297" y="399155"/>
                </a:lnTo>
                <a:lnTo>
                  <a:pt x="193774" y="362991"/>
                </a:lnTo>
                <a:lnTo>
                  <a:pt x="179402" y="354996"/>
                </a:lnTo>
                <a:lnTo>
                  <a:pt x="163971" y="347308"/>
                </a:lnTo>
                <a:lnTo>
                  <a:pt x="147479" y="339927"/>
                </a:lnTo>
                <a:lnTo>
                  <a:pt x="129927" y="332853"/>
                </a:lnTo>
                <a:close/>
              </a:path>
              <a:path w="1756409" h="417195">
                <a:moveTo>
                  <a:pt x="316334" y="332853"/>
                </a:moveTo>
                <a:lnTo>
                  <a:pt x="269676" y="332853"/>
                </a:lnTo>
                <a:lnTo>
                  <a:pt x="269676" y="368051"/>
                </a:lnTo>
                <a:lnTo>
                  <a:pt x="266476" y="370804"/>
                </a:lnTo>
                <a:lnTo>
                  <a:pt x="260076" y="370804"/>
                </a:lnTo>
                <a:lnTo>
                  <a:pt x="243780" y="371251"/>
                </a:lnTo>
                <a:lnTo>
                  <a:pt x="316334" y="371251"/>
                </a:lnTo>
                <a:lnTo>
                  <a:pt x="316334" y="332853"/>
                </a:lnTo>
                <a:close/>
              </a:path>
              <a:path w="1756409" h="417195">
                <a:moveTo>
                  <a:pt x="404737" y="294902"/>
                </a:moveTo>
                <a:lnTo>
                  <a:pt x="0" y="294902"/>
                </a:lnTo>
                <a:lnTo>
                  <a:pt x="0" y="332853"/>
                </a:lnTo>
                <a:lnTo>
                  <a:pt x="404737" y="332853"/>
                </a:lnTo>
                <a:lnTo>
                  <a:pt x="404737" y="294902"/>
                </a:lnTo>
                <a:close/>
              </a:path>
              <a:path w="1756409" h="417195">
                <a:moveTo>
                  <a:pt x="316334" y="279275"/>
                </a:moveTo>
                <a:lnTo>
                  <a:pt x="269676" y="279275"/>
                </a:lnTo>
                <a:lnTo>
                  <a:pt x="269676" y="294902"/>
                </a:lnTo>
                <a:lnTo>
                  <a:pt x="316334" y="294902"/>
                </a:lnTo>
                <a:lnTo>
                  <a:pt x="316334" y="279275"/>
                </a:lnTo>
                <a:close/>
              </a:path>
              <a:path w="1756409" h="417195">
                <a:moveTo>
                  <a:pt x="397836" y="267889"/>
                </a:moveTo>
                <a:lnTo>
                  <a:pt x="343792" y="267889"/>
                </a:lnTo>
                <a:lnTo>
                  <a:pt x="352886" y="276150"/>
                </a:lnTo>
                <a:lnTo>
                  <a:pt x="358917" y="281842"/>
                </a:lnTo>
                <a:lnTo>
                  <a:pt x="363926" y="286893"/>
                </a:lnTo>
                <a:lnTo>
                  <a:pt x="367233" y="290661"/>
                </a:lnTo>
                <a:lnTo>
                  <a:pt x="397836" y="267889"/>
                </a:lnTo>
                <a:close/>
              </a:path>
              <a:path w="1756409" h="417195">
                <a:moveTo>
                  <a:pt x="6474" y="239984"/>
                </a:moveTo>
                <a:lnTo>
                  <a:pt x="18752" y="275703"/>
                </a:lnTo>
                <a:lnTo>
                  <a:pt x="28603" y="275898"/>
                </a:lnTo>
                <a:lnTo>
                  <a:pt x="73223" y="276150"/>
                </a:lnTo>
                <a:lnTo>
                  <a:pt x="119407" y="275819"/>
                </a:lnTo>
                <a:lnTo>
                  <a:pt x="169556" y="274828"/>
                </a:lnTo>
                <a:lnTo>
                  <a:pt x="281749" y="270863"/>
                </a:lnTo>
                <a:lnTo>
                  <a:pt x="343792" y="267889"/>
                </a:lnTo>
                <a:lnTo>
                  <a:pt x="397836" y="267889"/>
                </a:lnTo>
                <a:lnTo>
                  <a:pt x="404737" y="262755"/>
                </a:lnTo>
                <a:lnTo>
                  <a:pt x="390073" y="249891"/>
                </a:lnTo>
                <a:lnTo>
                  <a:pt x="379815" y="241771"/>
                </a:lnTo>
                <a:lnTo>
                  <a:pt x="85948" y="241771"/>
                </a:lnTo>
                <a:lnTo>
                  <a:pt x="65242" y="241659"/>
                </a:lnTo>
                <a:lnTo>
                  <a:pt x="45094" y="241324"/>
                </a:lnTo>
                <a:lnTo>
                  <a:pt x="25505" y="240766"/>
                </a:lnTo>
                <a:lnTo>
                  <a:pt x="6474" y="239984"/>
                </a:lnTo>
                <a:close/>
              </a:path>
              <a:path w="1756409" h="417195">
                <a:moveTo>
                  <a:pt x="224134" y="216321"/>
                </a:moveTo>
                <a:lnTo>
                  <a:pt x="177477" y="216321"/>
                </a:lnTo>
                <a:lnTo>
                  <a:pt x="177477" y="239984"/>
                </a:lnTo>
                <a:lnTo>
                  <a:pt x="123676" y="241324"/>
                </a:lnTo>
                <a:lnTo>
                  <a:pt x="85948" y="241771"/>
                </a:lnTo>
                <a:lnTo>
                  <a:pt x="379815" y="241771"/>
                </a:lnTo>
                <a:lnTo>
                  <a:pt x="375866" y="238645"/>
                </a:lnTo>
                <a:lnTo>
                  <a:pt x="224134" y="238645"/>
                </a:lnTo>
                <a:lnTo>
                  <a:pt x="224134" y="216321"/>
                </a:lnTo>
                <a:close/>
              </a:path>
              <a:path w="1756409" h="417195">
                <a:moveTo>
                  <a:pt x="342900" y="216321"/>
                </a:moveTo>
                <a:lnTo>
                  <a:pt x="303162" y="216321"/>
                </a:lnTo>
                <a:lnTo>
                  <a:pt x="283964" y="227260"/>
                </a:lnTo>
                <a:lnTo>
                  <a:pt x="288875" y="229342"/>
                </a:lnTo>
                <a:lnTo>
                  <a:pt x="294233" y="232096"/>
                </a:lnTo>
                <a:lnTo>
                  <a:pt x="243696" y="238450"/>
                </a:lnTo>
                <a:lnTo>
                  <a:pt x="227260" y="238645"/>
                </a:lnTo>
                <a:lnTo>
                  <a:pt x="375866" y="238645"/>
                </a:lnTo>
                <a:lnTo>
                  <a:pt x="374879" y="237864"/>
                </a:lnTo>
                <a:lnTo>
                  <a:pt x="359154" y="226674"/>
                </a:lnTo>
                <a:lnTo>
                  <a:pt x="342900" y="216321"/>
                </a:lnTo>
                <a:close/>
              </a:path>
              <a:path w="1756409" h="417195">
                <a:moveTo>
                  <a:pt x="362545" y="79027"/>
                </a:moveTo>
                <a:lnTo>
                  <a:pt x="38844" y="79027"/>
                </a:lnTo>
                <a:lnTo>
                  <a:pt x="38844" y="216321"/>
                </a:lnTo>
                <a:lnTo>
                  <a:pt x="362545" y="216321"/>
                </a:lnTo>
                <a:lnTo>
                  <a:pt x="362545" y="180602"/>
                </a:lnTo>
                <a:lnTo>
                  <a:pt x="85501" y="180602"/>
                </a:lnTo>
                <a:lnTo>
                  <a:pt x="85501" y="164082"/>
                </a:lnTo>
                <a:lnTo>
                  <a:pt x="362545" y="164082"/>
                </a:lnTo>
                <a:lnTo>
                  <a:pt x="362545" y="132158"/>
                </a:lnTo>
                <a:lnTo>
                  <a:pt x="85501" y="132158"/>
                </a:lnTo>
                <a:lnTo>
                  <a:pt x="85501" y="115638"/>
                </a:lnTo>
                <a:lnTo>
                  <a:pt x="362545" y="115638"/>
                </a:lnTo>
                <a:lnTo>
                  <a:pt x="362545" y="79027"/>
                </a:lnTo>
                <a:close/>
              </a:path>
              <a:path w="1756409" h="417195">
                <a:moveTo>
                  <a:pt x="224134" y="164082"/>
                </a:moveTo>
                <a:lnTo>
                  <a:pt x="177477" y="164082"/>
                </a:lnTo>
                <a:lnTo>
                  <a:pt x="177477" y="180602"/>
                </a:lnTo>
                <a:lnTo>
                  <a:pt x="224134" y="180602"/>
                </a:lnTo>
                <a:lnTo>
                  <a:pt x="224134" y="164082"/>
                </a:lnTo>
                <a:close/>
              </a:path>
              <a:path w="1756409" h="417195">
                <a:moveTo>
                  <a:pt x="362545" y="164082"/>
                </a:moveTo>
                <a:lnTo>
                  <a:pt x="315887" y="164082"/>
                </a:lnTo>
                <a:lnTo>
                  <a:pt x="315887" y="180602"/>
                </a:lnTo>
                <a:lnTo>
                  <a:pt x="362545" y="180602"/>
                </a:lnTo>
                <a:lnTo>
                  <a:pt x="362545" y="164082"/>
                </a:lnTo>
                <a:close/>
              </a:path>
              <a:path w="1756409" h="417195">
                <a:moveTo>
                  <a:pt x="224134" y="115638"/>
                </a:moveTo>
                <a:lnTo>
                  <a:pt x="177477" y="115638"/>
                </a:lnTo>
                <a:lnTo>
                  <a:pt x="177477" y="132158"/>
                </a:lnTo>
                <a:lnTo>
                  <a:pt x="224134" y="132158"/>
                </a:lnTo>
                <a:lnTo>
                  <a:pt x="224134" y="115638"/>
                </a:lnTo>
                <a:close/>
              </a:path>
              <a:path w="1756409" h="417195">
                <a:moveTo>
                  <a:pt x="362545" y="115638"/>
                </a:moveTo>
                <a:lnTo>
                  <a:pt x="315887" y="115638"/>
                </a:lnTo>
                <a:lnTo>
                  <a:pt x="315887" y="132158"/>
                </a:lnTo>
                <a:lnTo>
                  <a:pt x="362545" y="132158"/>
                </a:lnTo>
                <a:lnTo>
                  <a:pt x="362545" y="115638"/>
                </a:lnTo>
                <a:close/>
              </a:path>
              <a:path w="1756409" h="417195">
                <a:moveTo>
                  <a:pt x="224134" y="64963"/>
                </a:moveTo>
                <a:lnTo>
                  <a:pt x="177477" y="64963"/>
                </a:lnTo>
                <a:lnTo>
                  <a:pt x="177477" y="79027"/>
                </a:lnTo>
                <a:lnTo>
                  <a:pt x="224134" y="79027"/>
                </a:lnTo>
                <a:lnTo>
                  <a:pt x="224134" y="64963"/>
                </a:lnTo>
                <a:close/>
              </a:path>
              <a:path w="1756409" h="417195">
                <a:moveTo>
                  <a:pt x="399157" y="27011"/>
                </a:moveTo>
                <a:lnTo>
                  <a:pt x="0" y="27011"/>
                </a:lnTo>
                <a:lnTo>
                  <a:pt x="0" y="64963"/>
                </a:lnTo>
                <a:lnTo>
                  <a:pt x="399157" y="64963"/>
                </a:lnTo>
                <a:lnTo>
                  <a:pt x="399157" y="27011"/>
                </a:lnTo>
                <a:close/>
              </a:path>
              <a:path w="1756409" h="417195">
                <a:moveTo>
                  <a:pt x="224134" y="445"/>
                </a:moveTo>
                <a:lnTo>
                  <a:pt x="177477" y="445"/>
                </a:lnTo>
                <a:lnTo>
                  <a:pt x="177477" y="27011"/>
                </a:lnTo>
                <a:lnTo>
                  <a:pt x="224134" y="27011"/>
                </a:lnTo>
                <a:lnTo>
                  <a:pt x="224134" y="445"/>
                </a:lnTo>
                <a:close/>
              </a:path>
              <a:path w="1756409" h="417195">
                <a:moveTo>
                  <a:pt x="682227" y="329951"/>
                </a:moveTo>
                <a:lnTo>
                  <a:pt x="634230" y="329951"/>
                </a:lnTo>
                <a:lnTo>
                  <a:pt x="634230" y="412327"/>
                </a:lnTo>
                <a:lnTo>
                  <a:pt x="682227" y="412327"/>
                </a:lnTo>
                <a:lnTo>
                  <a:pt x="682227" y="329951"/>
                </a:lnTo>
                <a:close/>
              </a:path>
              <a:path w="1756409" h="417195">
                <a:moveTo>
                  <a:pt x="725984" y="315440"/>
                </a:moveTo>
                <a:lnTo>
                  <a:pt x="589358" y="315440"/>
                </a:lnTo>
                <a:lnTo>
                  <a:pt x="564286" y="332016"/>
                </a:lnTo>
                <a:lnTo>
                  <a:pt x="532823" y="346694"/>
                </a:lnTo>
                <a:lnTo>
                  <a:pt x="494969" y="359475"/>
                </a:lnTo>
                <a:lnTo>
                  <a:pt x="450725" y="370358"/>
                </a:lnTo>
                <a:lnTo>
                  <a:pt x="477291" y="410988"/>
                </a:lnTo>
                <a:lnTo>
                  <a:pt x="524772" y="396631"/>
                </a:lnTo>
                <a:lnTo>
                  <a:pt x="566756" y="378338"/>
                </a:lnTo>
                <a:lnTo>
                  <a:pt x="603241" y="356112"/>
                </a:lnTo>
                <a:lnTo>
                  <a:pt x="634230" y="329951"/>
                </a:lnTo>
                <a:lnTo>
                  <a:pt x="746341" y="329951"/>
                </a:lnTo>
                <a:lnTo>
                  <a:pt x="725984" y="315440"/>
                </a:lnTo>
                <a:close/>
              </a:path>
              <a:path w="1756409" h="417195">
                <a:moveTo>
                  <a:pt x="746341" y="329951"/>
                </a:moveTo>
                <a:lnTo>
                  <a:pt x="682227" y="329951"/>
                </a:lnTo>
                <a:lnTo>
                  <a:pt x="716942" y="358763"/>
                </a:lnTo>
                <a:lnTo>
                  <a:pt x="755005" y="381352"/>
                </a:lnTo>
                <a:lnTo>
                  <a:pt x="796416" y="397719"/>
                </a:lnTo>
                <a:lnTo>
                  <a:pt x="841176" y="407863"/>
                </a:lnTo>
                <a:lnTo>
                  <a:pt x="866848" y="367009"/>
                </a:lnTo>
                <a:lnTo>
                  <a:pt x="823135" y="360270"/>
                </a:lnTo>
                <a:lnTo>
                  <a:pt x="785086" y="349429"/>
                </a:lnTo>
                <a:lnTo>
                  <a:pt x="752703" y="334485"/>
                </a:lnTo>
                <a:lnTo>
                  <a:pt x="746341" y="329951"/>
                </a:lnTo>
                <a:close/>
              </a:path>
              <a:path w="1756409" h="417195">
                <a:moveTo>
                  <a:pt x="856802" y="276595"/>
                </a:moveTo>
                <a:lnTo>
                  <a:pt x="460325" y="276595"/>
                </a:lnTo>
                <a:lnTo>
                  <a:pt x="460325" y="315440"/>
                </a:lnTo>
                <a:lnTo>
                  <a:pt x="856802" y="315440"/>
                </a:lnTo>
                <a:lnTo>
                  <a:pt x="856802" y="276595"/>
                </a:lnTo>
                <a:close/>
              </a:path>
              <a:path w="1756409" h="417195">
                <a:moveTo>
                  <a:pt x="682227" y="242663"/>
                </a:moveTo>
                <a:lnTo>
                  <a:pt x="634230" y="242663"/>
                </a:lnTo>
                <a:lnTo>
                  <a:pt x="634230" y="276595"/>
                </a:lnTo>
                <a:lnTo>
                  <a:pt x="682227" y="276595"/>
                </a:lnTo>
                <a:lnTo>
                  <a:pt x="682227" y="242663"/>
                </a:lnTo>
                <a:close/>
              </a:path>
              <a:path w="1756409" h="417195">
                <a:moveTo>
                  <a:pt x="807669" y="216321"/>
                </a:moveTo>
                <a:lnTo>
                  <a:pt x="673968" y="216321"/>
                </a:lnTo>
                <a:lnTo>
                  <a:pt x="710147" y="226157"/>
                </a:lnTo>
                <a:lnTo>
                  <a:pt x="746800" y="238031"/>
                </a:lnTo>
                <a:lnTo>
                  <a:pt x="783928" y="251942"/>
                </a:lnTo>
                <a:lnTo>
                  <a:pt x="821531" y="267889"/>
                </a:lnTo>
                <a:lnTo>
                  <a:pt x="847204" y="231278"/>
                </a:lnTo>
                <a:lnTo>
                  <a:pt x="813117" y="218218"/>
                </a:lnTo>
                <a:lnTo>
                  <a:pt x="807669" y="216321"/>
                </a:lnTo>
                <a:close/>
              </a:path>
              <a:path w="1756409" h="417195">
                <a:moveTo>
                  <a:pt x="742911" y="195559"/>
                </a:moveTo>
                <a:lnTo>
                  <a:pt x="569267" y="195559"/>
                </a:lnTo>
                <a:lnTo>
                  <a:pt x="604540" y="202034"/>
                </a:lnTo>
                <a:lnTo>
                  <a:pt x="572267" y="210935"/>
                </a:lnTo>
                <a:lnTo>
                  <a:pt x="537734" y="217548"/>
                </a:lnTo>
                <a:lnTo>
                  <a:pt x="500941" y="221874"/>
                </a:lnTo>
                <a:lnTo>
                  <a:pt x="461887" y="223911"/>
                </a:lnTo>
                <a:lnTo>
                  <a:pt x="481087" y="264317"/>
                </a:lnTo>
                <a:lnTo>
                  <a:pt x="533325" y="258723"/>
                </a:lnTo>
                <a:lnTo>
                  <a:pt x="582884" y="248858"/>
                </a:lnTo>
                <a:lnTo>
                  <a:pt x="629766" y="234724"/>
                </a:lnTo>
                <a:lnTo>
                  <a:pt x="673968" y="216321"/>
                </a:lnTo>
                <a:lnTo>
                  <a:pt x="807669" y="216321"/>
                </a:lnTo>
                <a:lnTo>
                  <a:pt x="780733" y="206944"/>
                </a:lnTo>
                <a:lnTo>
                  <a:pt x="750051" y="197457"/>
                </a:lnTo>
                <a:lnTo>
                  <a:pt x="742911" y="195559"/>
                </a:lnTo>
                <a:close/>
              </a:path>
              <a:path w="1756409" h="417195">
                <a:moveTo>
                  <a:pt x="607218" y="150911"/>
                </a:moveTo>
                <a:lnTo>
                  <a:pt x="550961" y="150911"/>
                </a:lnTo>
                <a:lnTo>
                  <a:pt x="540776" y="162463"/>
                </a:lnTo>
                <a:lnTo>
                  <a:pt x="530981" y="172788"/>
                </a:lnTo>
                <a:lnTo>
                  <a:pt x="521577" y="181885"/>
                </a:lnTo>
                <a:lnTo>
                  <a:pt x="512564" y="189755"/>
                </a:lnTo>
                <a:lnTo>
                  <a:pt x="559668" y="206721"/>
                </a:lnTo>
                <a:lnTo>
                  <a:pt x="569267" y="195559"/>
                </a:lnTo>
                <a:lnTo>
                  <a:pt x="742911" y="195559"/>
                </a:lnTo>
                <a:lnTo>
                  <a:pt x="721071" y="189755"/>
                </a:lnTo>
                <a:lnTo>
                  <a:pt x="733378" y="180797"/>
                </a:lnTo>
                <a:lnTo>
                  <a:pt x="737675" y="177253"/>
                </a:lnTo>
                <a:lnTo>
                  <a:pt x="666601" y="177253"/>
                </a:lnTo>
                <a:lnTo>
                  <a:pt x="627031" y="169495"/>
                </a:lnTo>
                <a:lnTo>
                  <a:pt x="610385" y="166496"/>
                </a:lnTo>
                <a:lnTo>
                  <a:pt x="595833" y="164082"/>
                </a:lnTo>
                <a:lnTo>
                  <a:pt x="607218" y="150911"/>
                </a:lnTo>
                <a:close/>
              </a:path>
              <a:path w="1756409" h="417195">
                <a:moveTo>
                  <a:pt x="765274" y="150911"/>
                </a:moveTo>
                <a:lnTo>
                  <a:pt x="706338" y="150911"/>
                </a:lnTo>
                <a:lnTo>
                  <a:pt x="697492" y="157999"/>
                </a:lnTo>
                <a:lnTo>
                  <a:pt x="687921" y="164752"/>
                </a:lnTo>
                <a:lnTo>
                  <a:pt x="677623" y="171170"/>
                </a:lnTo>
                <a:lnTo>
                  <a:pt x="666601" y="177253"/>
                </a:lnTo>
                <a:lnTo>
                  <a:pt x="737675" y="177253"/>
                </a:lnTo>
                <a:lnTo>
                  <a:pt x="744847" y="171338"/>
                </a:lnTo>
                <a:lnTo>
                  <a:pt x="755479" y="161375"/>
                </a:lnTo>
                <a:lnTo>
                  <a:pt x="765274" y="150911"/>
                </a:lnTo>
                <a:close/>
              </a:path>
              <a:path w="1756409" h="417195">
                <a:moveTo>
                  <a:pt x="850329" y="112067"/>
                </a:moveTo>
                <a:lnTo>
                  <a:pt x="465460" y="112067"/>
                </a:lnTo>
                <a:lnTo>
                  <a:pt x="465460" y="150911"/>
                </a:lnTo>
                <a:lnTo>
                  <a:pt x="850329" y="150911"/>
                </a:lnTo>
                <a:lnTo>
                  <a:pt x="850329" y="112067"/>
                </a:lnTo>
                <a:close/>
              </a:path>
              <a:path w="1756409" h="417195">
                <a:moveTo>
                  <a:pt x="612129" y="74561"/>
                </a:moveTo>
                <a:lnTo>
                  <a:pt x="607623" y="81342"/>
                </a:lnTo>
                <a:lnTo>
                  <a:pt x="601470" y="89854"/>
                </a:lnTo>
                <a:lnTo>
                  <a:pt x="593670" y="100095"/>
                </a:lnTo>
                <a:lnTo>
                  <a:pt x="584224" y="112067"/>
                </a:lnTo>
                <a:lnTo>
                  <a:pt x="639588" y="112067"/>
                </a:lnTo>
                <a:lnTo>
                  <a:pt x="659234" y="87287"/>
                </a:lnTo>
                <a:lnTo>
                  <a:pt x="612129" y="74561"/>
                </a:lnTo>
                <a:close/>
              </a:path>
              <a:path w="1756409" h="417195">
                <a:moveTo>
                  <a:pt x="853231" y="31476"/>
                </a:moveTo>
                <a:lnTo>
                  <a:pt x="466799" y="31476"/>
                </a:lnTo>
                <a:lnTo>
                  <a:pt x="466799" y="98672"/>
                </a:lnTo>
                <a:lnTo>
                  <a:pt x="514797" y="98672"/>
                </a:lnTo>
                <a:lnTo>
                  <a:pt x="514797" y="71659"/>
                </a:lnTo>
                <a:lnTo>
                  <a:pt x="853231" y="71659"/>
                </a:lnTo>
                <a:lnTo>
                  <a:pt x="853231" y="31476"/>
                </a:lnTo>
                <a:close/>
              </a:path>
              <a:path w="1756409" h="417195">
                <a:moveTo>
                  <a:pt x="853231" y="71659"/>
                </a:moveTo>
                <a:lnTo>
                  <a:pt x="805234" y="71659"/>
                </a:lnTo>
                <a:lnTo>
                  <a:pt x="805234" y="98672"/>
                </a:lnTo>
                <a:lnTo>
                  <a:pt x="853231" y="98672"/>
                </a:lnTo>
                <a:lnTo>
                  <a:pt x="853231" y="71659"/>
                </a:lnTo>
                <a:close/>
              </a:path>
              <a:path w="1756409" h="417195">
                <a:moveTo>
                  <a:pt x="684014" y="0"/>
                </a:moveTo>
                <a:lnTo>
                  <a:pt x="636017" y="0"/>
                </a:lnTo>
                <a:lnTo>
                  <a:pt x="636017" y="31476"/>
                </a:lnTo>
                <a:lnTo>
                  <a:pt x="684014" y="31476"/>
                </a:lnTo>
                <a:lnTo>
                  <a:pt x="684014" y="0"/>
                </a:lnTo>
                <a:close/>
              </a:path>
              <a:path w="1756409" h="417195">
                <a:moveTo>
                  <a:pt x="1756022" y="12724"/>
                </a:moveTo>
                <a:lnTo>
                  <a:pt x="1576983" y="12724"/>
                </a:lnTo>
                <a:lnTo>
                  <a:pt x="1576983" y="224358"/>
                </a:lnTo>
                <a:lnTo>
                  <a:pt x="1575629" y="252172"/>
                </a:lnTo>
                <a:lnTo>
                  <a:pt x="1564802" y="299890"/>
                </a:lnTo>
                <a:lnTo>
                  <a:pt x="1543189" y="337743"/>
                </a:lnTo>
                <a:lnTo>
                  <a:pt x="1511042" y="369835"/>
                </a:lnTo>
                <a:lnTo>
                  <a:pt x="1491034" y="383975"/>
                </a:lnTo>
                <a:lnTo>
                  <a:pt x="1526529" y="416568"/>
                </a:lnTo>
                <a:lnTo>
                  <a:pt x="1562527" y="385273"/>
                </a:lnTo>
                <a:lnTo>
                  <a:pt x="1589930" y="351215"/>
                </a:lnTo>
                <a:lnTo>
                  <a:pt x="1608738" y="314393"/>
                </a:lnTo>
                <a:lnTo>
                  <a:pt x="1618951" y="274810"/>
                </a:lnTo>
                <a:lnTo>
                  <a:pt x="1756022" y="274810"/>
                </a:lnTo>
                <a:lnTo>
                  <a:pt x="1756022" y="230831"/>
                </a:lnTo>
                <a:lnTo>
                  <a:pt x="1623193" y="230831"/>
                </a:lnTo>
                <a:lnTo>
                  <a:pt x="1623193" y="164975"/>
                </a:lnTo>
                <a:lnTo>
                  <a:pt x="1756022" y="164975"/>
                </a:lnTo>
                <a:lnTo>
                  <a:pt x="1756022" y="121220"/>
                </a:lnTo>
                <a:lnTo>
                  <a:pt x="1623193" y="121220"/>
                </a:lnTo>
                <a:lnTo>
                  <a:pt x="1623193" y="57150"/>
                </a:lnTo>
                <a:lnTo>
                  <a:pt x="1756022" y="57150"/>
                </a:lnTo>
                <a:lnTo>
                  <a:pt x="1756022" y="12724"/>
                </a:lnTo>
                <a:close/>
              </a:path>
              <a:path w="1756409" h="417195">
                <a:moveTo>
                  <a:pt x="1644178" y="363884"/>
                </a:moveTo>
                <a:lnTo>
                  <a:pt x="1657795" y="411881"/>
                </a:lnTo>
                <a:lnTo>
                  <a:pt x="1707132" y="411881"/>
                </a:lnTo>
                <a:lnTo>
                  <a:pt x="1728522" y="408825"/>
                </a:lnTo>
                <a:lnTo>
                  <a:pt x="1743800" y="399658"/>
                </a:lnTo>
                <a:lnTo>
                  <a:pt x="1752967" y="384380"/>
                </a:lnTo>
                <a:lnTo>
                  <a:pt x="1755640" y="365669"/>
                </a:lnTo>
                <a:lnTo>
                  <a:pt x="1677888" y="365669"/>
                </a:lnTo>
                <a:lnTo>
                  <a:pt x="1668832" y="365558"/>
                </a:lnTo>
                <a:lnTo>
                  <a:pt x="1660196" y="365223"/>
                </a:lnTo>
                <a:lnTo>
                  <a:pt x="1651978" y="364665"/>
                </a:lnTo>
                <a:lnTo>
                  <a:pt x="1644178" y="363884"/>
                </a:lnTo>
                <a:close/>
              </a:path>
              <a:path w="1756409" h="417195">
                <a:moveTo>
                  <a:pt x="1756022" y="274810"/>
                </a:moveTo>
                <a:lnTo>
                  <a:pt x="1710481" y="274810"/>
                </a:lnTo>
                <a:lnTo>
                  <a:pt x="1710481" y="360386"/>
                </a:lnTo>
                <a:lnTo>
                  <a:pt x="1705867" y="365224"/>
                </a:lnTo>
                <a:lnTo>
                  <a:pt x="1696639" y="365224"/>
                </a:lnTo>
                <a:lnTo>
                  <a:pt x="1677888" y="365669"/>
                </a:lnTo>
                <a:lnTo>
                  <a:pt x="1755640" y="365669"/>
                </a:lnTo>
                <a:lnTo>
                  <a:pt x="1756022" y="362991"/>
                </a:lnTo>
                <a:lnTo>
                  <a:pt x="1756022" y="274810"/>
                </a:lnTo>
                <a:close/>
              </a:path>
              <a:path w="1756409" h="417195">
                <a:moveTo>
                  <a:pt x="1537022" y="31476"/>
                </a:moveTo>
                <a:lnTo>
                  <a:pt x="1389012" y="31476"/>
                </a:lnTo>
                <a:lnTo>
                  <a:pt x="1389012" y="345578"/>
                </a:lnTo>
                <a:lnTo>
                  <a:pt x="1435224" y="345578"/>
                </a:lnTo>
                <a:lnTo>
                  <a:pt x="1435224" y="312761"/>
                </a:lnTo>
                <a:lnTo>
                  <a:pt x="1537022" y="312761"/>
                </a:lnTo>
                <a:lnTo>
                  <a:pt x="1537022" y="266104"/>
                </a:lnTo>
                <a:lnTo>
                  <a:pt x="1435224" y="266104"/>
                </a:lnTo>
                <a:lnTo>
                  <a:pt x="1435224" y="194219"/>
                </a:lnTo>
                <a:lnTo>
                  <a:pt x="1537022" y="194219"/>
                </a:lnTo>
                <a:lnTo>
                  <a:pt x="1537022" y="147115"/>
                </a:lnTo>
                <a:lnTo>
                  <a:pt x="1435224" y="147115"/>
                </a:lnTo>
                <a:lnTo>
                  <a:pt x="1435224" y="78581"/>
                </a:lnTo>
                <a:lnTo>
                  <a:pt x="1537022" y="78581"/>
                </a:lnTo>
                <a:lnTo>
                  <a:pt x="1537022" y="31476"/>
                </a:lnTo>
                <a:close/>
              </a:path>
              <a:path w="1756409" h="417195">
                <a:moveTo>
                  <a:pt x="1537022" y="312761"/>
                </a:moveTo>
                <a:lnTo>
                  <a:pt x="1491034" y="312761"/>
                </a:lnTo>
                <a:lnTo>
                  <a:pt x="1491034" y="336425"/>
                </a:lnTo>
                <a:lnTo>
                  <a:pt x="1537022" y="336425"/>
                </a:lnTo>
                <a:lnTo>
                  <a:pt x="1537022" y="312761"/>
                </a:lnTo>
                <a:close/>
              </a:path>
              <a:path w="1756409" h="417195">
                <a:moveTo>
                  <a:pt x="1537022" y="194219"/>
                </a:moveTo>
                <a:lnTo>
                  <a:pt x="1491034" y="194219"/>
                </a:lnTo>
                <a:lnTo>
                  <a:pt x="1491034" y="266104"/>
                </a:lnTo>
                <a:lnTo>
                  <a:pt x="1537022" y="266104"/>
                </a:lnTo>
                <a:lnTo>
                  <a:pt x="1537022" y="194219"/>
                </a:lnTo>
                <a:close/>
              </a:path>
              <a:path w="1756409" h="417195">
                <a:moveTo>
                  <a:pt x="1756022" y="164975"/>
                </a:moveTo>
                <a:lnTo>
                  <a:pt x="1710481" y="164975"/>
                </a:lnTo>
                <a:lnTo>
                  <a:pt x="1710481" y="230831"/>
                </a:lnTo>
                <a:lnTo>
                  <a:pt x="1756022" y="230831"/>
                </a:lnTo>
                <a:lnTo>
                  <a:pt x="1756022" y="164975"/>
                </a:lnTo>
                <a:close/>
              </a:path>
              <a:path w="1756409" h="417195">
                <a:moveTo>
                  <a:pt x="1537022" y="78581"/>
                </a:moveTo>
                <a:lnTo>
                  <a:pt x="1491034" y="78581"/>
                </a:lnTo>
                <a:lnTo>
                  <a:pt x="1491034" y="147115"/>
                </a:lnTo>
                <a:lnTo>
                  <a:pt x="1537022" y="147115"/>
                </a:lnTo>
                <a:lnTo>
                  <a:pt x="1537022" y="78581"/>
                </a:lnTo>
                <a:close/>
              </a:path>
              <a:path w="1756409" h="417195">
                <a:moveTo>
                  <a:pt x="1756022" y="57150"/>
                </a:moveTo>
                <a:lnTo>
                  <a:pt x="1710481" y="57150"/>
                </a:lnTo>
                <a:lnTo>
                  <a:pt x="1710481" y="121220"/>
                </a:lnTo>
                <a:lnTo>
                  <a:pt x="1756022" y="121220"/>
                </a:lnTo>
                <a:lnTo>
                  <a:pt x="1756022" y="571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489872" y="4014726"/>
            <a:ext cx="38735" cy="50800"/>
          </a:xfrm>
          <a:custGeom>
            <a:avLst/>
            <a:gdLst/>
            <a:ahLst/>
            <a:cxnLst/>
            <a:rect l="l" t="t" r="r" b="b"/>
            <a:pathLst>
              <a:path w="38734" h="50800">
                <a:moveTo>
                  <a:pt x="0" y="0"/>
                </a:moveTo>
                <a:lnTo>
                  <a:pt x="0" y="50229"/>
                </a:lnTo>
                <a:lnTo>
                  <a:pt x="38397" y="50229"/>
                </a:lnTo>
                <a:lnTo>
                  <a:pt x="3839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16090" y="3995081"/>
            <a:ext cx="405130" cy="133350"/>
          </a:xfrm>
          <a:custGeom>
            <a:avLst/>
            <a:gdLst/>
            <a:ahLst/>
            <a:cxnLst/>
            <a:rect l="l" t="t" r="r" b="b"/>
            <a:pathLst>
              <a:path w="405129" h="133350">
                <a:moveTo>
                  <a:pt x="269676" y="0"/>
                </a:moveTo>
                <a:lnTo>
                  <a:pt x="316334" y="0"/>
                </a:lnTo>
                <a:lnTo>
                  <a:pt x="316334" y="15626"/>
                </a:lnTo>
                <a:lnTo>
                  <a:pt x="404738" y="15626"/>
                </a:lnTo>
                <a:lnTo>
                  <a:pt x="404738" y="53578"/>
                </a:lnTo>
                <a:lnTo>
                  <a:pt x="316334" y="53578"/>
                </a:lnTo>
                <a:lnTo>
                  <a:pt x="316334" y="97333"/>
                </a:lnTo>
                <a:lnTo>
                  <a:pt x="314087" y="112960"/>
                </a:lnTo>
                <a:lnTo>
                  <a:pt x="307348" y="124122"/>
                </a:lnTo>
                <a:lnTo>
                  <a:pt x="296116" y="130819"/>
                </a:lnTo>
                <a:lnTo>
                  <a:pt x="280392" y="133052"/>
                </a:lnTo>
                <a:lnTo>
                  <a:pt x="220340" y="133052"/>
                </a:lnTo>
                <a:lnTo>
                  <a:pt x="207615" y="89743"/>
                </a:lnTo>
                <a:lnTo>
                  <a:pt x="217493" y="90720"/>
                </a:lnTo>
                <a:lnTo>
                  <a:pt x="226814" y="91417"/>
                </a:lnTo>
                <a:lnTo>
                  <a:pt x="235576" y="91836"/>
                </a:lnTo>
                <a:lnTo>
                  <a:pt x="243780" y="91975"/>
                </a:lnTo>
                <a:lnTo>
                  <a:pt x="260077" y="91529"/>
                </a:lnTo>
                <a:lnTo>
                  <a:pt x="266476" y="91529"/>
                </a:lnTo>
                <a:lnTo>
                  <a:pt x="269676" y="88775"/>
                </a:lnTo>
                <a:lnTo>
                  <a:pt x="269676" y="83269"/>
                </a:lnTo>
                <a:lnTo>
                  <a:pt x="269676" y="53578"/>
                </a:lnTo>
                <a:lnTo>
                  <a:pt x="129926" y="53578"/>
                </a:lnTo>
                <a:lnTo>
                  <a:pt x="147479" y="60652"/>
                </a:lnTo>
                <a:lnTo>
                  <a:pt x="163971" y="68033"/>
                </a:lnTo>
                <a:lnTo>
                  <a:pt x="179403" y="75720"/>
                </a:lnTo>
                <a:lnTo>
                  <a:pt x="193774" y="83715"/>
                </a:lnTo>
                <a:lnTo>
                  <a:pt x="162297" y="119881"/>
                </a:lnTo>
                <a:lnTo>
                  <a:pt x="142777" y="106723"/>
                </a:lnTo>
                <a:lnTo>
                  <a:pt x="121276" y="95156"/>
                </a:lnTo>
                <a:lnTo>
                  <a:pt x="97794" y="85180"/>
                </a:lnTo>
                <a:lnTo>
                  <a:pt x="72330" y="76795"/>
                </a:lnTo>
                <a:lnTo>
                  <a:pt x="91975" y="53578"/>
                </a:lnTo>
                <a:lnTo>
                  <a:pt x="0" y="53578"/>
                </a:lnTo>
                <a:lnTo>
                  <a:pt x="0" y="15626"/>
                </a:lnTo>
                <a:lnTo>
                  <a:pt x="269676" y="15626"/>
                </a:lnTo>
                <a:lnTo>
                  <a:pt x="269676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966816" y="3958469"/>
            <a:ext cx="416559" cy="170180"/>
          </a:xfrm>
          <a:custGeom>
            <a:avLst/>
            <a:gdLst/>
            <a:ahLst/>
            <a:cxnLst/>
            <a:rect l="l" t="t" r="r" b="b"/>
            <a:pathLst>
              <a:path w="416560" h="170179">
                <a:moveTo>
                  <a:pt x="183504" y="0"/>
                </a:moveTo>
                <a:lnTo>
                  <a:pt x="231502" y="0"/>
                </a:lnTo>
                <a:lnTo>
                  <a:pt x="231502" y="33932"/>
                </a:lnTo>
                <a:lnTo>
                  <a:pt x="406077" y="33932"/>
                </a:lnTo>
                <a:lnTo>
                  <a:pt x="406077" y="72776"/>
                </a:lnTo>
                <a:lnTo>
                  <a:pt x="275257" y="72776"/>
                </a:lnTo>
                <a:lnTo>
                  <a:pt x="301976" y="91822"/>
                </a:lnTo>
                <a:lnTo>
                  <a:pt x="334360" y="106765"/>
                </a:lnTo>
                <a:lnTo>
                  <a:pt x="372409" y="117606"/>
                </a:lnTo>
                <a:lnTo>
                  <a:pt x="416123" y="124345"/>
                </a:lnTo>
                <a:lnTo>
                  <a:pt x="390450" y="165199"/>
                </a:lnTo>
                <a:lnTo>
                  <a:pt x="345690" y="155055"/>
                </a:lnTo>
                <a:lnTo>
                  <a:pt x="304279" y="138689"/>
                </a:lnTo>
                <a:lnTo>
                  <a:pt x="266216" y="116099"/>
                </a:lnTo>
                <a:lnTo>
                  <a:pt x="231502" y="87287"/>
                </a:lnTo>
                <a:lnTo>
                  <a:pt x="231502" y="169664"/>
                </a:lnTo>
                <a:lnTo>
                  <a:pt x="183504" y="169664"/>
                </a:lnTo>
                <a:lnTo>
                  <a:pt x="183504" y="87287"/>
                </a:lnTo>
                <a:lnTo>
                  <a:pt x="152516" y="113448"/>
                </a:lnTo>
                <a:lnTo>
                  <a:pt x="116030" y="135675"/>
                </a:lnTo>
                <a:lnTo>
                  <a:pt x="74046" y="153967"/>
                </a:lnTo>
                <a:lnTo>
                  <a:pt x="26565" y="168324"/>
                </a:lnTo>
                <a:lnTo>
                  <a:pt x="0" y="127694"/>
                </a:lnTo>
                <a:lnTo>
                  <a:pt x="44243" y="116811"/>
                </a:lnTo>
                <a:lnTo>
                  <a:pt x="82097" y="104030"/>
                </a:lnTo>
                <a:lnTo>
                  <a:pt x="113560" y="89352"/>
                </a:lnTo>
                <a:lnTo>
                  <a:pt x="138633" y="72776"/>
                </a:lnTo>
                <a:lnTo>
                  <a:pt x="9599" y="72776"/>
                </a:lnTo>
                <a:lnTo>
                  <a:pt x="9599" y="33932"/>
                </a:lnTo>
                <a:lnTo>
                  <a:pt x="183504" y="33932"/>
                </a:lnTo>
                <a:lnTo>
                  <a:pt x="18350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740225" y="3932127"/>
            <a:ext cx="79375" cy="22860"/>
          </a:xfrm>
          <a:custGeom>
            <a:avLst/>
            <a:gdLst/>
            <a:ahLst/>
            <a:cxnLst/>
            <a:rect l="l" t="t" r="r" b="b"/>
            <a:pathLst>
              <a:path w="79375" h="22860">
                <a:moveTo>
                  <a:pt x="0" y="0"/>
                </a:moveTo>
                <a:lnTo>
                  <a:pt x="0" y="22324"/>
                </a:lnTo>
                <a:lnTo>
                  <a:pt x="3125" y="22324"/>
                </a:lnTo>
                <a:lnTo>
                  <a:pt x="19561" y="22128"/>
                </a:lnTo>
                <a:lnTo>
                  <a:pt x="37169" y="21542"/>
                </a:lnTo>
                <a:lnTo>
                  <a:pt x="55950" y="20566"/>
                </a:lnTo>
                <a:lnTo>
                  <a:pt x="75902" y="19198"/>
                </a:lnTo>
                <a:lnTo>
                  <a:pt x="70098" y="15775"/>
                </a:lnTo>
                <a:lnTo>
                  <a:pt x="64740" y="13022"/>
                </a:lnTo>
                <a:lnTo>
                  <a:pt x="59828" y="10938"/>
                </a:lnTo>
                <a:lnTo>
                  <a:pt x="79027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443884" y="3911365"/>
            <a:ext cx="130175" cy="43180"/>
          </a:xfrm>
          <a:custGeom>
            <a:avLst/>
            <a:gdLst/>
            <a:ahLst/>
            <a:cxnLst/>
            <a:rect l="l" t="t" r="r" b="b"/>
            <a:pathLst>
              <a:path w="130175" h="43179">
                <a:moveTo>
                  <a:pt x="0" y="0"/>
                </a:moveTo>
                <a:lnTo>
                  <a:pt x="130150" y="0"/>
                </a:lnTo>
                <a:lnTo>
                  <a:pt x="130150" y="42639"/>
                </a:lnTo>
                <a:lnTo>
                  <a:pt x="0" y="4263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51314" y="3910026"/>
            <a:ext cx="55880" cy="72390"/>
          </a:xfrm>
          <a:custGeom>
            <a:avLst/>
            <a:gdLst/>
            <a:ahLst/>
            <a:cxnLst/>
            <a:rect l="l" t="t" r="r" b="b"/>
            <a:pathLst>
              <a:path w="55879" h="72389">
                <a:moveTo>
                  <a:pt x="0" y="0"/>
                </a:moveTo>
                <a:lnTo>
                  <a:pt x="0" y="71884"/>
                </a:lnTo>
                <a:lnTo>
                  <a:pt x="55810" y="71884"/>
                </a:lnTo>
                <a:lnTo>
                  <a:pt x="5581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139283" y="3880781"/>
            <a:ext cx="87630" cy="66040"/>
          </a:xfrm>
          <a:custGeom>
            <a:avLst/>
            <a:gdLst/>
            <a:ahLst/>
            <a:cxnLst/>
            <a:rect l="l" t="t" r="r" b="b"/>
            <a:pathLst>
              <a:path w="87629" h="66039">
                <a:moveTo>
                  <a:pt x="0" y="0"/>
                </a:moveTo>
                <a:lnTo>
                  <a:pt x="0" y="65856"/>
                </a:lnTo>
                <a:lnTo>
                  <a:pt x="87288" y="65856"/>
                </a:lnTo>
                <a:lnTo>
                  <a:pt x="8728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733875" y="3888148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452" y="0"/>
                </a:lnTo>
              </a:path>
            </a:pathLst>
          </a:custGeom>
          <a:ln w="292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595241" y="3888148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5" y="0"/>
                </a:lnTo>
              </a:path>
            </a:pathLst>
          </a:custGeom>
          <a:ln w="292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650829" y="3866717"/>
            <a:ext cx="104775" cy="65405"/>
          </a:xfrm>
          <a:custGeom>
            <a:avLst/>
            <a:gdLst/>
            <a:ahLst/>
            <a:cxnLst/>
            <a:rect l="l" t="t" r="r" b="b"/>
            <a:pathLst>
              <a:path w="104775" h="65404">
                <a:moveTo>
                  <a:pt x="0" y="0"/>
                </a:moveTo>
                <a:lnTo>
                  <a:pt x="0" y="65409"/>
                </a:lnTo>
                <a:lnTo>
                  <a:pt x="104700" y="65409"/>
                </a:lnTo>
                <a:lnTo>
                  <a:pt x="1047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111923" y="3866717"/>
            <a:ext cx="111125" cy="26670"/>
          </a:xfrm>
          <a:custGeom>
            <a:avLst/>
            <a:gdLst/>
            <a:ahLst/>
            <a:cxnLst/>
            <a:rect l="l" t="t" r="r" b="b"/>
            <a:pathLst>
              <a:path w="111125" h="26670">
                <a:moveTo>
                  <a:pt x="11385" y="0"/>
                </a:moveTo>
                <a:lnTo>
                  <a:pt x="0" y="13171"/>
                </a:lnTo>
                <a:lnTo>
                  <a:pt x="14552" y="15585"/>
                </a:lnTo>
                <a:lnTo>
                  <a:pt x="31198" y="18584"/>
                </a:lnTo>
                <a:lnTo>
                  <a:pt x="49936" y="22170"/>
                </a:lnTo>
                <a:lnTo>
                  <a:pt x="70767" y="26342"/>
                </a:lnTo>
                <a:lnTo>
                  <a:pt x="81790" y="20259"/>
                </a:lnTo>
                <a:lnTo>
                  <a:pt x="92087" y="13840"/>
                </a:lnTo>
                <a:lnTo>
                  <a:pt x="101658" y="7087"/>
                </a:lnTo>
                <a:lnTo>
                  <a:pt x="110504" y="0"/>
                </a:lnTo>
                <a:lnTo>
                  <a:pt x="1138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443884" y="3850643"/>
            <a:ext cx="130175" cy="42545"/>
          </a:xfrm>
          <a:custGeom>
            <a:avLst/>
            <a:gdLst/>
            <a:ahLst/>
            <a:cxnLst/>
            <a:rect l="l" t="t" r="r" b="b"/>
            <a:pathLst>
              <a:path w="130175" h="42545">
                <a:moveTo>
                  <a:pt x="0" y="0"/>
                </a:moveTo>
                <a:lnTo>
                  <a:pt x="130150" y="0"/>
                </a:lnTo>
                <a:lnTo>
                  <a:pt x="130150" y="42415"/>
                </a:lnTo>
                <a:lnTo>
                  <a:pt x="0" y="424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733875" y="3839704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452" y="0"/>
                </a:lnTo>
              </a:path>
            </a:pathLst>
          </a:custGeom>
          <a:ln w="292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595241" y="3839704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5" y="0"/>
                </a:lnTo>
              </a:path>
            </a:pathLst>
          </a:custGeom>
          <a:ln w="292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51314" y="3794386"/>
            <a:ext cx="55880" cy="68580"/>
          </a:xfrm>
          <a:custGeom>
            <a:avLst/>
            <a:gdLst/>
            <a:ahLst/>
            <a:cxnLst/>
            <a:rect l="l" t="t" r="r" b="b"/>
            <a:pathLst>
              <a:path w="55879" h="68579">
                <a:moveTo>
                  <a:pt x="0" y="0"/>
                </a:moveTo>
                <a:lnTo>
                  <a:pt x="0" y="68535"/>
                </a:lnTo>
                <a:lnTo>
                  <a:pt x="55810" y="68535"/>
                </a:lnTo>
                <a:lnTo>
                  <a:pt x="5581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977978" y="3790368"/>
            <a:ext cx="388620" cy="193675"/>
          </a:xfrm>
          <a:custGeom>
            <a:avLst/>
            <a:gdLst/>
            <a:ahLst/>
            <a:cxnLst/>
            <a:rect l="l" t="t" r="r" b="b"/>
            <a:pathLst>
              <a:path w="388620" h="193675">
                <a:moveTo>
                  <a:pt x="150241" y="0"/>
                </a:moveTo>
                <a:lnTo>
                  <a:pt x="197345" y="12724"/>
                </a:lnTo>
                <a:lnTo>
                  <a:pt x="177700" y="37504"/>
                </a:lnTo>
                <a:lnTo>
                  <a:pt x="388441" y="37504"/>
                </a:lnTo>
                <a:lnTo>
                  <a:pt x="388441" y="76348"/>
                </a:lnTo>
                <a:lnTo>
                  <a:pt x="303386" y="76348"/>
                </a:lnTo>
                <a:lnTo>
                  <a:pt x="293591" y="86813"/>
                </a:lnTo>
                <a:lnTo>
                  <a:pt x="282959" y="96775"/>
                </a:lnTo>
                <a:lnTo>
                  <a:pt x="271490" y="106235"/>
                </a:lnTo>
                <a:lnTo>
                  <a:pt x="259184" y="115192"/>
                </a:lnTo>
                <a:lnTo>
                  <a:pt x="288163" y="122894"/>
                </a:lnTo>
                <a:lnTo>
                  <a:pt x="318845" y="132382"/>
                </a:lnTo>
                <a:lnTo>
                  <a:pt x="351229" y="143656"/>
                </a:lnTo>
                <a:lnTo>
                  <a:pt x="385315" y="156715"/>
                </a:lnTo>
                <a:lnTo>
                  <a:pt x="359643" y="193327"/>
                </a:lnTo>
                <a:lnTo>
                  <a:pt x="322040" y="177379"/>
                </a:lnTo>
                <a:lnTo>
                  <a:pt x="284912" y="163469"/>
                </a:lnTo>
                <a:lnTo>
                  <a:pt x="248259" y="151595"/>
                </a:lnTo>
                <a:lnTo>
                  <a:pt x="212079" y="141758"/>
                </a:lnTo>
                <a:lnTo>
                  <a:pt x="167878" y="160162"/>
                </a:lnTo>
                <a:lnTo>
                  <a:pt x="120997" y="174296"/>
                </a:lnTo>
                <a:lnTo>
                  <a:pt x="71437" y="184160"/>
                </a:lnTo>
                <a:lnTo>
                  <a:pt x="19198" y="189755"/>
                </a:lnTo>
                <a:lnTo>
                  <a:pt x="0" y="149348"/>
                </a:lnTo>
                <a:lnTo>
                  <a:pt x="39053" y="147311"/>
                </a:lnTo>
                <a:lnTo>
                  <a:pt x="75846" y="142986"/>
                </a:lnTo>
                <a:lnTo>
                  <a:pt x="110379" y="136373"/>
                </a:lnTo>
                <a:lnTo>
                  <a:pt x="142651" y="127471"/>
                </a:lnTo>
                <a:lnTo>
                  <a:pt x="107379" y="120997"/>
                </a:lnTo>
                <a:lnTo>
                  <a:pt x="97779" y="132159"/>
                </a:lnTo>
                <a:lnTo>
                  <a:pt x="50675" y="115192"/>
                </a:lnTo>
                <a:lnTo>
                  <a:pt x="59689" y="107323"/>
                </a:lnTo>
                <a:lnTo>
                  <a:pt x="69093" y="98226"/>
                </a:lnTo>
                <a:lnTo>
                  <a:pt x="78888" y="87901"/>
                </a:lnTo>
                <a:lnTo>
                  <a:pt x="89073" y="76348"/>
                </a:lnTo>
                <a:lnTo>
                  <a:pt x="3571" y="76348"/>
                </a:lnTo>
                <a:lnTo>
                  <a:pt x="3571" y="37504"/>
                </a:lnTo>
                <a:lnTo>
                  <a:pt x="122336" y="37504"/>
                </a:lnTo>
                <a:lnTo>
                  <a:pt x="131782" y="25533"/>
                </a:lnTo>
                <a:lnTo>
                  <a:pt x="139582" y="15292"/>
                </a:lnTo>
                <a:lnTo>
                  <a:pt x="145735" y="6780"/>
                </a:lnTo>
                <a:lnTo>
                  <a:pt x="15024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428704" y="3789028"/>
            <a:ext cx="151765" cy="42545"/>
          </a:xfrm>
          <a:custGeom>
            <a:avLst/>
            <a:gdLst/>
            <a:ahLst/>
            <a:cxnLst/>
            <a:rect l="l" t="t" r="r" b="b"/>
            <a:pathLst>
              <a:path w="151765" h="42545">
                <a:moveTo>
                  <a:pt x="0" y="0"/>
                </a:moveTo>
                <a:lnTo>
                  <a:pt x="151358" y="0"/>
                </a:lnTo>
                <a:lnTo>
                  <a:pt x="151358" y="42415"/>
                </a:lnTo>
                <a:lnTo>
                  <a:pt x="0" y="424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39283" y="3772955"/>
            <a:ext cx="87630" cy="64135"/>
          </a:xfrm>
          <a:custGeom>
            <a:avLst/>
            <a:gdLst/>
            <a:ahLst/>
            <a:cxnLst/>
            <a:rect l="l" t="t" r="r" b="b"/>
            <a:pathLst>
              <a:path w="87629" h="64135">
                <a:moveTo>
                  <a:pt x="0" y="0"/>
                </a:moveTo>
                <a:lnTo>
                  <a:pt x="0" y="64070"/>
                </a:lnTo>
                <a:lnTo>
                  <a:pt x="87288" y="64070"/>
                </a:lnTo>
                <a:lnTo>
                  <a:pt x="8728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905103" y="3747282"/>
            <a:ext cx="148590" cy="314325"/>
          </a:xfrm>
          <a:custGeom>
            <a:avLst/>
            <a:gdLst/>
            <a:ahLst/>
            <a:cxnLst/>
            <a:rect l="l" t="t" r="r" b="b"/>
            <a:pathLst>
              <a:path w="148590" h="314325">
                <a:moveTo>
                  <a:pt x="0" y="0"/>
                </a:moveTo>
                <a:lnTo>
                  <a:pt x="148009" y="0"/>
                </a:lnTo>
                <a:lnTo>
                  <a:pt x="148009" y="304948"/>
                </a:lnTo>
                <a:lnTo>
                  <a:pt x="102021" y="304948"/>
                </a:lnTo>
                <a:lnTo>
                  <a:pt x="102021" y="281285"/>
                </a:lnTo>
                <a:lnTo>
                  <a:pt x="46211" y="281285"/>
                </a:lnTo>
                <a:lnTo>
                  <a:pt x="46211" y="314101"/>
                </a:lnTo>
                <a:lnTo>
                  <a:pt x="0" y="3141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443884" y="3729869"/>
            <a:ext cx="130175" cy="43180"/>
          </a:xfrm>
          <a:custGeom>
            <a:avLst/>
            <a:gdLst/>
            <a:ahLst/>
            <a:cxnLst/>
            <a:rect l="l" t="t" r="r" b="b"/>
            <a:pathLst>
              <a:path w="130175" h="43179">
                <a:moveTo>
                  <a:pt x="0" y="0"/>
                </a:moveTo>
                <a:lnTo>
                  <a:pt x="130150" y="0"/>
                </a:lnTo>
                <a:lnTo>
                  <a:pt x="130150" y="42639"/>
                </a:lnTo>
                <a:lnTo>
                  <a:pt x="0" y="4263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007125" y="3728530"/>
            <a:ext cx="265430" cy="403860"/>
          </a:xfrm>
          <a:custGeom>
            <a:avLst/>
            <a:gdLst/>
            <a:ahLst/>
            <a:cxnLst/>
            <a:rect l="l" t="t" r="r" b="b"/>
            <a:pathLst>
              <a:path w="265429" h="403860">
                <a:moveTo>
                  <a:pt x="85948" y="0"/>
                </a:moveTo>
                <a:lnTo>
                  <a:pt x="264988" y="0"/>
                </a:lnTo>
                <a:lnTo>
                  <a:pt x="264988" y="350266"/>
                </a:lnTo>
                <a:lnTo>
                  <a:pt x="261932" y="371656"/>
                </a:lnTo>
                <a:lnTo>
                  <a:pt x="252765" y="386934"/>
                </a:lnTo>
                <a:lnTo>
                  <a:pt x="237487" y="396101"/>
                </a:lnTo>
                <a:lnTo>
                  <a:pt x="216098" y="399156"/>
                </a:lnTo>
                <a:lnTo>
                  <a:pt x="166761" y="399156"/>
                </a:lnTo>
                <a:lnTo>
                  <a:pt x="153144" y="351159"/>
                </a:lnTo>
                <a:lnTo>
                  <a:pt x="160943" y="351941"/>
                </a:lnTo>
                <a:lnTo>
                  <a:pt x="169161" y="352499"/>
                </a:lnTo>
                <a:lnTo>
                  <a:pt x="177798" y="352834"/>
                </a:lnTo>
                <a:lnTo>
                  <a:pt x="186853" y="352945"/>
                </a:lnTo>
                <a:lnTo>
                  <a:pt x="205605" y="352499"/>
                </a:lnTo>
                <a:lnTo>
                  <a:pt x="214833" y="352499"/>
                </a:lnTo>
                <a:lnTo>
                  <a:pt x="219447" y="347662"/>
                </a:lnTo>
                <a:lnTo>
                  <a:pt x="219447" y="337988"/>
                </a:lnTo>
                <a:lnTo>
                  <a:pt x="219447" y="262086"/>
                </a:lnTo>
                <a:lnTo>
                  <a:pt x="127918" y="262086"/>
                </a:lnTo>
                <a:lnTo>
                  <a:pt x="117704" y="301669"/>
                </a:lnTo>
                <a:lnTo>
                  <a:pt x="98896" y="338490"/>
                </a:lnTo>
                <a:lnTo>
                  <a:pt x="71493" y="372549"/>
                </a:lnTo>
                <a:lnTo>
                  <a:pt x="35495" y="403845"/>
                </a:lnTo>
                <a:lnTo>
                  <a:pt x="0" y="371251"/>
                </a:lnTo>
                <a:lnTo>
                  <a:pt x="20008" y="357110"/>
                </a:lnTo>
                <a:lnTo>
                  <a:pt x="37393" y="341700"/>
                </a:lnTo>
                <a:lnTo>
                  <a:pt x="64293" y="307069"/>
                </a:lnTo>
                <a:lnTo>
                  <a:pt x="80534" y="264625"/>
                </a:lnTo>
                <a:lnTo>
                  <a:pt x="85948" y="211633"/>
                </a:lnTo>
                <a:lnTo>
                  <a:pt x="8594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444331" y="3728083"/>
            <a:ext cx="396875" cy="405130"/>
          </a:xfrm>
          <a:custGeom>
            <a:avLst/>
            <a:gdLst/>
            <a:ahLst/>
            <a:cxnLst/>
            <a:rect l="l" t="t" r="r" b="b"/>
            <a:pathLst>
              <a:path w="396875" h="405129">
                <a:moveTo>
                  <a:pt x="191095" y="0"/>
                </a:moveTo>
                <a:lnTo>
                  <a:pt x="233957" y="19198"/>
                </a:lnTo>
                <a:lnTo>
                  <a:pt x="227483" y="37727"/>
                </a:lnTo>
                <a:lnTo>
                  <a:pt x="219447" y="56480"/>
                </a:lnTo>
                <a:lnTo>
                  <a:pt x="209847" y="75455"/>
                </a:lnTo>
                <a:lnTo>
                  <a:pt x="198685" y="94654"/>
                </a:lnTo>
                <a:lnTo>
                  <a:pt x="327273" y="94654"/>
                </a:lnTo>
                <a:lnTo>
                  <a:pt x="318748" y="80130"/>
                </a:lnTo>
                <a:lnTo>
                  <a:pt x="311701" y="66916"/>
                </a:lnTo>
                <a:lnTo>
                  <a:pt x="306134" y="55015"/>
                </a:lnTo>
                <a:lnTo>
                  <a:pt x="302046" y="44425"/>
                </a:lnTo>
                <a:lnTo>
                  <a:pt x="240431" y="44425"/>
                </a:lnTo>
                <a:lnTo>
                  <a:pt x="240431" y="446"/>
                </a:lnTo>
                <a:lnTo>
                  <a:pt x="335086" y="446"/>
                </a:lnTo>
                <a:lnTo>
                  <a:pt x="343876" y="29761"/>
                </a:lnTo>
                <a:lnTo>
                  <a:pt x="356852" y="56982"/>
                </a:lnTo>
                <a:lnTo>
                  <a:pt x="374014" y="82111"/>
                </a:lnTo>
                <a:lnTo>
                  <a:pt x="395362" y="105147"/>
                </a:lnTo>
                <a:lnTo>
                  <a:pt x="376163" y="159171"/>
                </a:lnTo>
                <a:lnTo>
                  <a:pt x="370024" y="152613"/>
                </a:lnTo>
                <a:lnTo>
                  <a:pt x="364778" y="146781"/>
                </a:lnTo>
                <a:lnTo>
                  <a:pt x="360425" y="141675"/>
                </a:lnTo>
                <a:lnTo>
                  <a:pt x="356964" y="137293"/>
                </a:lnTo>
                <a:lnTo>
                  <a:pt x="356964" y="247798"/>
                </a:lnTo>
                <a:lnTo>
                  <a:pt x="311199" y="247798"/>
                </a:lnTo>
                <a:lnTo>
                  <a:pt x="311199" y="334640"/>
                </a:lnTo>
                <a:lnTo>
                  <a:pt x="311199" y="341634"/>
                </a:lnTo>
                <a:lnTo>
                  <a:pt x="314995" y="345132"/>
                </a:lnTo>
                <a:lnTo>
                  <a:pt x="322584" y="345132"/>
                </a:lnTo>
                <a:lnTo>
                  <a:pt x="331737" y="345132"/>
                </a:lnTo>
                <a:lnTo>
                  <a:pt x="339179" y="345132"/>
                </a:lnTo>
                <a:lnTo>
                  <a:pt x="344239" y="340630"/>
                </a:lnTo>
                <a:lnTo>
                  <a:pt x="352499" y="295349"/>
                </a:lnTo>
                <a:lnTo>
                  <a:pt x="396254" y="311422"/>
                </a:lnTo>
                <a:lnTo>
                  <a:pt x="387548" y="351048"/>
                </a:lnTo>
                <a:lnTo>
                  <a:pt x="361317" y="387660"/>
                </a:lnTo>
                <a:lnTo>
                  <a:pt x="336872" y="391790"/>
                </a:lnTo>
                <a:lnTo>
                  <a:pt x="312093" y="391790"/>
                </a:lnTo>
                <a:lnTo>
                  <a:pt x="291680" y="388650"/>
                </a:lnTo>
                <a:lnTo>
                  <a:pt x="277099" y="379232"/>
                </a:lnTo>
                <a:lnTo>
                  <a:pt x="268351" y="363535"/>
                </a:lnTo>
                <a:lnTo>
                  <a:pt x="265435" y="341560"/>
                </a:lnTo>
                <a:lnTo>
                  <a:pt x="265435" y="247798"/>
                </a:lnTo>
                <a:lnTo>
                  <a:pt x="244003" y="247798"/>
                </a:lnTo>
                <a:lnTo>
                  <a:pt x="244003" y="250477"/>
                </a:lnTo>
                <a:lnTo>
                  <a:pt x="238520" y="294944"/>
                </a:lnTo>
                <a:lnTo>
                  <a:pt x="222070" y="335477"/>
                </a:lnTo>
                <a:lnTo>
                  <a:pt x="194653" y="372074"/>
                </a:lnTo>
                <a:lnTo>
                  <a:pt x="156269" y="404738"/>
                </a:lnTo>
                <a:lnTo>
                  <a:pt x="129703" y="374823"/>
                </a:lnTo>
                <a:lnTo>
                  <a:pt x="129703" y="400050"/>
                </a:lnTo>
                <a:lnTo>
                  <a:pt x="83939" y="400050"/>
                </a:lnTo>
                <a:lnTo>
                  <a:pt x="83939" y="379511"/>
                </a:lnTo>
                <a:lnTo>
                  <a:pt x="45541" y="379511"/>
                </a:lnTo>
                <a:lnTo>
                  <a:pt x="45541" y="400050"/>
                </a:lnTo>
                <a:lnTo>
                  <a:pt x="0" y="400050"/>
                </a:lnTo>
                <a:lnTo>
                  <a:pt x="0" y="244226"/>
                </a:lnTo>
                <a:lnTo>
                  <a:pt x="129703" y="244226"/>
                </a:lnTo>
                <a:lnTo>
                  <a:pt x="129703" y="362545"/>
                </a:lnTo>
                <a:lnTo>
                  <a:pt x="159869" y="340221"/>
                </a:lnTo>
                <a:lnTo>
                  <a:pt x="181607" y="313655"/>
                </a:lnTo>
                <a:lnTo>
                  <a:pt x="194918" y="282847"/>
                </a:lnTo>
                <a:lnTo>
                  <a:pt x="199801" y="247798"/>
                </a:lnTo>
                <a:lnTo>
                  <a:pt x="160734" y="247798"/>
                </a:lnTo>
                <a:lnTo>
                  <a:pt x="160734" y="144437"/>
                </a:lnTo>
                <a:lnTo>
                  <a:pt x="154186" y="151134"/>
                </a:lnTo>
                <a:lnTo>
                  <a:pt x="149200" y="156046"/>
                </a:lnTo>
                <a:lnTo>
                  <a:pt x="145777" y="159171"/>
                </a:lnTo>
                <a:lnTo>
                  <a:pt x="129257" y="113407"/>
                </a:lnTo>
                <a:lnTo>
                  <a:pt x="150535" y="86980"/>
                </a:lnTo>
                <a:lnTo>
                  <a:pt x="167934" y="59270"/>
                </a:lnTo>
                <a:lnTo>
                  <a:pt x="181454" y="30277"/>
                </a:lnTo>
                <a:lnTo>
                  <a:pt x="19109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516090" y="3716251"/>
            <a:ext cx="405130" cy="290830"/>
          </a:xfrm>
          <a:custGeom>
            <a:avLst/>
            <a:gdLst/>
            <a:ahLst/>
            <a:cxnLst/>
            <a:rect l="l" t="t" r="r" b="b"/>
            <a:pathLst>
              <a:path w="405129" h="290829">
                <a:moveTo>
                  <a:pt x="177477" y="0"/>
                </a:moveTo>
                <a:lnTo>
                  <a:pt x="224135" y="0"/>
                </a:lnTo>
                <a:lnTo>
                  <a:pt x="224135" y="26565"/>
                </a:lnTo>
                <a:lnTo>
                  <a:pt x="399157" y="26565"/>
                </a:lnTo>
                <a:lnTo>
                  <a:pt x="399157" y="64517"/>
                </a:lnTo>
                <a:lnTo>
                  <a:pt x="224135" y="64517"/>
                </a:lnTo>
                <a:lnTo>
                  <a:pt x="224135" y="78581"/>
                </a:lnTo>
                <a:lnTo>
                  <a:pt x="362545" y="78581"/>
                </a:lnTo>
                <a:lnTo>
                  <a:pt x="362545" y="215875"/>
                </a:lnTo>
                <a:lnTo>
                  <a:pt x="342899" y="215875"/>
                </a:lnTo>
                <a:lnTo>
                  <a:pt x="359154" y="226228"/>
                </a:lnTo>
                <a:lnTo>
                  <a:pt x="374879" y="237418"/>
                </a:lnTo>
                <a:lnTo>
                  <a:pt x="390073" y="249445"/>
                </a:lnTo>
                <a:lnTo>
                  <a:pt x="404738" y="262309"/>
                </a:lnTo>
                <a:lnTo>
                  <a:pt x="367233" y="290214"/>
                </a:lnTo>
                <a:lnTo>
                  <a:pt x="363926" y="286447"/>
                </a:lnTo>
                <a:lnTo>
                  <a:pt x="358917" y="281396"/>
                </a:lnTo>
                <a:lnTo>
                  <a:pt x="352206" y="275062"/>
                </a:lnTo>
                <a:lnTo>
                  <a:pt x="343793" y="267444"/>
                </a:lnTo>
                <a:lnTo>
                  <a:pt x="281749" y="270417"/>
                </a:lnTo>
                <a:lnTo>
                  <a:pt x="223670" y="272730"/>
                </a:lnTo>
                <a:lnTo>
                  <a:pt x="169556" y="274382"/>
                </a:lnTo>
                <a:lnTo>
                  <a:pt x="119407" y="275373"/>
                </a:lnTo>
                <a:lnTo>
                  <a:pt x="73223" y="275704"/>
                </a:lnTo>
                <a:lnTo>
                  <a:pt x="55838" y="275676"/>
                </a:lnTo>
                <a:lnTo>
                  <a:pt x="40964" y="275592"/>
                </a:lnTo>
                <a:lnTo>
                  <a:pt x="28602" y="275452"/>
                </a:lnTo>
                <a:lnTo>
                  <a:pt x="18752" y="275257"/>
                </a:lnTo>
                <a:lnTo>
                  <a:pt x="6474" y="239538"/>
                </a:lnTo>
                <a:lnTo>
                  <a:pt x="25505" y="240320"/>
                </a:lnTo>
                <a:lnTo>
                  <a:pt x="45094" y="240878"/>
                </a:lnTo>
                <a:lnTo>
                  <a:pt x="65242" y="241213"/>
                </a:lnTo>
                <a:lnTo>
                  <a:pt x="85948" y="241324"/>
                </a:lnTo>
                <a:lnTo>
                  <a:pt x="102803" y="241213"/>
                </a:lnTo>
                <a:lnTo>
                  <a:pt x="123676" y="240878"/>
                </a:lnTo>
                <a:lnTo>
                  <a:pt x="148567" y="240320"/>
                </a:lnTo>
                <a:lnTo>
                  <a:pt x="177477" y="239538"/>
                </a:lnTo>
                <a:lnTo>
                  <a:pt x="177477" y="215875"/>
                </a:lnTo>
                <a:lnTo>
                  <a:pt x="38844" y="215875"/>
                </a:lnTo>
                <a:lnTo>
                  <a:pt x="38844" y="78581"/>
                </a:lnTo>
                <a:lnTo>
                  <a:pt x="177477" y="78581"/>
                </a:lnTo>
                <a:lnTo>
                  <a:pt x="177477" y="64517"/>
                </a:lnTo>
                <a:lnTo>
                  <a:pt x="0" y="64517"/>
                </a:lnTo>
                <a:lnTo>
                  <a:pt x="0" y="26565"/>
                </a:lnTo>
                <a:lnTo>
                  <a:pt x="177477" y="26565"/>
                </a:lnTo>
                <a:lnTo>
                  <a:pt x="177477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982889" y="3715805"/>
            <a:ext cx="386715" cy="99060"/>
          </a:xfrm>
          <a:custGeom>
            <a:avLst/>
            <a:gdLst/>
            <a:ahLst/>
            <a:cxnLst/>
            <a:rect l="l" t="t" r="r" b="b"/>
            <a:pathLst>
              <a:path w="386714" h="99060">
                <a:moveTo>
                  <a:pt x="169217" y="0"/>
                </a:moveTo>
                <a:lnTo>
                  <a:pt x="217214" y="0"/>
                </a:lnTo>
                <a:lnTo>
                  <a:pt x="217214" y="31477"/>
                </a:lnTo>
                <a:lnTo>
                  <a:pt x="386432" y="31477"/>
                </a:lnTo>
                <a:lnTo>
                  <a:pt x="386432" y="98673"/>
                </a:lnTo>
                <a:lnTo>
                  <a:pt x="338435" y="98673"/>
                </a:lnTo>
                <a:lnTo>
                  <a:pt x="338435" y="71660"/>
                </a:lnTo>
                <a:lnTo>
                  <a:pt x="47997" y="71660"/>
                </a:lnTo>
                <a:lnTo>
                  <a:pt x="47997" y="98673"/>
                </a:lnTo>
                <a:lnTo>
                  <a:pt x="0" y="98673"/>
                </a:lnTo>
                <a:lnTo>
                  <a:pt x="0" y="31477"/>
                </a:lnTo>
                <a:lnTo>
                  <a:pt x="169217" y="31477"/>
                </a:lnTo>
                <a:lnTo>
                  <a:pt x="16921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82296"/>
            <a:ext cx="303276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2908525" y="134828"/>
                </a:moveTo>
                <a:lnTo>
                  <a:pt x="91848" y="134828"/>
                </a:lnTo>
                <a:lnTo>
                  <a:pt x="0" y="451385"/>
                </a:lnTo>
                <a:lnTo>
                  <a:pt x="3000373" y="451385"/>
                </a:lnTo>
                <a:lnTo>
                  <a:pt x="2908525" y="134828"/>
                </a:lnTo>
                <a:close/>
              </a:path>
              <a:path w="3000375" h="451484">
                <a:moveTo>
                  <a:pt x="2690812" y="0"/>
                </a:moveTo>
                <a:lnTo>
                  <a:pt x="308767" y="0"/>
                </a:lnTo>
                <a:lnTo>
                  <a:pt x="253832" y="5724"/>
                </a:lnTo>
                <a:lnTo>
                  <a:pt x="203713" y="21985"/>
                </a:lnTo>
                <a:lnTo>
                  <a:pt x="159997" y="47414"/>
                </a:lnTo>
                <a:lnTo>
                  <a:pt x="124274" y="80641"/>
                </a:lnTo>
                <a:lnTo>
                  <a:pt x="98132" y="120299"/>
                </a:lnTo>
                <a:lnTo>
                  <a:pt x="94727" y="134828"/>
                </a:lnTo>
                <a:lnTo>
                  <a:pt x="2904851" y="134828"/>
                </a:lnTo>
                <a:lnTo>
                  <a:pt x="2875305" y="80641"/>
                </a:lnTo>
                <a:lnTo>
                  <a:pt x="2839582" y="47414"/>
                </a:lnTo>
                <a:lnTo>
                  <a:pt x="2795866" y="21985"/>
                </a:lnTo>
                <a:lnTo>
                  <a:pt x="2745747" y="5724"/>
                </a:lnTo>
                <a:lnTo>
                  <a:pt x="269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308767" y="0"/>
                </a:moveTo>
                <a:lnTo>
                  <a:pt x="2690812" y="0"/>
                </a:lnTo>
                <a:lnTo>
                  <a:pt x="2745747" y="5724"/>
                </a:lnTo>
                <a:lnTo>
                  <a:pt x="2795866" y="21985"/>
                </a:lnTo>
                <a:lnTo>
                  <a:pt x="2839582" y="47414"/>
                </a:lnTo>
                <a:lnTo>
                  <a:pt x="2875305" y="80641"/>
                </a:lnTo>
                <a:lnTo>
                  <a:pt x="2901448" y="120299"/>
                </a:lnTo>
                <a:lnTo>
                  <a:pt x="2904852" y="134828"/>
                </a:lnTo>
                <a:lnTo>
                  <a:pt x="2908526" y="134828"/>
                </a:lnTo>
                <a:lnTo>
                  <a:pt x="3000374" y="451386"/>
                </a:lnTo>
                <a:lnTo>
                  <a:pt x="0" y="451386"/>
                </a:lnTo>
                <a:lnTo>
                  <a:pt x="91848" y="134828"/>
                </a:lnTo>
                <a:lnTo>
                  <a:pt x="94727" y="134828"/>
                </a:lnTo>
                <a:lnTo>
                  <a:pt x="98132" y="120299"/>
                </a:lnTo>
                <a:lnTo>
                  <a:pt x="124274" y="80641"/>
                </a:lnTo>
                <a:lnTo>
                  <a:pt x="159997" y="47414"/>
                </a:lnTo>
                <a:lnTo>
                  <a:pt x="203713" y="21985"/>
                </a:lnTo>
                <a:lnTo>
                  <a:pt x="253832" y="5724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191" y="137160"/>
            <a:ext cx="11512296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521" y="84961"/>
            <a:ext cx="11510956" cy="92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138" y="218954"/>
            <a:ext cx="843469" cy="2809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7192" y="228600"/>
            <a:ext cx="841247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1159" y="224311"/>
            <a:ext cx="826769" cy="253365"/>
          </a:xfrm>
          <a:custGeom>
            <a:avLst/>
            <a:gdLst/>
            <a:ahLst/>
            <a:cxnLst/>
            <a:rect l="l" t="t" r="r" b="b"/>
            <a:pathLst>
              <a:path w="826769" h="253365">
                <a:moveTo>
                  <a:pt x="595307" y="83840"/>
                </a:moveTo>
                <a:lnTo>
                  <a:pt x="544810" y="83840"/>
                </a:lnTo>
                <a:lnTo>
                  <a:pt x="555445" y="85398"/>
                </a:lnTo>
                <a:lnTo>
                  <a:pt x="563041" y="90072"/>
                </a:lnTo>
                <a:lnTo>
                  <a:pt x="567599" y="97862"/>
                </a:lnTo>
                <a:lnTo>
                  <a:pt x="569118" y="108769"/>
                </a:lnTo>
                <a:lnTo>
                  <a:pt x="532780" y="113729"/>
                </a:lnTo>
                <a:lnTo>
                  <a:pt x="513355" y="118667"/>
                </a:lnTo>
                <a:lnTo>
                  <a:pt x="499480" y="127527"/>
                </a:lnTo>
                <a:lnTo>
                  <a:pt x="491154" y="140309"/>
                </a:lnTo>
                <a:lnTo>
                  <a:pt x="488534" y="156084"/>
                </a:lnTo>
                <a:lnTo>
                  <a:pt x="488494" y="158419"/>
                </a:lnTo>
                <a:lnTo>
                  <a:pt x="489069" y="165490"/>
                </a:lnTo>
                <a:lnTo>
                  <a:pt x="520370" y="195418"/>
                </a:lnTo>
                <a:lnTo>
                  <a:pt x="529308" y="196081"/>
                </a:lnTo>
                <a:lnTo>
                  <a:pt x="541469" y="194678"/>
                </a:lnTo>
                <a:lnTo>
                  <a:pt x="552034" y="190469"/>
                </a:lnTo>
                <a:lnTo>
                  <a:pt x="561002" y="183454"/>
                </a:lnTo>
                <a:lnTo>
                  <a:pt x="568374" y="173633"/>
                </a:lnTo>
                <a:lnTo>
                  <a:pt x="601985" y="173633"/>
                </a:lnTo>
                <a:lnTo>
                  <a:pt x="601985" y="170656"/>
                </a:lnTo>
                <a:lnTo>
                  <a:pt x="534558" y="170656"/>
                </a:lnTo>
                <a:lnTo>
                  <a:pt x="529762" y="169044"/>
                </a:lnTo>
                <a:lnTo>
                  <a:pt x="522651" y="162595"/>
                </a:lnTo>
                <a:lnTo>
                  <a:pt x="520873" y="158419"/>
                </a:lnTo>
                <a:lnTo>
                  <a:pt x="520873" y="153292"/>
                </a:lnTo>
                <a:lnTo>
                  <a:pt x="569118" y="129976"/>
                </a:lnTo>
                <a:lnTo>
                  <a:pt x="601985" y="129976"/>
                </a:lnTo>
                <a:lnTo>
                  <a:pt x="601985" y="112985"/>
                </a:lnTo>
                <a:lnTo>
                  <a:pt x="598683" y="89545"/>
                </a:lnTo>
                <a:lnTo>
                  <a:pt x="595307" y="83840"/>
                </a:lnTo>
                <a:close/>
              </a:path>
              <a:path w="826769" h="253365">
                <a:moveTo>
                  <a:pt x="601985" y="173633"/>
                </a:moveTo>
                <a:lnTo>
                  <a:pt x="568995" y="173633"/>
                </a:lnTo>
                <a:lnTo>
                  <a:pt x="568995" y="192857"/>
                </a:lnTo>
                <a:lnTo>
                  <a:pt x="601985" y="192857"/>
                </a:lnTo>
                <a:lnTo>
                  <a:pt x="601985" y="173633"/>
                </a:lnTo>
                <a:close/>
              </a:path>
              <a:path w="826769" h="253365">
                <a:moveTo>
                  <a:pt x="601985" y="129976"/>
                </a:moveTo>
                <a:lnTo>
                  <a:pt x="569118" y="129976"/>
                </a:lnTo>
                <a:lnTo>
                  <a:pt x="569118" y="148746"/>
                </a:lnTo>
                <a:lnTo>
                  <a:pt x="566431" y="156084"/>
                </a:lnTo>
                <a:lnTo>
                  <a:pt x="555683" y="167741"/>
                </a:lnTo>
                <a:lnTo>
                  <a:pt x="548862" y="170656"/>
                </a:lnTo>
                <a:lnTo>
                  <a:pt x="601985" y="170656"/>
                </a:lnTo>
                <a:lnTo>
                  <a:pt x="601985" y="129976"/>
                </a:lnTo>
                <a:close/>
              </a:path>
              <a:path w="826769" h="253365">
                <a:moveTo>
                  <a:pt x="549151" y="59408"/>
                </a:moveTo>
                <a:lnTo>
                  <a:pt x="541709" y="59408"/>
                </a:lnTo>
                <a:lnTo>
                  <a:pt x="533317" y="60462"/>
                </a:lnTo>
                <a:lnTo>
                  <a:pt x="514631" y="64678"/>
                </a:lnTo>
                <a:lnTo>
                  <a:pt x="507024" y="67428"/>
                </a:lnTo>
                <a:lnTo>
                  <a:pt x="501154" y="70817"/>
                </a:lnTo>
                <a:lnTo>
                  <a:pt x="501154" y="98351"/>
                </a:lnTo>
                <a:lnTo>
                  <a:pt x="511556" y="92002"/>
                </a:lnTo>
                <a:lnTo>
                  <a:pt x="522300" y="87467"/>
                </a:lnTo>
                <a:lnTo>
                  <a:pt x="533384" y="84747"/>
                </a:lnTo>
                <a:lnTo>
                  <a:pt x="544810" y="83840"/>
                </a:lnTo>
                <a:lnTo>
                  <a:pt x="595307" y="83840"/>
                </a:lnTo>
                <a:lnTo>
                  <a:pt x="588776" y="72802"/>
                </a:lnTo>
                <a:lnTo>
                  <a:pt x="572266" y="62756"/>
                </a:lnTo>
                <a:lnTo>
                  <a:pt x="549151" y="59408"/>
                </a:lnTo>
                <a:close/>
              </a:path>
              <a:path w="826769" h="253365">
                <a:moveTo>
                  <a:pt x="304057" y="62508"/>
                </a:moveTo>
                <a:lnTo>
                  <a:pt x="269453" y="62508"/>
                </a:lnTo>
                <a:lnTo>
                  <a:pt x="269453" y="252883"/>
                </a:lnTo>
                <a:lnTo>
                  <a:pt x="304057" y="252883"/>
                </a:lnTo>
                <a:lnTo>
                  <a:pt x="304057" y="176610"/>
                </a:lnTo>
                <a:lnTo>
                  <a:pt x="383924" y="176610"/>
                </a:lnTo>
                <a:lnTo>
                  <a:pt x="384237" y="176300"/>
                </a:lnTo>
                <a:lnTo>
                  <a:pt x="389045" y="169044"/>
                </a:lnTo>
                <a:lnTo>
                  <a:pt x="324189" y="169044"/>
                </a:lnTo>
                <a:lnTo>
                  <a:pt x="317202" y="165922"/>
                </a:lnTo>
                <a:lnTo>
                  <a:pt x="306288" y="153437"/>
                </a:lnTo>
                <a:lnTo>
                  <a:pt x="303560" y="145604"/>
                </a:lnTo>
                <a:lnTo>
                  <a:pt x="303560" y="123403"/>
                </a:lnTo>
                <a:lnTo>
                  <a:pt x="325636" y="86320"/>
                </a:lnTo>
                <a:lnTo>
                  <a:pt x="392534" y="86320"/>
                </a:lnTo>
                <a:lnTo>
                  <a:pt x="392434" y="86072"/>
                </a:lnTo>
                <a:lnTo>
                  <a:pt x="390472" y="83096"/>
                </a:lnTo>
                <a:lnTo>
                  <a:pt x="304057" y="83096"/>
                </a:lnTo>
                <a:lnTo>
                  <a:pt x="304057" y="62508"/>
                </a:lnTo>
                <a:close/>
              </a:path>
              <a:path w="826769" h="253365">
                <a:moveTo>
                  <a:pt x="383924" y="176610"/>
                </a:moveTo>
                <a:lnTo>
                  <a:pt x="304427" y="176610"/>
                </a:lnTo>
                <a:lnTo>
                  <a:pt x="311574" y="185128"/>
                </a:lnTo>
                <a:lnTo>
                  <a:pt x="320117" y="191213"/>
                </a:lnTo>
                <a:lnTo>
                  <a:pt x="330054" y="194864"/>
                </a:lnTo>
                <a:lnTo>
                  <a:pt x="341387" y="196081"/>
                </a:lnTo>
                <a:lnTo>
                  <a:pt x="354064" y="194845"/>
                </a:lnTo>
                <a:lnTo>
                  <a:pt x="365432" y="191136"/>
                </a:lnTo>
                <a:lnTo>
                  <a:pt x="375489" y="184954"/>
                </a:lnTo>
                <a:lnTo>
                  <a:pt x="383924" y="176610"/>
                </a:lnTo>
                <a:close/>
              </a:path>
              <a:path w="826769" h="253365">
                <a:moveTo>
                  <a:pt x="392534" y="86320"/>
                </a:moveTo>
                <a:lnTo>
                  <a:pt x="335062" y="86320"/>
                </a:lnTo>
                <a:lnTo>
                  <a:pt x="348139" y="88684"/>
                </a:lnTo>
                <a:lnTo>
                  <a:pt x="357479" y="95777"/>
                </a:lnTo>
                <a:lnTo>
                  <a:pt x="363084" y="107598"/>
                </a:lnTo>
                <a:lnTo>
                  <a:pt x="364952" y="124147"/>
                </a:lnTo>
                <a:lnTo>
                  <a:pt x="364417" y="134216"/>
                </a:lnTo>
                <a:lnTo>
                  <a:pt x="339860" y="168308"/>
                </a:lnTo>
                <a:lnTo>
                  <a:pt x="332705" y="169044"/>
                </a:lnTo>
                <a:lnTo>
                  <a:pt x="389045" y="169044"/>
                </a:lnTo>
                <a:lnTo>
                  <a:pt x="391318" y="165614"/>
                </a:lnTo>
                <a:lnTo>
                  <a:pt x="396375" y="153339"/>
                </a:lnTo>
                <a:lnTo>
                  <a:pt x="399410" y="139476"/>
                </a:lnTo>
                <a:lnTo>
                  <a:pt x="400414" y="124147"/>
                </a:lnTo>
                <a:lnTo>
                  <a:pt x="400383" y="123403"/>
                </a:lnTo>
                <a:lnTo>
                  <a:pt x="399534" y="109761"/>
                </a:lnTo>
                <a:lnTo>
                  <a:pt x="396872" y="97110"/>
                </a:lnTo>
                <a:lnTo>
                  <a:pt x="392534" y="86320"/>
                </a:lnTo>
                <a:close/>
              </a:path>
              <a:path w="826769" h="253365">
                <a:moveTo>
                  <a:pt x="347341" y="59408"/>
                </a:moveTo>
                <a:lnTo>
                  <a:pt x="334240" y="60888"/>
                </a:lnTo>
                <a:lnTo>
                  <a:pt x="322721" y="65329"/>
                </a:lnTo>
                <a:lnTo>
                  <a:pt x="312784" y="72732"/>
                </a:lnTo>
                <a:lnTo>
                  <a:pt x="304427" y="83096"/>
                </a:lnTo>
                <a:lnTo>
                  <a:pt x="390472" y="83096"/>
                </a:lnTo>
                <a:lnTo>
                  <a:pt x="359025" y="60485"/>
                </a:lnTo>
                <a:lnTo>
                  <a:pt x="347341" y="59408"/>
                </a:lnTo>
                <a:close/>
              </a:path>
              <a:path w="826769" h="253365">
                <a:moveTo>
                  <a:pt x="670148" y="62508"/>
                </a:moveTo>
                <a:lnTo>
                  <a:pt x="635670" y="62508"/>
                </a:lnTo>
                <a:lnTo>
                  <a:pt x="635670" y="192857"/>
                </a:lnTo>
                <a:lnTo>
                  <a:pt x="670148" y="192857"/>
                </a:lnTo>
                <a:lnTo>
                  <a:pt x="670148" y="62508"/>
                </a:lnTo>
                <a:close/>
              </a:path>
              <a:path w="826769" h="253365">
                <a:moveTo>
                  <a:pt x="158973" y="62508"/>
                </a:moveTo>
                <a:lnTo>
                  <a:pt x="118790" y="62508"/>
                </a:lnTo>
                <a:lnTo>
                  <a:pt x="160586" y="128240"/>
                </a:lnTo>
                <a:lnTo>
                  <a:pt x="116433" y="192857"/>
                </a:lnTo>
                <a:lnTo>
                  <a:pt x="156121" y="192857"/>
                </a:lnTo>
                <a:lnTo>
                  <a:pt x="177328" y="155402"/>
                </a:lnTo>
                <a:lnTo>
                  <a:pt x="180223" y="149945"/>
                </a:lnTo>
                <a:lnTo>
                  <a:pt x="182001" y="146265"/>
                </a:lnTo>
                <a:lnTo>
                  <a:pt x="182662" y="144363"/>
                </a:lnTo>
                <a:lnTo>
                  <a:pt x="218148" y="144363"/>
                </a:lnTo>
                <a:lnTo>
                  <a:pt x="206598" y="126504"/>
                </a:lnTo>
                <a:lnTo>
                  <a:pt x="215658" y="113110"/>
                </a:lnTo>
                <a:lnTo>
                  <a:pt x="184771" y="113110"/>
                </a:lnTo>
                <a:lnTo>
                  <a:pt x="183777" y="110215"/>
                </a:lnTo>
                <a:lnTo>
                  <a:pt x="182001" y="106329"/>
                </a:lnTo>
                <a:lnTo>
                  <a:pt x="158973" y="62508"/>
                </a:lnTo>
                <a:close/>
              </a:path>
              <a:path w="826769" h="253365">
                <a:moveTo>
                  <a:pt x="218148" y="144363"/>
                </a:moveTo>
                <a:lnTo>
                  <a:pt x="183158" y="144363"/>
                </a:lnTo>
                <a:lnTo>
                  <a:pt x="184398" y="147505"/>
                </a:lnTo>
                <a:lnTo>
                  <a:pt x="186259" y="151267"/>
                </a:lnTo>
                <a:lnTo>
                  <a:pt x="188739" y="155649"/>
                </a:lnTo>
                <a:lnTo>
                  <a:pt x="209450" y="192857"/>
                </a:lnTo>
                <a:lnTo>
                  <a:pt x="249510" y="192857"/>
                </a:lnTo>
                <a:lnTo>
                  <a:pt x="218148" y="144363"/>
                </a:lnTo>
                <a:close/>
              </a:path>
              <a:path w="826769" h="253365">
                <a:moveTo>
                  <a:pt x="249882" y="62508"/>
                </a:moveTo>
                <a:lnTo>
                  <a:pt x="212055" y="62508"/>
                </a:lnTo>
                <a:lnTo>
                  <a:pt x="190723" y="101575"/>
                </a:lnTo>
                <a:lnTo>
                  <a:pt x="188822" y="104882"/>
                </a:lnTo>
                <a:lnTo>
                  <a:pt x="187003" y="108727"/>
                </a:lnTo>
                <a:lnTo>
                  <a:pt x="185266" y="113110"/>
                </a:lnTo>
                <a:lnTo>
                  <a:pt x="215658" y="113110"/>
                </a:lnTo>
                <a:lnTo>
                  <a:pt x="249882" y="62508"/>
                </a:lnTo>
                <a:close/>
              </a:path>
              <a:path w="826769" h="253365">
                <a:moveTo>
                  <a:pt x="740618" y="62508"/>
                </a:moveTo>
                <a:lnTo>
                  <a:pt x="706015" y="62508"/>
                </a:lnTo>
                <a:lnTo>
                  <a:pt x="706015" y="192857"/>
                </a:lnTo>
                <a:lnTo>
                  <a:pt x="740618" y="192857"/>
                </a:lnTo>
                <a:lnTo>
                  <a:pt x="740618" y="109223"/>
                </a:lnTo>
                <a:lnTo>
                  <a:pt x="743160" y="101513"/>
                </a:lnTo>
                <a:lnTo>
                  <a:pt x="753330" y="89359"/>
                </a:lnTo>
                <a:lnTo>
                  <a:pt x="759924" y="86320"/>
                </a:lnTo>
                <a:lnTo>
                  <a:pt x="822380" y="86320"/>
                </a:lnTo>
                <a:lnTo>
                  <a:pt x="820996" y="83468"/>
                </a:lnTo>
                <a:lnTo>
                  <a:pt x="740618" y="83468"/>
                </a:lnTo>
                <a:lnTo>
                  <a:pt x="740618" y="62508"/>
                </a:lnTo>
                <a:close/>
              </a:path>
              <a:path w="826769" h="253365">
                <a:moveTo>
                  <a:pt x="822380" y="86320"/>
                </a:moveTo>
                <a:lnTo>
                  <a:pt x="768028" y="86320"/>
                </a:lnTo>
                <a:lnTo>
                  <a:pt x="778609" y="88413"/>
                </a:lnTo>
                <a:lnTo>
                  <a:pt x="786166" y="94692"/>
                </a:lnTo>
                <a:lnTo>
                  <a:pt x="790700" y="105156"/>
                </a:lnTo>
                <a:lnTo>
                  <a:pt x="792212" y="119806"/>
                </a:lnTo>
                <a:lnTo>
                  <a:pt x="792212" y="192857"/>
                </a:lnTo>
                <a:lnTo>
                  <a:pt x="826691" y="192857"/>
                </a:lnTo>
                <a:lnTo>
                  <a:pt x="826691" y="113110"/>
                </a:lnTo>
                <a:lnTo>
                  <a:pt x="823978" y="89615"/>
                </a:lnTo>
                <a:lnTo>
                  <a:pt x="822380" y="86320"/>
                </a:lnTo>
                <a:close/>
              </a:path>
              <a:path w="826769" h="253365">
                <a:moveTo>
                  <a:pt x="783282" y="59408"/>
                </a:moveTo>
                <a:lnTo>
                  <a:pt x="770175" y="60911"/>
                </a:lnTo>
                <a:lnTo>
                  <a:pt x="758757" y="65423"/>
                </a:lnTo>
                <a:lnTo>
                  <a:pt x="749029" y="72941"/>
                </a:lnTo>
                <a:lnTo>
                  <a:pt x="740990" y="83468"/>
                </a:lnTo>
                <a:lnTo>
                  <a:pt x="820996" y="83468"/>
                </a:lnTo>
                <a:lnTo>
                  <a:pt x="815839" y="72833"/>
                </a:lnTo>
                <a:lnTo>
                  <a:pt x="802274" y="62764"/>
                </a:lnTo>
                <a:lnTo>
                  <a:pt x="783282" y="59408"/>
                </a:lnTo>
                <a:close/>
              </a:path>
              <a:path w="826769" h="253365">
                <a:moveTo>
                  <a:pt x="101575" y="10294"/>
                </a:moveTo>
                <a:lnTo>
                  <a:pt x="0" y="10294"/>
                </a:lnTo>
                <a:lnTo>
                  <a:pt x="0" y="192857"/>
                </a:lnTo>
                <a:lnTo>
                  <a:pt x="105669" y="192857"/>
                </a:lnTo>
                <a:lnTo>
                  <a:pt x="105669" y="163587"/>
                </a:lnTo>
                <a:lnTo>
                  <a:pt x="35346" y="163587"/>
                </a:lnTo>
                <a:lnTo>
                  <a:pt x="35346" y="115465"/>
                </a:lnTo>
                <a:lnTo>
                  <a:pt x="96862" y="115465"/>
                </a:lnTo>
                <a:lnTo>
                  <a:pt x="96862" y="86196"/>
                </a:lnTo>
                <a:lnTo>
                  <a:pt x="35346" y="86196"/>
                </a:lnTo>
                <a:lnTo>
                  <a:pt x="35346" y="39687"/>
                </a:lnTo>
                <a:lnTo>
                  <a:pt x="101575" y="39687"/>
                </a:lnTo>
                <a:lnTo>
                  <a:pt x="101575" y="10294"/>
                </a:lnTo>
                <a:close/>
              </a:path>
              <a:path w="826769" h="253365">
                <a:moveTo>
                  <a:pt x="658945" y="993"/>
                </a:moveTo>
                <a:lnTo>
                  <a:pt x="647204" y="993"/>
                </a:lnTo>
                <a:lnTo>
                  <a:pt x="642346" y="2769"/>
                </a:lnTo>
                <a:lnTo>
                  <a:pt x="634822" y="9880"/>
                </a:lnTo>
                <a:lnTo>
                  <a:pt x="632976" y="14221"/>
                </a:lnTo>
                <a:lnTo>
                  <a:pt x="633012" y="24970"/>
                </a:lnTo>
                <a:lnTo>
                  <a:pt x="634843" y="29229"/>
                </a:lnTo>
                <a:lnTo>
                  <a:pt x="642449" y="36504"/>
                </a:lnTo>
                <a:lnTo>
                  <a:pt x="647287" y="38323"/>
                </a:lnTo>
                <a:lnTo>
                  <a:pt x="659028" y="38323"/>
                </a:lnTo>
                <a:lnTo>
                  <a:pt x="663886" y="36545"/>
                </a:lnTo>
                <a:lnTo>
                  <a:pt x="671574" y="29434"/>
                </a:lnTo>
                <a:lnTo>
                  <a:pt x="673497" y="24970"/>
                </a:lnTo>
                <a:lnTo>
                  <a:pt x="673497" y="14221"/>
                </a:lnTo>
                <a:lnTo>
                  <a:pt x="671554" y="9777"/>
                </a:lnTo>
                <a:lnTo>
                  <a:pt x="663782" y="2749"/>
                </a:lnTo>
                <a:lnTo>
                  <a:pt x="658945" y="993"/>
                </a:lnTo>
                <a:close/>
              </a:path>
              <a:path w="826769" h="253365">
                <a:moveTo>
                  <a:pt x="462186" y="0"/>
                </a:moveTo>
                <a:lnTo>
                  <a:pt x="427708" y="0"/>
                </a:lnTo>
                <a:lnTo>
                  <a:pt x="427708" y="192857"/>
                </a:lnTo>
                <a:lnTo>
                  <a:pt x="462186" y="192857"/>
                </a:lnTo>
                <a:lnTo>
                  <a:pt x="462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2034" y="354288"/>
            <a:ext cx="48260" cy="41275"/>
          </a:xfrm>
          <a:custGeom>
            <a:avLst/>
            <a:gdLst/>
            <a:ahLst/>
            <a:cxnLst/>
            <a:rect l="l" t="t" r="r" b="b"/>
            <a:pathLst>
              <a:path w="48260" h="41275">
                <a:moveTo>
                  <a:pt x="48245" y="0"/>
                </a:moveTo>
                <a:lnTo>
                  <a:pt x="5581" y="9766"/>
                </a:lnTo>
                <a:lnTo>
                  <a:pt x="0" y="23316"/>
                </a:lnTo>
                <a:lnTo>
                  <a:pt x="0" y="28442"/>
                </a:lnTo>
                <a:lnTo>
                  <a:pt x="1777" y="32618"/>
                </a:lnTo>
                <a:lnTo>
                  <a:pt x="5332" y="35842"/>
                </a:lnTo>
                <a:lnTo>
                  <a:pt x="8888" y="39067"/>
                </a:lnTo>
                <a:lnTo>
                  <a:pt x="13683" y="40679"/>
                </a:lnTo>
                <a:lnTo>
                  <a:pt x="19719" y="40679"/>
                </a:lnTo>
                <a:lnTo>
                  <a:pt x="27987" y="40679"/>
                </a:lnTo>
                <a:lnTo>
                  <a:pt x="34809" y="37765"/>
                </a:lnTo>
                <a:lnTo>
                  <a:pt x="40183" y="31936"/>
                </a:lnTo>
                <a:lnTo>
                  <a:pt x="45557" y="26106"/>
                </a:lnTo>
                <a:lnTo>
                  <a:pt x="48245" y="18768"/>
                </a:lnTo>
                <a:lnTo>
                  <a:pt x="48245" y="9921"/>
                </a:lnTo>
                <a:lnTo>
                  <a:pt x="48245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14720" y="310632"/>
            <a:ext cx="61594" cy="83185"/>
          </a:xfrm>
          <a:custGeom>
            <a:avLst/>
            <a:gdLst/>
            <a:ahLst/>
            <a:cxnLst/>
            <a:rect l="l" t="t" r="r" b="b"/>
            <a:pathLst>
              <a:path w="61594" h="83185">
                <a:moveTo>
                  <a:pt x="31501" y="0"/>
                </a:moveTo>
                <a:lnTo>
                  <a:pt x="22076" y="0"/>
                </a:lnTo>
                <a:lnTo>
                  <a:pt x="14469" y="3514"/>
                </a:lnTo>
                <a:lnTo>
                  <a:pt x="0" y="37083"/>
                </a:lnTo>
                <a:lnTo>
                  <a:pt x="0" y="49857"/>
                </a:lnTo>
                <a:lnTo>
                  <a:pt x="0" y="59283"/>
                </a:lnTo>
                <a:lnTo>
                  <a:pt x="2728" y="67117"/>
                </a:lnTo>
                <a:lnTo>
                  <a:pt x="8185" y="73359"/>
                </a:lnTo>
                <a:lnTo>
                  <a:pt x="13642" y="79602"/>
                </a:lnTo>
                <a:lnTo>
                  <a:pt x="20629" y="82723"/>
                </a:lnTo>
                <a:lnTo>
                  <a:pt x="29145" y="82723"/>
                </a:lnTo>
                <a:lnTo>
                  <a:pt x="59252" y="56771"/>
                </a:lnTo>
                <a:lnTo>
                  <a:pt x="61391" y="37827"/>
                </a:lnTo>
                <a:lnTo>
                  <a:pt x="59523" y="21277"/>
                </a:lnTo>
                <a:lnTo>
                  <a:pt x="53919" y="9456"/>
                </a:lnTo>
                <a:lnTo>
                  <a:pt x="44578" y="2364"/>
                </a:lnTo>
                <a:lnTo>
                  <a:pt x="31501" y="0"/>
                </a:lnTo>
                <a:close/>
              </a:path>
            </a:pathLst>
          </a:custGeom>
          <a:ln w="12699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46830" y="286819"/>
            <a:ext cx="34925" cy="130810"/>
          </a:xfrm>
          <a:custGeom>
            <a:avLst/>
            <a:gdLst/>
            <a:ahLst/>
            <a:cxnLst/>
            <a:rect l="l" t="t" r="r" b="b"/>
            <a:pathLst>
              <a:path w="34925" h="130809">
                <a:moveTo>
                  <a:pt x="0" y="0"/>
                </a:moveTo>
                <a:lnTo>
                  <a:pt x="34478" y="0"/>
                </a:lnTo>
                <a:lnTo>
                  <a:pt x="34478" y="130348"/>
                </a:lnTo>
                <a:lnTo>
                  <a:pt x="0" y="1303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27593" y="286819"/>
            <a:ext cx="133985" cy="130810"/>
          </a:xfrm>
          <a:custGeom>
            <a:avLst/>
            <a:gdLst/>
            <a:ahLst/>
            <a:cxnLst/>
            <a:rect l="l" t="t" r="r" b="b"/>
            <a:pathLst>
              <a:path w="133985" h="130809">
                <a:moveTo>
                  <a:pt x="2356" y="0"/>
                </a:moveTo>
                <a:lnTo>
                  <a:pt x="42540" y="0"/>
                </a:lnTo>
                <a:lnTo>
                  <a:pt x="63003" y="38943"/>
                </a:lnTo>
                <a:lnTo>
                  <a:pt x="65567" y="43821"/>
                </a:lnTo>
                <a:lnTo>
                  <a:pt x="67344" y="47707"/>
                </a:lnTo>
                <a:lnTo>
                  <a:pt x="68336" y="50601"/>
                </a:lnTo>
                <a:lnTo>
                  <a:pt x="68833" y="50601"/>
                </a:lnTo>
                <a:lnTo>
                  <a:pt x="70569" y="46219"/>
                </a:lnTo>
                <a:lnTo>
                  <a:pt x="72388" y="42374"/>
                </a:lnTo>
                <a:lnTo>
                  <a:pt x="74290" y="39067"/>
                </a:lnTo>
                <a:lnTo>
                  <a:pt x="95622" y="0"/>
                </a:lnTo>
                <a:lnTo>
                  <a:pt x="133449" y="0"/>
                </a:lnTo>
                <a:lnTo>
                  <a:pt x="90165" y="63996"/>
                </a:lnTo>
                <a:lnTo>
                  <a:pt x="133077" y="130348"/>
                </a:lnTo>
                <a:lnTo>
                  <a:pt x="93017" y="130348"/>
                </a:lnTo>
                <a:lnTo>
                  <a:pt x="72305" y="93141"/>
                </a:lnTo>
                <a:lnTo>
                  <a:pt x="69825" y="88759"/>
                </a:lnTo>
                <a:lnTo>
                  <a:pt x="67964" y="84997"/>
                </a:lnTo>
                <a:lnTo>
                  <a:pt x="66724" y="81855"/>
                </a:lnTo>
                <a:lnTo>
                  <a:pt x="66228" y="81855"/>
                </a:lnTo>
                <a:lnTo>
                  <a:pt x="65567" y="83757"/>
                </a:lnTo>
                <a:lnTo>
                  <a:pt x="63789" y="87436"/>
                </a:lnTo>
                <a:lnTo>
                  <a:pt x="60895" y="92893"/>
                </a:lnTo>
                <a:lnTo>
                  <a:pt x="39687" y="130348"/>
                </a:lnTo>
                <a:lnTo>
                  <a:pt x="0" y="130348"/>
                </a:lnTo>
                <a:lnTo>
                  <a:pt x="44152" y="65732"/>
                </a:lnTo>
                <a:lnTo>
                  <a:pt x="2356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0826" y="277369"/>
            <a:ext cx="133374" cy="146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99539" y="283719"/>
            <a:ext cx="113664" cy="137160"/>
          </a:xfrm>
          <a:custGeom>
            <a:avLst/>
            <a:gdLst/>
            <a:ahLst/>
            <a:cxnLst/>
            <a:rect l="l" t="t" r="r" b="b"/>
            <a:pathLst>
              <a:path w="113664" h="137159">
                <a:moveTo>
                  <a:pt x="60771" y="0"/>
                </a:moveTo>
                <a:lnTo>
                  <a:pt x="83886" y="3348"/>
                </a:lnTo>
                <a:lnTo>
                  <a:pt x="100397" y="13394"/>
                </a:lnTo>
                <a:lnTo>
                  <a:pt x="110303" y="30137"/>
                </a:lnTo>
                <a:lnTo>
                  <a:pt x="113605" y="53578"/>
                </a:lnTo>
                <a:lnTo>
                  <a:pt x="113605" y="133449"/>
                </a:lnTo>
                <a:lnTo>
                  <a:pt x="80615" y="133449"/>
                </a:lnTo>
                <a:lnTo>
                  <a:pt x="80615" y="114225"/>
                </a:lnTo>
                <a:lnTo>
                  <a:pt x="79995" y="114225"/>
                </a:lnTo>
                <a:lnTo>
                  <a:pt x="72623" y="124046"/>
                </a:lnTo>
                <a:lnTo>
                  <a:pt x="63655" y="131061"/>
                </a:lnTo>
                <a:lnTo>
                  <a:pt x="53089" y="135270"/>
                </a:lnTo>
                <a:lnTo>
                  <a:pt x="40927" y="136673"/>
                </a:lnTo>
                <a:lnTo>
                  <a:pt x="31990" y="136011"/>
                </a:lnTo>
                <a:lnTo>
                  <a:pt x="689" y="106082"/>
                </a:lnTo>
                <a:lnTo>
                  <a:pt x="0" y="97606"/>
                </a:lnTo>
                <a:lnTo>
                  <a:pt x="2775" y="80902"/>
                </a:lnTo>
                <a:lnTo>
                  <a:pt x="11100" y="68119"/>
                </a:lnTo>
                <a:lnTo>
                  <a:pt x="24975" y="59259"/>
                </a:lnTo>
                <a:lnTo>
                  <a:pt x="44400" y="54322"/>
                </a:lnTo>
                <a:lnTo>
                  <a:pt x="80739" y="49361"/>
                </a:lnTo>
                <a:lnTo>
                  <a:pt x="79219" y="38454"/>
                </a:lnTo>
                <a:lnTo>
                  <a:pt x="74662" y="30664"/>
                </a:lnTo>
                <a:lnTo>
                  <a:pt x="67065" y="25990"/>
                </a:lnTo>
                <a:lnTo>
                  <a:pt x="56430" y="24432"/>
                </a:lnTo>
                <a:lnTo>
                  <a:pt x="45005" y="25339"/>
                </a:lnTo>
                <a:lnTo>
                  <a:pt x="33920" y="28060"/>
                </a:lnTo>
                <a:lnTo>
                  <a:pt x="23176" y="32594"/>
                </a:lnTo>
                <a:lnTo>
                  <a:pt x="12774" y="38943"/>
                </a:lnTo>
                <a:lnTo>
                  <a:pt x="12774" y="11410"/>
                </a:lnTo>
                <a:lnTo>
                  <a:pt x="53330" y="0"/>
                </a:lnTo>
                <a:lnTo>
                  <a:pt x="60771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0613" y="283719"/>
            <a:ext cx="131445" cy="193675"/>
          </a:xfrm>
          <a:custGeom>
            <a:avLst/>
            <a:gdLst/>
            <a:ahLst/>
            <a:cxnLst/>
            <a:rect l="l" t="t" r="r" b="b"/>
            <a:pathLst>
              <a:path w="131444" h="193675">
                <a:moveTo>
                  <a:pt x="77886" y="0"/>
                </a:moveTo>
                <a:lnTo>
                  <a:pt x="116768" y="17239"/>
                </a:lnTo>
                <a:lnTo>
                  <a:pt x="130968" y="64616"/>
                </a:lnTo>
                <a:lnTo>
                  <a:pt x="129957" y="80068"/>
                </a:lnTo>
                <a:lnTo>
                  <a:pt x="114783" y="116892"/>
                </a:lnTo>
                <a:lnTo>
                  <a:pt x="71933" y="136673"/>
                </a:lnTo>
                <a:lnTo>
                  <a:pt x="60600" y="135456"/>
                </a:lnTo>
                <a:lnTo>
                  <a:pt x="50663" y="131805"/>
                </a:lnTo>
                <a:lnTo>
                  <a:pt x="42121" y="125720"/>
                </a:lnTo>
                <a:lnTo>
                  <a:pt x="34974" y="117202"/>
                </a:lnTo>
                <a:lnTo>
                  <a:pt x="34602" y="117202"/>
                </a:lnTo>
                <a:lnTo>
                  <a:pt x="34602" y="193476"/>
                </a:lnTo>
                <a:lnTo>
                  <a:pt x="0" y="193476"/>
                </a:lnTo>
                <a:lnTo>
                  <a:pt x="0" y="3100"/>
                </a:lnTo>
                <a:lnTo>
                  <a:pt x="34602" y="3100"/>
                </a:lnTo>
                <a:lnTo>
                  <a:pt x="34602" y="23688"/>
                </a:lnTo>
                <a:lnTo>
                  <a:pt x="34974" y="23688"/>
                </a:lnTo>
                <a:lnTo>
                  <a:pt x="43330" y="13324"/>
                </a:lnTo>
                <a:lnTo>
                  <a:pt x="53268" y="5922"/>
                </a:lnTo>
                <a:lnTo>
                  <a:pt x="64786" y="1480"/>
                </a:lnTo>
                <a:lnTo>
                  <a:pt x="77886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11160" y="234605"/>
            <a:ext cx="106045" cy="182880"/>
          </a:xfrm>
          <a:custGeom>
            <a:avLst/>
            <a:gdLst/>
            <a:ahLst/>
            <a:cxnLst/>
            <a:rect l="l" t="t" r="r" b="b"/>
            <a:pathLst>
              <a:path w="106044" h="182879">
                <a:moveTo>
                  <a:pt x="0" y="0"/>
                </a:moveTo>
                <a:lnTo>
                  <a:pt x="101575" y="0"/>
                </a:lnTo>
                <a:lnTo>
                  <a:pt x="101575" y="29393"/>
                </a:lnTo>
                <a:lnTo>
                  <a:pt x="35346" y="29393"/>
                </a:lnTo>
                <a:lnTo>
                  <a:pt x="35346" y="75902"/>
                </a:lnTo>
                <a:lnTo>
                  <a:pt x="96862" y="75902"/>
                </a:lnTo>
                <a:lnTo>
                  <a:pt x="96862" y="105171"/>
                </a:lnTo>
                <a:lnTo>
                  <a:pt x="35346" y="105171"/>
                </a:lnTo>
                <a:lnTo>
                  <a:pt x="35346" y="153292"/>
                </a:lnTo>
                <a:lnTo>
                  <a:pt x="105667" y="153292"/>
                </a:lnTo>
                <a:lnTo>
                  <a:pt x="105667" y="182562"/>
                </a:lnTo>
                <a:lnTo>
                  <a:pt x="0" y="1825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44101" y="225304"/>
            <a:ext cx="40640" cy="37465"/>
          </a:xfrm>
          <a:custGeom>
            <a:avLst/>
            <a:gdLst/>
            <a:ahLst/>
            <a:cxnLst/>
            <a:rect l="l" t="t" r="r" b="b"/>
            <a:pathLst>
              <a:path w="40639" h="37464">
                <a:moveTo>
                  <a:pt x="20215" y="0"/>
                </a:moveTo>
                <a:lnTo>
                  <a:pt x="26003" y="0"/>
                </a:lnTo>
                <a:lnTo>
                  <a:pt x="30840" y="1757"/>
                </a:lnTo>
                <a:lnTo>
                  <a:pt x="34726" y="5271"/>
                </a:lnTo>
                <a:lnTo>
                  <a:pt x="38612" y="8784"/>
                </a:lnTo>
                <a:lnTo>
                  <a:pt x="40555" y="13229"/>
                </a:lnTo>
                <a:lnTo>
                  <a:pt x="40555" y="18603"/>
                </a:lnTo>
                <a:lnTo>
                  <a:pt x="40555" y="23977"/>
                </a:lnTo>
                <a:lnTo>
                  <a:pt x="38633" y="28442"/>
                </a:lnTo>
                <a:lnTo>
                  <a:pt x="34788" y="31998"/>
                </a:lnTo>
                <a:lnTo>
                  <a:pt x="30943" y="35553"/>
                </a:lnTo>
                <a:lnTo>
                  <a:pt x="26086" y="37331"/>
                </a:lnTo>
                <a:lnTo>
                  <a:pt x="20215" y="37331"/>
                </a:lnTo>
                <a:lnTo>
                  <a:pt x="14345" y="37331"/>
                </a:lnTo>
                <a:lnTo>
                  <a:pt x="9508" y="35511"/>
                </a:lnTo>
                <a:lnTo>
                  <a:pt x="5704" y="31873"/>
                </a:lnTo>
                <a:lnTo>
                  <a:pt x="1901" y="28236"/>
                </a:lnTo>
                <a:lnTo>
                  <a:pt x="0" y="23812"/>
                </a:lnTo>
                <a:lnTo>
                  <a:pt x="0" y="18603"/>
                </a:lnTo>
                <a:lnTo>
                  <a:pt x="0" y="13311"/>
                </a:lnTo>
                <a:lnTo>
                  <a:pt x="1880" y="8888"/>
                </a:lnTo>
                <a:lnTo>
                  <a:pt x="5642" y="5332"/>
                </a:lnTo>
                <a:lnTo>
                  <a:pt x="9404" y="1777"/>
                </a:lnTo>
                <a:lnTo>
                  <a:pt x="14262" y="0"/>
                </a:lnTo>
                <a:lnTo>
                  <a:pt x="20215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38867" y="224311"/>
            <a:ext cx="34925" cy="193040"/>
          </a:xfrm>
          <a:custGeom>
            <a:avLst/>
            <a:gdLst/>
            <a:ahLst/>
            <a:cxnLst/>
            <a:rect l="l" t="t" r="r" b="b"/>
            <a:pathLst>
              <a:path w="34925" h="193040">
                <a:moveTo>
                  <a:pt x="0" y="0"/>
                </a:moveTo>
                <a:lnTo>
                  <a:pt x="34478" y="0"/>
                </a:lnTo>
                <a:lnTo>
                  <a:pt x="34478" y="192856"/>
                </a:lnTo>
                <a:lnTo>
                  <a:pt x="0" y="19285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121" y="589081"/>
            <a:ext cx="238746" cy="2387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9998" y="589081"/>
            <a:ext cx="238746" cy="2387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69877" y="589081"/>
            <a:ext cx="238746" cy="2387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3191" y="1042415"/>
            <a:ext cx="11512296" cy="57851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0" y="0"/>
                </a:lnTo>
                <a:lnTo>
                  <a:pt x="11488730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1" y="0"/>
                </a:lnTo>
                <a:lnTo>
                  <a:pt x="11488731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11012901" y="0"/>
                </a:moveTo>
                <a:lnTo>
                  <a:pt x="99592" y="0"/>
                </a:lnTo>
                <a:lnTo>
                  <a:pt x="60826" y="7826"/>
                </a:lnTo>
                <a:lnTo>
                  <a:pt x="29169" y="29169"/>
                </a:lnTo>
                <a:lnTo>
                  <a:pt x="7826" y="60826"/>
                </a:lnTo>
                <a:lnTo>
                  <a:pt x="0" y="99592"/>
                </a:lnTo>
                <a:lnTo>
                  <a:pt x="0" y="5339738"/>
                </a:lnTo>
                <a:lnTo>
                  <a:pt x="7826" y="5378504"/>
                </a:lnTo>
                <a:lnTo>
                  <a:pt x="29169" y="5410161"/>
                </a:lnTo>
                <a:lnTo>
                  <a:pt x="60826" y="5431504"/>
                </a:lnTo>
                <a:lnTo>
                  <a:pt x="99592" y="5439331"/>
                </a:lnTo>
                <a:lnTo>
                  <a:pt x="11012901" y="5439331"/>
                </a:lnTo>
                <a:lnTo>
                  <a:pt x="11051666" y="5431504"/>
                </a:lnTo>
                <a:lnTo>
                  <a:pt x="11083323" y="5410161"/>
                </a:lnTo>
                <a:lnTo>
                  <a:pt x="11104666" y="5378504"/>
                </a:lnTo>
                <a:lnTo>
                  <a:pt x="11112493" y="5339738"/>
                </a:lnTo>
                <a:lnTo>
                  <a:pt x="11112493" y="99592"/>
                </a:lnTo>
                <a:lnTo>
                  <a:pt x="11104666" y="60826"/>
                </a:lnTo>
                <a:lnTo>
                  <a:pt x="11083323" y="29169"/>
                </a:lnTo>
                <a:lnTo>
                  <a:pt x="11051666" y="7826"/>
                </a:lnTo>
                <a:lnTo>
                  <a:pt x="11012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0" y="99592"/>
                </a:moveTo>
                <a:lnTo>
                  <a:pt x="7826" y="60826"/>
                </a:lnTo>
                <a:lnTo>
                  <a:pt x="29169" y="29169"/>
                </a:lnTo>
                <a:lnTo>
                  <a:pt x="60826" y="7826"/>
                </a:lnTo>
                <a:lnTo>
                  <a:pt x="99591" y="0"/>
                </a:lnTo>
                <a:lnTo>
                  <a:pt x="11012901" y="0"/>
                </a:lnTo>
                <a:lnTo>
                  <a:pt x="11051666" y="7826"/>
                </a:lnTo>
                <a:lnTo>
                  <a:pt x="11083323" y="29169"/>
                </a:lnTo>
                <a:lnTo>
                  <a:pt x="11104666" y="60826"/>
                </a:lnTo>
                <a:lnTo>
                  <a:pt x="11112493" y="99592"/>
                </a:lnTo>
                <a:lnTo>
                  <a:pt x="11112493" y="5339739"/>
                </a:lnTo>
                <a:lnTo>
                  <a:pt x="11104666" y="5378504"/>
                </a:lnTo>
                <a:lnTo>
                  <a:pt x="11083323" y="5410161"/>
                </a:lnTo>
                <a:lnTo>
                  <a:pt x="11051666" y="5431504"/>
                </a:lnTo>
                <a:lnTo>
                  <a:pt x="11012901" y="5439331"/>
                </a:lnTo>
                <a:lnTo>
                  <a:pt x="99591" y="5439331"/>
                </a:lnTo>
                <a:lnTo>
                  <a:pt x="60826" y="5431504"/>
                </a:lnTo>
                <a:lnTo>
                  <a:pt x="29169" y="5410161"/>
                </a:lnTo>
                <a:lnTo>
                  <a:pt x="7826" y="5378504"/>
                </a:lnTo>
                <a:lnTo>
                  <a:pt x="0" y="5339739"/>
                </a:lnTo>
                <a:lnTo>
                  <a:pt x="0" y="9959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97460" y="5834057"/>
            <a:ext cx="1414780" cy="402590"/>
          </a:xfrm>
          <a:custGeom>
            <a:avLst/>
            <a:gdLst/>
            <a:ahLst/>
            <a:cxnLst/>
            <a:rect l="l" t="t" r="r" b="b"/>
            <a:pathLst>
              <a:path w="1414779" h="402589">
                <a:moveTo>
                  <a:pt x="0" y="0"/>
                </a:moveTo>
                <a:lnTo>
                  <a:pt x="707262" y="0"/>
                </a:lnTo>
                <a:lnTo>
                  <a:pt x="707262" y="402130"/>
                </a:lnTo>
                <a:lnTo>
                  <a:pt x="1414525" y="402130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97460" y="5827796"/>
            <a:ext cx="1414780" cy="6350"/>
          </a:xfrm>
          <a:custGeom>
            <a:avLst/>
            <a:gdLst/>
            <a:ahLst/>
            <a:cxnLst/>
            <a:rect l="l" t="t" r="r" b="b"/>
            <a:pathLst>
              <a:path w="1414779" h="6350">
                <a:moveTo>
                  <a:pt x="0" y="6261"/>
                </a:moveTo>
                <a:lnTo>
                  <a:pt x="707262" y="6261"/>
                </a:lnTo>
                <a:lnTo>
                  <a:pt x="707262" y="0"/>
                </a:lnTo>
                <a:lnTo>
                  <a:pt x="1414525" y="0"/>
                </a:lnTo>
              </a:path>
            </a:pathLst>
          </a:custGeom>
          <a:ln w="190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49358" y="5389452"/>
            <a:ext cx="817244" cy="3175"/>
          </a:xfrm>
          <a:custGeom>
            <a:avLst/>
            <a:gdLst/>
            <a:ahLst/>
            <a:cxnLst/>
            <a:rect l="l" t="t" r="r" b="b"/>
            <a:pathLst>
              <a:path w="817245" h="3175">
                <a:moveTo>
                  <a:pt x="0" y="0"/>
                </a:moveTo>
                <a:lnTo>
                  <a:pt x="408581" y="0"/>
                </a:lnTo>
                <a:lnTo>
                  <a:pt x="408581" y="2590"/>
                </a:lnTo>
                <a:lnTo>
                  <a:pt x="817163" y="2590"/>
                </a:lnTo>
              </a:path>
            </a:pathLst>
          </a:custGeom>
          <a:ln w="222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97460" y="5389452"/>
            <a:ext cx="1414780" cy="445134"/>
          </a:xfrm>
          <a:custGeom>
            <a:avLst/>
            <a:gdLst/>
            <a:ahLst/>
            <a:cxnLst/>
            <a:rect l="l" t="t" r="r" b="b"/>
            <a:pathLst>
              <a:path w="1414779" h="445135">
                <a:moveTo>
                  <a:pt x="0" y="444606"/>
                </a:moveTo>
                <a:lnTo>
                  <a:pt x="707262" y="444606"/>
                </a:lnTo>
                <a:lnTo>
                  <a:pt x="707262" y="0"/>
                </a:lnTo>
                <a:lnTo>
                  <a:pt x="1414525" y="0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80696" y="3401824"/>
            <a:ext cx="1366520" cy="2432685"/>
          </a:xfrm>
          <a:custGeom>
            <a:avLst/>
            <a:gdLst/>
            <a:ahLst/>
            <a:cxnLst/>
            <a:rect l="l" t="t" r="r" b="b"/>
            <a:pathLst>
              <a:path w="1366520" h="2432685">
                <a:moveTo>
                  <a:pt x="0" y="0"/>
                </a:moveTo>
                <a:lnTo>
                  <a:pt x="683229" y="0"/>
                </a:lnTo>
                <a:lnTo>
                  <a:pt x="683229" y="2432233"/>
                </a:lnTo>
                <a:lnTo>
                  <a:pt x="1366459" y="2432233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97460" y="4563952"/>
            <a:ext cx="1414780" cy="402590"/>
          </a:xfrm>
          <a:custGeom>
            <a:avLst/>
            <a:gdLst/>
            <a:ahLst/>
            <a:cxnLst/>
            <a:rect l="l" t="t" r="r" b="b"/>
            <a:pathLst>
              <a:path w="1414779" h="402589">
                <a:moveTo>
                  <a:pt x="0" y="0"/>
                </a:moveTo>
                <a:lnTo>
                  <a:pt x="707262" y="0"/>
                </a:lnTo>
                <a:lnTo>
                  <a:pt x="707262" y="402130"/>
                </a:lnTo>
                <a:lnTo>
                  <a:pt x="1414525" y="402130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97460" y="4563952"/>
            <a:ext cx="1414780" cy="8890"/>
          </a:xfrm>
          <a:custGeom>
            <a:avLst/>
            <a:gdLst/>
            <a:ahLst/>
            <a:cxnLst/>
            <a:rect l="l" t="t" r="r" b="b"/>
            <a:pathLst>
              <a:path w="1414779" h="8889">
                <a:moveTo>
                  <a:pt x="0" y="0"/>
                </a:moveTo>
                <a:lnTo>
                  <a:pt x="707262" y="0"/>
                </a:lnTo>
                <a:lnTo>
                  <a:pt x="707262" y="8715"/>
                </a:lnTo>
                <a:lnTo>
                  <a:pt x="1414525" y="8715"/>
                </a:lnTo>
              </a:path>
            </a:pathLst>
          </a:custGeom>
          <a:ln w="190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49358" y="4118132"/>
            <a:ext cx="822960" cy="1270"/>
          </a:xfrm>
          <a:custGeom>
            <a:avLst/>
            <a:gdLst/>
            <a:ahLst/>
            <a:cxnLst/>
            <a:rect l="l" t="t" r="r" b="b"/>
            <a:pathLst>
              <a:path w="822959" h="1270">
                <a:moveTo>
                  <a:pt x="0" y="1213"/>
                </a:moveTo>
                <a:lnTo>
                  <a:pt x="411196" y="1213"/>
                </a:lnTo>
                <a:lnTo>
                  <a:pt x="411196" y="0"/>
                </a:lnTo>
                <a:lnTo>
                  <a:pt x="822393" y="0"/>
                </a:lnTo>
              </a:path>
            </a:pathLst>
          </a:custGeom>
          <a:ln w="222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97460" y="4119345"/>
            <a:ext cx="1414780" cy="445134"/>
          </a:xfrm>
          <a:custGeom>
            <a:avLst/>
            <a:gdLst/>
            <a:ahLst/>
            <a:cxnLst/>
            <a:rect l="l" t="t" r="r" b="b"/>
            <a:pathLst>
              <a:path w="1414779" h="445135">
                <a:moveTo>
                  <a:pt x="0" y="444606"/>
                </a:moveTo>
                <a:lnTo>
                  <a:pt x="707262" y="444606"/>
                </a:lnTo>
                <a:lnTo>
                  <a:pt x="707262" y="0"/>
                </a:lnTo>
                <a:lnTo>
                  <a:pt x="1414525" y="0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80696" y="3401824"/>
            <a:ext cx="1366520" cy="1162685"/>
          </a:xfrm>
          <a:custGeom>
            <a:avLst/>
            <a:gdLst/>
            <a:ahLst/>
            <a:cxnLst/>
            <a:rect l="l" t="t" r="r" b="b"/>
            <a:pathLst>
              <a:path w="1366520" h="1162685">
                <a:moveTo>
                  <a:pt x="0" y="0"/>
                </a:moveTo>
                <a:lnTo>
                  <a:pt x="683229" y="0"/>
                </a:lnTo>
                <a:lnTo>
                  <a:pt x="683229" y="1162128"/>
                </a:lnTo>
                <a:lnTo>
                  <a:pt x="1366459" y="1162128"/>
                </a:lnTo>
              </a:path>
            </a:pathLst>
          </a:custGeom>
          <a:ln w="190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97460" y="3505531"/>
            <a:ext cx="1414780" cy="190500"/>
          </a:xfrm>
          <a:custGeom>
            <a:avLst/>
            <a:gdLst/>
            <a:ahLst/>
            <a:cxnLst/>
            <a:rect l="l" t="t" r="r" b="b"/>
            <a:pathLst>
              <a:path w="1414779" h="190500">
                <a:moveTo>
                  <a:pt x="0" y="0"/>
                </a:moveTo>
                <a:lnTo>
                  <a:pt x="707262" y="0"/>
                </a:lnTo>
                <a:lnTo>
                  <a:pt x="707262" y="190446"/>
                </a:lnTo>
                <a:lnTo>
                  <a:pt x="1414525" y="190446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49358" y="3272609"/>
            <a:ext cx="821690" cy="635"/>
          </a:xfrm>
          <a:custGeom>
            <a:avLst/>
            <a:gdLst/>
            <a:ahLst/>
            <a:cxnLst/>
            <a:rect l="l" t="t" r="r" b="b"/>
            <a:pathLst>
              <a:path w="821690" h="635">
                <a:moveTo>
                  <a:pt x="0" y="0"/>
                </a:moveTo>
                <a:lnTo>
                  <a:pt x="410725" y="0"/>
                </a:lnTo>
                <a:lnTo>
                  <a:pt x="410725" y="595"/>
                </a:lnTo>
                <a:lnTo>
                  <a:pt x="821450" y="595"/>
                </a:lnTo>
              </a:path>
            </a:pathLst>
          </a:custGeom>
          <a:ln w="222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97460" y="3272609"/>
            <a:ext cx="1414780" cy="233045"/>
          </a:xfrm>
          <a:custGeom>
            <a:avLst/>
            <a:gdLst/>
            <a:ahLst/>
            <a:cxnLst/>
            <a:rect l="l" t="t" r="r" b="b"/>
            <a:pathLst>
              <a:path w="1414779" h="233045">
                <a:moveTo>
                  <a:pt x="0" y="232921"/>
                </a:moveTo>
                <a:lnTo>
                  <a:pt x="707262" y="232921"/>
                </a:lnTo>
                <a:lnTo>
                  <a:pt x="707262" y="0"/>
                </a:lnTo>
                <a:lnTo>
                  <a:pt x="1414525" y="0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80696" y="3401824"/>
            <a:ext cx="1366520" cy="104139"/>
          </a:xfrm>
          <a:custGeom>
            <a:avLst/>
            <a:gdLst/>
            <a:ahLst/>
            <a:cxnLst/>
            <a:rect l="l" t="t" r="r" b="b"/>
            <a:pathLst>
              <a:path w="1366520" h="104139">
                <a:moveTo>
                  <a:pt x="0" y="0"/>
                </a:moveTo>
                <a:lnTo>
                  <a:pt x="683229" y="0"/>
                </a:lnTo>
                <a:lnTo>
                  <a:pt x="683229" y="103706"/>
                </a:lnTo>
                <a:lnTo>
                  <a:pt x="1366459" y="103706"/>
                </a:lnTo>
              </a:path>
            </a:pathLst>
          </a:custGeom>
          <a:ln w="190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80696" y="3115591"/>
            <a:ext cx="1366520" cy="286385"/>
          </a:xfrm>
          <a:custGeom>
            <a:avLst/>
            <a:gdLst/>
            <a:ahLst/>
            <a:cxnLst/>
            <a:rect l="l" t="t" r="r" b="b"/>
            <a:pathLst>
              <a:path w="1366520" h="286385">
                <a:moveTo>
                  <a:pt x="0" y="286232"/>
                </a:moveTo>
                <a:lnTo>
                  <a:pt x="683229" y="286232"/>
                </a:lnTo>
                <a:lnTo>
                  <a:pt x="683229" y="0"/>
                </a:lnTo>
                <a:lnTo>
                  <a:pt x="1366459" y="0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80696" y="2725652"/>
            <a:ext cx="1366520" cy="676275"/>
          </a:xfrm>
          <a:custGeom>
            <a:avLst/>
            <a:gdLst/>
            <a:ahLst/>
            <a:cxnLst/>
            <a:rect l="l" t="t" r="r" b="b"/>
            <a:pathLst>
              <a:path w="1366520" h="676275">
                <a:moveTo>
                  <a:pt x="0" y="676171"/>
                </a:moveTo>
                <a:lnTo>
                  <a:pt x="683229" y="676171"/>
                </a:lnTo>
                <a:lnTo>
                  <a:pt x="683229" y="0"/>
                </a:lnTo>
                <a:lnTo>
                  <a:pt x="1366459" y="0"/>
                </a:lnTo>
              </a:path>
            </a:pathLst>
          </a:custGeom>
          <a:ln w="190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80696" y="2335712"/>
            <a:ext cx="1366520" cy="1066165"/>
          </a:xfrm>
          <a:custGeom>
            <a:avLst/>
            <a:gdLst/>
            <a:ahLst/>
            <a:cxnLst/>
            <a:rect l="l" t="t" r="r" b="b"/>
            <a:pathLst>
              <a:path w="1366520" h="1066164">
                <a:moveTo>
                  <a:pt x="0" y="1066111"/>
                </a:moveTo>
                <a:lnTo>
                  <a:pt x="683229" y="1066111"/>
                </a:lnTo>
                <a:lnTo>
                  <a:pt x="683229" y="0"/>
                </a:lnTo>
                <a:lnTo>
                  <a:pt x="1366459" y="0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97460" y="1945490"/>
            <a:ext cx="1424305" cy="635"/>
          </a:xfrm>
          <a:custGeom>
            <a:avLst/>
            <a:gdLst/>
            <a:ahLst/>
            <a:cxnLst/>
            <a:rect l="l" t="t" r="r" b="b"/>
            <a:pathLst>
              <a:path w="1424304" h="635">
                <a:moveTo>
                  <a:pt x="0" y="284"/>
                </a:moveTo>
                <a:lnTo>
                  <a:pt x="711857" y="284"/>
                </a:lnTo>
                <a:lnTo>
                  <a:pt x="711857" y="0"/>
                </a:lnTo>
                <a:lnTo>
                  <a:pt x="1423714" y="0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80696" y="1945774"/>
            <a:ext cx="1366520" cy="1456055"/>
          </a:xfrm>
          <a:custGeom>
            <a:avLst/>
            <a:gdLst/>
            <a:ahLst/>
            <a:cxnLst/>
            <a:rect l="l" t="t" r="r" b="b"/>
            <a:pathLst>
              <a:path w="1366520" h="1456054">
                <a:moveTo>
                  <a:pt x="0" y="1456050"/>
                </a:moveTo>
                <a:lnTo>
                  <a:pt x="683229" y="1456050"/>
                </a:lnTo>
                <a:lnTo>
                  <a:pt x="683229" y="0"/>
                </a:lnTo>
                <a:lnTo>
                  <a:pt x="1366459" y="0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97460" y="1519779"/>
            <a:ext cx="1414780" cy="3175"/>
          </a:xfrm>
          <a:custGeom>
            <a:avLst/>
            <a:gdLst/>
            <a:ahLst/>
            <a:cxnLst/>
            <a:rect l="l" t="t" r="r" b="b"/>
            <a:pathLst>
              <a:path w="1414779" h="3175">
                <a:moveTo>
                  <a:pt x="0" y="2625"/>
                </a:moveTo>
                <a:lnTo>
                  <a:pt x="707262" y="2625"/>
                </a:lnTo>
                <a:lnTo>
                  <a:pt x="707262" y="0"/>
                </a:lnTo>
                <a:lnTo>
                  <a:pt x="1414525" y="0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80696" y="1522404"/>
            <a:ext cx="1366520" cy="1879600"/>
          </a:xfrm>
          <a:custGeom>
            <a:avLst/>
            <a:gdLst/>
            <a:ahLst/>
            <a:cxnLst/>
            <a:rect l="l" t="t" r="r" b="b"/>
            <a:pathLst>
              <a:path w="1366520" h="1879600">
                <a:moveTo>
                  <a:pt x="0" y="1879418"/>
                </a:moveTo>
                <a:lnTo>
                  <a:pt x="683229" y="1879418"/>
                </a:lnTo>
                <a:lnTo>
                  <a:pt x="683229" y="0"/>
                </a:lnTo>
                <a:lnTo>
                  <a:pt x="1366459" y="0"/>
                </a:lnTo>
              </a:path>
            </a:pathLst>
          </a:custGeom>
          <a:ln w="190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05127" y="3258311"/>
            <a:ext cx="1280160" cy="377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04416" y="3169920"/>
            <a:ext cx="502919" cy="646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68695" y="3221135"/>
            <a:ext cx="1263015" cy="361950"/>
          </a:xfrm>
          <a:custGeom>
            <a:avLst/>
            <a:gdLst/>
            <a:ahLst/>
            <a:cxnLst/>
            <a:rect l="l" t="t" r="r" b="b"/>
            <a:pathLst>
              <a:path w="1263014" h="361950">
                <a:moveTo>
                  <a:pt x="0" y="0"/>
                </a:moveTo>
                <a:lnTo>
                  <a:pt x="1262623" y="0"/>
                </a:lnTo>
                <a:lnTo>
                  <a:pt x="1262623" y="361377"/>
                </a:lnTo>
                <a:lnTo>
                  <a:pt x="0" y="361377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68695" y="3221135"/>
            <a:ext cx="1263015" cy="361950"/>
          </a:xfrm>
          <a:custGeom>
            <a:avLst/>
            <a:gdLst/>
            <a:ahLst/>
            <a:cxnLst/>
            <a:rect l="l" t="t" r="r" b="b"/>
            <a:pathLst>
              <a:path w="1263014" h="361950">
                <a:moveTo>
                  <a:pt x="0" y="0"/>
                </a:moveTo>
                <a:lnTo>
                  <a:pt x="1262624" y="0"/>
                </a:lnTo>
                <a:lnTo>
                  <a:pt x="1262624" y="361377"/>
                </a:lnTo>
                <a:lnTo>
                  <a:pt x="0" y="3613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80032" y="3145535"/>
            <a:ext cx="481583" cy="6248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924855" y="3264915"/>
            <a:ext cx="1504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./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84447" y="1405127"/>
            <a:ext cx="1466088" cy="3230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55720" y="1289303"/>
            <a:ext cx="944879" cy="6461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47157" y="1369222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5">
                <a:moveTo>
                  <a:pt x="0" y="0"/>
                </a:moveTo>
                <a:lnTo>
                  <a:pt x="1450303" y="0"/>
                </a:lnTo>
                <a:lnTo>
                  <a:pt x="1450303" y="306365"/>
                </a:lnTo>
                <a:lnTo>
                  <a:pt x="0" y="306365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47157" y="1369222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5">
                <a:moveTo>
                  <a:pt x="0" y="0"/>
                </a:moveTo>
                <a:lnTo>
                  <a:pt x="1450303" y="0"/>
                </a:lnTo>
                <a:lnTo>
                  <a:pt x="1450303" y="306366"/>
                </a:lnTo>
                <a:lnTo>
                  <a:pt x="0" y="3063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31335" y="1264919"/>
            <a:ext cx="923543" cy="6248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976778" y="1384300"/>
            <a:ext cx="591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image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449567" y="1386839"/>
            <a:ext cx="1853184" cy="3566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24471" y="1286255"/>
            <a:ext cx="1124712" cy="646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11986" y="1349883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1" y="0"/>
                </a:lnTo>
                <a:lnTo>
                  <a:pt x="1837371" y="339794"/>
                </a:lnTo>
                <a:lnTo>
                  <a:pt x="0" y="3397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1986" y="1349883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2" y="0"/>
                </a:lnTo>
                <a:lnTo>
                  <a:pt x="1837372" y="339795"/>
                </a:lnTo>
                <a:lnTo>
                  <a:pt x="0" y="3397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00088" y="1261872"/>
            <a:ext cx="402335" cy="6248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42759" y="1261872"/>
            <a:ext cx="1060703" cy="6248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945352" y="1381252"/>
            <a:ext cx="7708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B3838"/>
                </a:solidFill>
                <a:latin typeface="Malgun Gothic"/>
                <a:cs typeface="Malgun Gothic"/>
              </a:rPr>
              <a:t>.jpg.png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584447" y="1828800"/>
            <a:ext cx="1466088" cy="3230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69079" y="1712976"/>
            <a:ext cx="518160" cy="6461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547157" y="1792590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5">
                <a:moveTo>
                  <a:pt x="0" y="0"/>
                </a:moveTo>
                <a:lnTo>
                  <a:pt x="1450303" y="0"/>
                </a:lnTo>
                <a:lnTo>
                  <a:pt x="1450303" y="306365"/>
                </a:lnTo>
                <a:lnTo>
                  <a:pt x="0" y="306365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47157" y="1792590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5">
                <a:moveTo>
                  <a:pt x="0" y="0"/>
                </a:moveTo>
                <a:lnTo>
                  <a:pt x="1450303" y="0"/>
                </a:lnTo>
                <a:lnTo>
                  <a:pt x="1450303" y="306366"/>
                </a:lnTo>
                <a:lnTo>
                  <a:pt x="0" y="3063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44696" y="1688592"/>
            <a:ext cx="496824" cy="6248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190583" y="1807971"/>
            <a:ext cx="16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js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458711" y="1813560"/>
            <a:ext cx="1853184" cy="3535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14031" y="1712976"/>
            <a:ext cx="560831" cy="6461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21174" y="1775592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2" y="0"/>
                </a:lnTo>
                <a:lnTo>
                  <a:pt x="1837372" y="339794"/>
                </a:lnTo>
                <a:lnTo>
                  <a:pt x="0" y="3397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21174" y="1775592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2" y="0"/>
                </a:lnTo>
                <a:lnTo>
                  <a:pt x="1837372" y="339795"/>
                </a:lnTo>
                <a:lnTo>
                  <a:pt x="0" y="3397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89647" y="1688592"/>
            <a:ext cx="402335" cy="6248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35368" y="1688592"/>
            <a:ext cx="496824" cy="6248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235911" y="1807971"/>
            <a:ext cx="2082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.js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584447" y="2218944"/>
            <a:ext cx="1466088" cy="3230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60647" y="2103120"/>
            <a:ext cx="1335024" cy="64617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47157" y="2182530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5">
                <a:moveTo>
                  <a:pt x="0" y="0"/>
                </a:moveTo>
                <a:lnTo>
                  <a:pt x="1450303" y="0"/>
                </a:lnTo>
                <a:lnTo>
                  <a:pt x="1450303" y="306365"/>
                </a:lnTo>
                <a:lnTo>
                  <a:pt x="0" y="306365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47157" y="2182530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5">
                <a:moveTo>
                  <a:pt x="0" y="0"/>
                </a:moveTo>
                <a:lnTo>
                  <a:pt x="1450303" y="0"/>
                </a:lnTo>
                <a:lnTo>
                  <a:pt x="1450303" y="306366"/>
                </a:lnTo>
                <a:lnTo>
                  <a:pt x="0" y="3063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636264" y="2078735"/>
            <a:ext cx="1313688" cy="6248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782564" y="2198115"/>
            <a:ext cx="9798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B3838"/>
                </a:solidFill>
                <a:latin typeface="Malgun Gothic"/>
                <a:cs typeface="Malgun Gothic"/>
              </a:rPr>
              <a:t>index.html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584447" y="2609088"/>
            <a:ext cx="1466088" cy="3230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770376" y="2493264"/>
            <a:ext cx="1112520" cy="64617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47157" y="2572468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5">
                <a:moveTo>
                  <a:pt x="0" y="0"/>
                </a:moveTo>
                <a:lnTo>
                  <a:pt x="1450303" y="0"/>
                </a:lnTo>
                <a:lnTo>
                  <a:pt x="1450303" y="306365"/>
                </a:lnTo>
                <a:lnTo>
                  <a:pt x="0" y="306365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47157" y="2572468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5">
                <a:moveTo>
                  <a:pt x="0" y="0"/>
                </a:moveTo>
                <a:lnTo>
                  <a:pt x="1450303" y="0"/>
                </a:lnTo>
                <a:lnTo>
                  <a:pt x="1450303" y="306366"/>
                </a:lnTo>
                <a:lnTo>
                  <a:pt x="0" y="3063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745991" y="2468879"/>
            <a:ext cx="1094232" cy="62483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3892831" y="2588259"/>
            <a:ext cx="7588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style.css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584447" y="2999232"/>
            <a:ext cx="1466088" cy="3230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703320" y="2883407"/>
            <a:ext cx="1246631" cy="64617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547157" y="2962408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4">
                <a:moveTo>
                  <a:pt x="0" y="0"/>
                </a:moveTo>
                <a:lnTo>
                  <a:pt x="1450303" y="0"/>
                </a:lnTo>
                <a:lnTo>
                  <a:pt x="1450303" y="306365"/>
                </a:lnTo>
                <a:lnTo>
                  <a:pt x="0" y="306365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547157" y="2962408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4">
                <a:moveTo>
                  <a:pt x="0" y="0"/>
                </a:moveTo>
                <a:lnTo>
                  <a:pt x="1450303" y="0"/>
                </a:lnTo>
                <a:lnTo>
                  <a:pt x="1450303" y="306366"/>
                </a:lnTo>
                <a:lnTo>
                  <a:pt x="0" y="3063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78935" y="2859023"/>
            <a:ext cx="1228343" cy="6248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3825871" y="2978403"/>
            <a:ext cx="892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B3838"/>
                </a:solidFill>
                <a:latin typeface="Malgun Gothic"/>
                <a:cs typeface="Malgun Gothic"/>
              </a:rPr>
              <a:t>map.html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584447" y="3389376"/>
            <a:ext cx="1466088" cy="32308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441191" y="3273552"/>
            <a:ext cx="1773936" cy="64617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547157" y="3352347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4">
                <a:moveTo>
                  <a:pt x="0" y="0"/>
                </a:moveTo>
                <a:lnTo>
                  <a:pt x="1450303" y="0"/>
                </a:lnTo>
                <a:lnTo>
                  <a:pt x="1450303" y="306365"/>
                </a:lnTo>
                <a:lnTo>
                  <a:pt x="0" y="306365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47157" y="3352347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4">
                <a:moveTo>
                  <a:pt x="0" y="0"/>
                </a:moveTo>
                <a:lnTo>
                  <a:pt x="1450303" y="0"/>
                </a:lnTo>
                <a:lnTo>
                  <a:pt x="1450303" y="306366"/>
                </a:lnTo>
                <a:lnTo>
                  <a:pt x="0" y="3063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16808" y="3249167"/>
            <a:ext cx="1752600" cy="62484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3562790" y="3368547"/>
            <a:ext cx="1419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B3838"/>
                </a:solidFill>
                <a:latin typeface="Malgun Gothic"/>
                <a:cs typeface="Malgun Gothic"/>
              </a:rPr>
              <a:t>top&amp;footer_css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449567" y="3139439"/>
            <a:ext cx="1853184" cy="35661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964680" y="3038855"/>
            <a:ext cx="841248" cy="64617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411986" y="3102711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1" y="0"/>
                </a:lnTo>
                <a:lnTo>
                  <a:pt x="1837371" y="339794"/>
                </a:lnTo>
                <a:lnTo>
                  <a:pt x="0" y="3397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411986" y="3102711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2" y="0"/>
                </a:lnTo>
                <a:lnTo>
                  <a:pt x="1837372" y="339795"/>
                </a:lnTo>
                <a:lnTo>
                  <a:pt x="0" y="3397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940295" y="3014472"/>
            <a:ext cx="819911" cy="62483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087180" y="3136900"/>
            <a:ext cx="487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f</a:t>
            </a:r>
            <a:r>
              <a:rPr sz="1600" spc="-5" dirty="0">
                <a:solidFill>
                  <a:srgbClr val="3B3838"/>
                </a:solidFill>
                <a:latin typeface="Malgun Gothic"/>
                <a:cs typeface="Malgun Gothic"/>
              </a:rPr>
              <a:t>ont</a:t>
            </a: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s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9107423" y="3142488"/>
            <a:ext cx="1112520" cy="35052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281159" y="3038855"/>
            <a:ext cx="786383" cy="64617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070808" y="3106058"/>
            <a:ext cx="1096645" cy="334645"/>
          </a:xfrm>
          <a:custGeom>
            <a:avLst/>
            <a:gdLst/>
            <a:ahLst/>
            <a:cxnLst/>
            <a:rect l="l" t="t" r="r" b="b"/>
            <a:pathLst>
              <a:path w="1096645" h="334645">
                <a:moveTo>
                  <a:pt x="0" y="0"/>
                </a:moveTo>
                <a:lnTo>
                  <a:pt x="1096479" y="0"/>
                </a:lnTo>
                <a:lnTo>
                  <a:pt x="1096479" y="334291"/>
                </a:lnTo>
                <a:lnTo>
                  <a:pt x="0" y="334291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070808" y="3106058"/>
            <a:ext cx="1096645" cy="334645"/>
          </a:xfrm>
          <a:custGeom>
            <a:avLst/>
            <a:gdLst/>
            <a:ahLst/>
            <a:cxnLst/>
            <a:rect l="l" t="t" r="r" b="b"/>
            <a:pathLst>
              <a:path w="1096645" h="334645">
                <a:moveTo>
                  <a:pt x="0" y="0"/>
                </a:moveTo>
                <a:lnTo>
                  <a:pt x="1096480" y="0"/>
                </a:lnTo>
                <a:lnTo>
                  <a:pt x="1096480" y="334292"/>
                </a:lnTo>
                <a:lnTo>
                  <a:pt x="0" y="334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256776" y="3014472"/>
            <a:ext cx="402335" cy="62788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302495" y="3014472"/>
            <a:ext cx="719327" cy="62788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9403180" y="3136900"/>
            <a:ext cx="4324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.png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449567" y="3563111"/>
            <a:ext cx="1853184" cy="35661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94120" y="3462528"/>
            <a:ext cx="2182368" cy="64617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411986" y="3526080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1" y="0"/>
                </a:lnTo>
                <a:lnTo>
                  <a:pt x="1837371" y="339794"/>
                </a:lnTo>
                <a:lnTo>
                  <a:pt x="0" y="3397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411986" y="3526080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2" y="0"/>
                </a:lnTo>
                <a:lnTo>
                  <a:pt x="1837372" y="339795"/>
                </a:lnTo>
                <a:lnTo>
                  <a:pt x="0" y="3397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269735" y="3438144"/>
            <a:ext cx="2164080" cy="62484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6416271" y="3557523"/>
            <a:ext cx="1829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B3838"/>
                </a:solidFill>
                <a:latin typeface="Malgun Gothic"/>
                <a:cs typeface="Malgun Gothic"/>
              </a:rPr>
              <a:t>top&amp;fotter_style.css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3584447" y="4447032"/>
            <a:ext cx="1466088" cy="32308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590544" y="4331208"/>
            <a:ext cx="1475231" cy="64617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540807" y="4306823"/>
            <a:ext cx="1479249" cy="62483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3711349" y="4426204"/>
            <a:ext cx="11233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B3838"/>
                </a:solidFill>
                <a:latin typeface="Malgun Gothic"/>
                <a:cs typeface="Malgun Gothic"/>
              </a:rPr>
              <a:t>building_list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449567" y="3986784"/>
            <a:ext cx="1853184" cy="35661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912864" y="3886200"/>
            <a:ext cx="944879" cy="64617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411986" y="3949448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1" y="0"/>
                </a:lnTo>
                <a:lnTo>
                  <a:pt x="1837371" y="339794"/>
                </a:lnTo>
                <a:lnTo>
                  <a:pt x="0" y="3397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411986" y="3949448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2" y="0"/>
                </a:lnTo>
                <a:lnTo>
                  <a:pt x="1837372" y="339795"/>
                </a:lnTo>
                <a:lnTo>
                  <a:pt x="0" y="3397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888480" y="3861815"/>
            <a:ext cx="926592" cy="62484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7035141" y="3981196"/>
            <a:ext cx="591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image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9107423" y="3986784"/>
            <a:ext cx="1112520" cy="35051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113519" y="3886200"/>
            <a:ext cx="1124712" cy="64617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071752" y="3950986"/>
            <a:ext cx="1096645" cy="334645"/>
          </a:xfrm>
          <a:custGeom>
            <a:avLst/>
            <a:gdLst/>
            <a:ahLst/>
            <a:cxnLst/>
            <a:rect l="l" t="t" r="r" b="b"/>
            <a:pathLst>
              <a:path w="1096645" h="334645">
                <a:moveTo>
                  <a:pt x="0" y="0"/>
                </a:moveTo>
                <a:lnTo>
                  <a:pt x="1096479" y="0"/>
                </a:lnTo>
                <a:lnTo>
                  <a:pt x="1096479" y="334291"/>
                </a:lnTo>
                <a:lnTo>
                  <a:pt x="0" y="334291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071752" y="3950986"/>
            <a:ext cx="1096645" cy="334645"/>
          </a:xfrm>
          <a:custGeom>
            <a:avLst/>
            <a:gdLst/>
            <a:ahLst/>
            <a:cxnLst/>
            <a:rect l="l" t="t" r="r" b="b"/>
            <a:pathLst>
              <a:path w="1096645" h="334645">
                <a:moveTo>
                  <a:pt x="0" y="0"/>
                </a:moveTo>
                <a:lnTo>
                  <a:pt x="1096480" y="0"/>
                </a:lnTo>
                <a:lnTo>
                  <a:pt x="1096480" y="334292"/>
                </a:lnTo>
                <a:lnTo>
                  <a:pt x="0" y="334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089135" y="3861815"/>
            <a:ext cx="402335" cy="6248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131807" y="3861815"/>
            <a:ext cx="1060703" cy="6248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9234674" y="3981196"/>
            <a:ext cx="7708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B3838"/>
                </a:solidFill>
                <a:latin typeface="Malgun Gothic"/>
                <a:cs typeface="Malgun Gothic"/>
              </a:rPr>
              <a:t>.jpg.png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6449567" y="4440935"/>
            <a:ext cx="1853184" cy="35356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17792" y="4340352"/>
            <a:ext cx="1335024" cy="64617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411986" y="4402770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1" y="0"/>
                </a:lnTo>
                <a:lnTo>
                  <a:pt x="1837371" y="339794"/>
                </a:lnTo>
                <a:lnTo>
                  <a:pt x="0" y="3397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411986" y="4402770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2" y="0"/>
                </a:lnTo>
                <a:lnTo>
                  <a:pt x="1837372" y="339795"/>
                </a:lnTo>
                <a:lnTo>
                  <a:pt x="0" y="3397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696456" y="4315967"/>
            <a:ext cx="1310640" cy="62484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6840927" y="4435348"/>
            <a:ext cx="9798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B3838"/>
                </a:solidFill>
                <a:latin typeface="Malgun Gothic"/>
                <a:cs typeface="Malgun Gothic"/>
              </a:rPr>
              <a:t>index.html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449567" y="4834128"/>
            <a:ext cx="1853184" cy="35356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830568" y="4733544"/>
            <a:ext cx="1112520" cy="64617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411986" y="4796185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1" y="0"/>
                </a:lnTo>
                <a:lnTo>
                  <a:pt x="1837371" y="339796"/>
                </a:lnTo>
                <a:lnTo>
                  <a:pt x="0" y="339796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411986" y="4796185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2" y="0"/>
                </a:lnTo>
                <a:lnTo>
                  <a:pt x="1837372" y="339795"/>
                </a:lnTo>
                <a:lnTo>
                  <a:pt x="0" y="3397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806183" y="4709159"/>
            <a:ext cx="1091183" cy="62483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6951195" y="4828540"/>
            <a:ext cx="7588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style.css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3584447" y="5718047"/>
            <a:ext cx="1466088" cy="32308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770376" y="5602223"/>
            <a:ext cx="1115568" cy="64617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547157" y="5680874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4">
                <a:moveTo>
                  <a:pt x="0" y="0"/>
                </a:moveTo>
                <a:lnTo>
                  <a:pt x="1450303" y="0"/>
                </a:lnTo>
                <a:lnTo>
                  <a:pt x="1450303" y="306365"/>
                </a:lnTo>
                <a:lnTo>
                  <a:pt x="0" y="306365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547157" y="5680874"/>
            <a:ext cx="1450340" cy="306705"/>
          </a:xfrm>
          <a:custGeom>
            <a:avLst/>
            <a:gdLst/>
            <a:ahLst/>
            <a:cxnLst/>
            <a:rect l="l" t="t" r="r" b="b"/>
            <a:pathLst>
              <a:path w="1450339" h="306704">
                <a:moveTo>
                  <a:pt x="0" y="0"/>
                </a:moveTo>
                <a:lnTo>
                  <a:pt x="1450303" y="0"/>
                </a:lnTo>
                <a:lnTo>
                  <a:pt x="1450303" y="306366"/>
                </a:lnTo>
                <a:lnTo>
                  <a:pt x="0" y="3063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745991" y="5577839"/>
            <a:ext cx="1094232" cy="62484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3892387" y="5697220"/>
            <a:ext cx="760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3B3838"/>
                </a:solidFill>
                <a:latin typeface="Malgun Gothic"/>
                <a:cs typeface="Malgun Gothic"/>
              </a:rPr>
              <a:t>r</a:t>
            </a: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esident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6449567" y="5257800"/>
            <a:ext cx="1853184" cy="353568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912864" y="5157215"/>
            <a:ext cx="944879" cy="64617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411986" y="5219553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1" y="0"/>
                </a:lnTo>
                <a:lnTo>
                  <a:pt x="1837371" y="339794"/>
                </a:lnTo>
                <a:lnTo>
                  <a:pt x="0" y="3397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411986" y="5219553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2" y="0"/>
                </a:lnTo>
                <a:lnTo>
                  <a:pt x="1837372" y="339795"/>
                </a:lnTo>
                <a:lnTo>
                  <a:pt x="0" y="3397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888480" y="5132832"/>
            <a:ext cx="926592" cy="62484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/>
          <p:nvPr/>
        </p:nvSpPr>
        <p:spPr>
          <a:xfrm>
            <a:off x="7035141" y="5252211"/>
            <a:ext cx="591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image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9104376" y="5260847"/>
            <a:ext cx="1112520" cy="35051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107423" y="5157215"/>
            <a:ext cx="1124712" cy="64617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066522" y="5224895"/>
            <a:ext cx="1096645" cy="334645"/>
          </a:xfrm>
          <a:custGeom>
            <a:avLst/>
            <a:gdLst/>
            <a:ahLst/>
            <a:cxnLst/>
            <a:rect l="l" t="t" r="r" b="b"/>
            <a:pathLst>
              <a:path w="1096645" h="334645">
                <a:moveTo>
                  <a:pt x="0" y="0"/>
                </a:moveTo>
                <a:lnTo>
                  <a:pt x="1096479" y="0"/>
                </a:lnTo>
                <a:lnTo>
                  <a:pt x="1096479" y="334291"/>
                </a:lnTo>
                <a:lnTo>
                  <a:pt x="0" y="334291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066522" y="5224895"/>
            <a:ext cx="1096645" cy="334645"/>
          </a:xfrm>
          <a:custGeom>
            <a:avLst/>
            <a:gdLst/>
            <a:ahLst/>
            <a:cxnLst/>
            <a:rect l="l" t="t" r="r" b="b"/>
            <a:pathLst>
              <a:path w="1096645" h="334645">
                <a:moveTo>
                  <a:pt x="0" y="0"/>
                </a:moveTo>
                <a:lnTo>
                  <a:pt x="1096480" y="0"/>
                </a:lnTo>
                <a:lnTo>
                  <a:pt x="1096480" y="334292"/>
                </a:lnTo>
                <a:lnTo>
                  <a:pt x="0" y="334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083040" y="5135879"/>
            <a:ext cx="402335" cy="62484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128759" y="5135879"/>
            <a:ext cx="1057655" cy="62484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 txBox="1"/>
          <p:nvPr/>
        </p:nvSpPr>
        <p:spPr>
          <a:xfrm>
            <a:off x="9229442" y="5255260"/>
            <a:ext cx="7708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B3838"/>
                </a:solidFill>
                <a:latin typeface="Malgun Gothic"/>
                <a:cs typeface="Malgun Gothic"/>
              </a:rPr>
              <a:t>.jpg.png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6449567" y="5693663"/>
            <a:ext cx="1853184" cy="35661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717792" y="5593079"/>
            <a:ext cx="1335024" cy="64617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411986" y="5657898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1" y="0"/>
                </a:lnTo>
                <a:lnTo>
                  <a:pt x="1837371" y="339794"/>
                </a:lnTo>
                <a:lnTo>
                  <a:pt x="0" y="3397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11986" y="5657898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2" y="0"/>
                </a:lnTo>
                <a:lnTo>
                  <a:pt x="1837372" y="339795"/>
                </a:lnTo>
                <a:lnTo>
                  <a:pt x="0" y="3397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696456" y="5571744"/>
            <a:ext cx="1310640" cy="62484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 txBox="1"/>
          <p:nvPr/>
        </p:nvSpPr>
        <p:spPr>
          <a:xfrm>
            <a:off x="6840927" y="5691123"/>
            <a:ext cx="9798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B3838"/>
                </a:solidFill>
                <a:latin typeface="Malgun Gothic"/>
                <a:cs typeface="Malgun Gothic"/>
              </a:rPr>
              <a:t>index.html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449567" y="6102095"/>
            <a:ext cx="1853184" cy="35661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830568" y="6001511"/>
            <a:ext cx="1112520" cy="64617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411986" y="6066290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1" y="0"/>
                </a:lnTo>
                <a:lnTo>
                  <a:pt x="1837371" y="339794"/>
                </a:lnTo>
                <a:lnTo>
                  <a:pt x="0" y="339794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411986" y="6066290"/>
            <a:ext cx="1837689" cy="340360"/>
          </a:xfrm>
          <a:custGeom>
            <a:avLst/>
            <a:gdLst/>
            <a:ahLst/>
            <a:cxnLst/>
            <a:rect l="l" t="t" r="r" b="b"/>
            <a:pathLst>
              <a:path w="1837690" h="340360">
                <a:moveTo>
                  <a:pt x="0" y="0"/>
                </a:moveTo>
                <a:lnTo>
                  <a:pt x="1837372" y="0"/>
                </a:lnTo>
                <a:lnTo>
                  <a:pt x="1837372" y="339795"/>
                </a:lnTo>
                <a:lnTo>
                  <a:pt x="0" y="3397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806183" y="5980176"/>
            <a:ext cx="1091183" cy="62484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/>
          <p:nvPr/>
        </p:nvSpPr>
        <p:spPr>
          <a:xfrm>
            <a:off x="6951195" y="6099555"/>
            <a:ext cx="7588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3838"/>
                </a:solidFill>
                <a:latin typeface="Malgun Gothic"/>
                <a:cs typeface="Malgun Gothic"/>
              </a:rPr>
              <a:t>style.css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1088136" y="3310128"/>
            <a:ext cx="390144" cy="30175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62744" y="3284359"/>
            <a:ext cx="385919" cy="29951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148583" y="1417319"/>
            <a:ext cx="390144" cy="301751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123252" y="1392452"/>
            <a:ext cx="385919" cy="29951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148583" y="1828800"/>
            <a:ext cx="390144" cy="30175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3123252" y="1803900"/>
            <a:ext cx="385919" cy="29951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148583" y="3389376"/>
            <a:ext cx="390144" cy="30175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123252" y="3362791"/>
            <a:ext cx="385919" cy="29951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218688" y="2188464"/>
            <a:ext cx="289560" cy="368808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192702" y="2162124"/>
            <a:ext cx="287524" cy="36803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218688" y="2953511"/>
            <a:ext cx="289560" cy="37185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192701" y="2928674"/>
            <a:ext cx="287524" cy="36803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218688" y="2560320"/>
            <a:ext cx="289560" cy="37185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192701" y="2535557"/>
            <a:ext cx="287525" cy="36803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151632" y="4431791"/>
            <a:ext cx="387095" cy="30175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125067" y="4406316"/>
            <a:ext cx="385919" cy="29951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145535" y="5727191"/>
            <a:ext cx="387096" cy="30175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118604" y="5700410"/>
            <a:ext cx="385919" cy="29951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053328" y="3185160"/>
            <a:ext cx="387096" cy="30175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026558" y="3159903"/>
            <a:ext cx="385919" cy="29951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050279" y="4032503"/>
            <a:ext cx="390144" cy="301751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026377" y="4007216"/>
            <a:ext cx="385919" cy="29951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041135" y="5257800"/>
            <a:ext cx="390143" cy="301752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015931" y="5231958"/>
            <a:ext cx="385919" cy="29951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089903" y="1761744"/>
            <a:ext cx="292608" cy="368808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065127" y="1735387"/>
            <a:ext cx="287526" cy="368033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089903" y="4370832"/>
            <a:ext cx="292608" cy="36880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065127" y="4344267"/>
            <a:ext cx="287524" cy="36803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089903" y="5638800"/>
            <a:ext cx="292608" cy="371856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065127" y="5612682"/>
            <a:ext cx="287524" cy="368031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086855" y="3514344"/>
            <a:ext cx="289560" cy="368808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060949" y="3487558"/>
            <a:ext cx="287525" cy="36803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086855" y="4797552"/>
            <a:ext cx="289560" cy="37185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060949" y="4773126"/>
            <a:ext cx="287525" cy="368033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086855" y="6086855"/>
            <a:ext cx="289560" cy="371856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60949" y="6061916"/>
            <a:ext cx="287525" cy="36803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733288" y="1322832"/>
            <a:ext cx="289560" cy="368808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707202" y="1296575"/>
            <a:ext cx="287526" cy="368034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102096" y="1328927"/>
            <a:ext cx="289560" cy="368808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75573" y="1302543"/>
            <a:ext cx="287524" cy="368032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8476488" y="3959352"/>
            <a:ext cx="292607" cy="37185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8451939" y="3933846"/>
            <a:ext cx="287526" cy="368034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8845295" y="3962400"/>
            <a:ext cx="289559" cy="368807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8820309" y="3936096"/>
            <a:ext cx="287524" cy="368032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8476488" y="5233415"/>
            <a:ext cx="292607" cy="368807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8451939" y="5206747"/>
            <a:ext cx="287526" cy="368034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8845295" y="5236463"/>
            <a:ext cx="289559" cy="371856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8820309" y="5212470"/>
            <a:ext cx="287524" cy="368032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8845295" y="3096767"/>
            <a:ext cx="289559" cy="371855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8820309" y="3071004"/>
            <a:ext cx="287524" cy="368032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 txBox="1"/>
          <p:nvPr/>
        </p:nvSpPr>
        <p:spPr>
          <a:xfrm>
            <a:off x="8924873" y="3549396"/>
            <a:ext cx="1402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（</a:t>
            </a:r>
            <a:r>
              <a:rPr sz="1400" spc="6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150" dirty="0">
                <a:solidFill>
                  <a:srgbClr val="3B3838"/>
                </a:solidFill>
                <a:latin typeface="PMingLiU"/>
                <a:cs typeface="PMingLiU"/>
              </a:rPr>
              <a:t>ionicons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圖</a:t>
            </a:r>
            <a:r>
              <a:rPr sz="1400" spc="6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）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8915506" y="4436364"/>
            <a:ext cx="2200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（</a:t>
            </a:r>
            <a:r>
              <a:rPr sz="1400" spc="7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105" dirty="0">
                <a:solidFill>
                  <a:srgbClr val="3B3838"/>
                </a:solidFill>
                <a:latin typeface="PMingLiU"/>
                <a:cs typeface="PMingLiU"/>
              </a:rPr>
              <a:t>building_list</a:t>
            </a:r>
            <a:r>
              <a:rPr sz="1400" spc="80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220" dirty="0">
                <a:solidFill>
                  <a:srgbClr val="3B3838"/>
                </a:solidFill>
                <a:latin typeface="PMingLiU"/>
                <a:cs typeface="PMingLiU"/>
              </a:rPr>
              <a:t>Page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圖</a:t>
            </a:r>
            <a:r>
              <a:rPr sz="1400" spc="80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）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8918530" y="5679947"/>
            <a:ext cx="1891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（</a:t>
            </a:r>
            <a:r>
              <a:rPr sz="1400" spc="7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180" dirty="0">
                <a:solidFill>
                  <a:srgbClr val="3B3838"/>
                </a:solidFill>
                <a:latin typeface="PMingLiU"/>
                <a:cs typeface="PMingLiU"/>
              </a:rPr>
              <a:t>resident</a:t>
            </a:r>
            <a:r>
              <a:rPr sz="1400" spc="80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220" dirty="0">
                <a:solidFill>
                  <a:srgbClr val="3B3838"/>
                </a:solidFill>
                <a:latin typeface="PMingLiU"/>
                <a:cs typeface="PMingLiU"/>
              </a:rPr>
              <a:t>Page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圖</a:t>
            </a:r>
            <a:r>
              <a:rPr sz="1400" spc="7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）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3242718" y="3774948"/>
            <a:ext cx="2346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（</a:t>
            </a:r>
            <a:r>
              <a:rPr sz="1400" spc="6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放置</a:t>
            </a:r>
            <a:r>
              <a:rPr sz="1400" spc="210" dirty="0">
                <a:solidFill>
                  <a:srgbClr val="3B3838"/>
                </a:solidFill>
                <a:latin typeface="PMingLiU"/>
                <a:cs typeface="PMingLiU"/>
              </a:rPr>
              <a:t>top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和</a:t>
            </a:r>
            <a:r>
              <a:rPr sz="1400" spc="190" dirty="0">
                <a:solidFill>
                  <a:srgbClr val="3B3838"/>
                </a:solidFill>
                <a:latin typeface="PMingLiU"/>
                <a:cs typeface="PMingLiU"/>
              </a:rPr>
              <a:t>footer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的</a:t>
            </a:r>
            <a:r>
              <a:rPr sz="1400" spc="229" dirty="0">
                <a:solidFill>
                  <a:srgbClr val="3B3838"/>
                </a:solidFill>
                <a:latin typeface="PMingLiU"/>
                <a:cs typeface="PMingLiU"/>
              </a:rPr>
              <a:t>css</a:t>
            </a:r>
            <a:r>
              <a:rPr sz="1400" spc="70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）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3271850" y="4847844"/>
            <a:ext cx="19335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（ </a:t>
            </a:r>
            <a:r>
              <a:rPr sz="1400" spc="125" dirty="0">
                <a:solidFill>
                  <a:srgbClr val="3B3838"/>
                </a:solidFill>
                <a:latin typeface="PMingLiU"/>
                <a:cs typeface="PMingLiU"/>
              </a:rPr>
              <a:t>building </a:t>
            </a:r>
            <a:r>
              <a:rPr sz="1400" spc="85" dirty="0">
                <a:solidFill>
                  <a:srgbClr val="3B3838"/>
                </a:solidFill>
                <a:latin typeface="PMingLiU"/>
                <a:cs typeface="PMingLiU"/>
              </a:rPr>
              <a:t>list</a:t>
            </a:r>
            <a:r>
              <a:rPr sz="1400" spc="100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175" dirty="0">
                <a:solidFill>
                  <a:srgbClr val="3B3838"/>
                </a:solidFill>
                <a:latin typeface="PMingLiU"/>
                <a:cs typeface="PMingLiU"/>
              </a:rPr>
              <a:t>Page）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3340252" y="6121908"/>
            <a:ext cx="1654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（ </a:t>
            </a:r>
            <a:r>
              <a:rPr sz="1400" spc="180" dirty="0">
                <a:solidFill>
                  <a:srgbClr val="3B3838"/>
                </a:solidFill>
                <a:latin typeface="PMingLiU"/>
                <a:cs typeface="PMingLiU"/>
              </a:rPr>
              <a:t>resident</a:t>
            </a:r>
            <a:r>
              <a:rPr sz="1400" spc="140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175" dirty="0">
                <a:solidFill>
                  <a:srgbClr val="3B3838"/>
                </a:solidFill>
                <a:latin typeface="PMingLiU"/>
                <a:cs typeface="PMingLiU"/>
              </a:rPr>
              <a:t>Page）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8390345" y="1434084"/>
            <a:ext cx="1595755" cy="63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（</a:t>
            </a:r>
            <a:r>
              <a:rPr sz="1400" spc="6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135" dirty="0">
                <a:solidFill>
                  <a:srgbClr val="3B3838"/>
                </a:solidFill>
                <a:latin typeface="PMingLiU"/>
                <a:cs typeface="PMingLiU"/>
              </a:rPr>
              <a:t>Main</a:t>
            </a:r>
            <a:r>
              <a:rPr sz="1400" spc="70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220" dirty="0">
                <a:solidFill>
                  <a:srgbClr val="3B3838"/>
                </a:solidFill>
                <a:latin typeface="PMingLiU"/>
                <a:cs typeface="PMingLiU"/>
              </a:rPr>
              <a:t>Page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圖</a:t>
            </a:r>
            <a:r>
              <a:rPr sz="1400" spc="6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）</a:t>
            </a:r>
            <a:endParaRPr sz="1400">
              <a:latin typeface="PMingLiU"/>
              <a:cs typeface="PMingLiU"/>
            </a:endParaRPr>
          </a:p>
          <a:p>
            <a:pPr marL="16510">
              <a:lnSpc>
                <a:spcPct val="100000"/>
              </a:lnSpc>
              <a:spcBef>
                <a:spcPts val="1460"/>
              </a:spcBef>
            </a:pP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（</a:t>
            </a:r>
            <a:r>
              <a:rPr sz="1400" spc="6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150" dirty="0">
                <a:solidFill>
                  <a:srgbClr val="3B3838"/>
                </a:solidFill>
                <a:latin typeface="PMingLiU"/>
                <a:cs typeface="PMingLiU"/>
              </a:rPr>
              <a:t>javaScript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檔</a:t>
            </a:r>
            <a:r>
              <a:rPr sz="1400" spc="6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）</a:t>
            </a:r>
            <a:endParaRPr sz="1400">
              <a:latin typeface="PMingLiU"/>
              <a:cs typeface="PMingLiU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5010351" y="2250947"/>
            <a:ext cx="2310130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（ </a:t>
            </a:r>
            <a:r>
              <a:rPr sz="1400" spc="135" dirty="0">
                <a:solidFill>
                  <a:srgbClr val="3B3838"/>
                </a:solidFill>
                <a:latin typeface="PMingLiU"/>
                <a:cs typeface="PMingLiU"/>
              </a:rPr>
              <a:t>Main</a:t>
            </a:r>
            <a:r>
              <a:rPr sz="1400" spc="180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175" dirty="0">
                <a:solidFill>
                  <a:srgbClr val="3B3838"/>
                </a:solidFill>
                <a:latin typeface="PMingLiU"/>
                <a:cs typeface="PMingLiU"/>
              </a:rPr>
              <a:t>Page）</a:t>
            </a:r>
            <a:endParaRPr sz="14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（</a:t>
            </a:r>
            <a:r>
              <a:rPr sz="1400" spc="5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spc="229" dirty="0">
                <a:solidFill>
                  <a:srgbClr val="3B3838"/>
                </a:solidFill>
                <a:latin typeface="PMingLiU"/>
                <a:cs typeface="PMingLiU"/>
              </a:rPr>
              <a:t>scss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自動生成</a:t>
            </a:r>
            <a:r>
              <a:rPr sz="1400" spc="55" dirty="0">
                <a:solidFill>
                  <a:srgbClr val="3B3838"/>
                </a:solidFill>
                <a:latin typeface="PMingLiU"/>
                <a:cs typeface="PMingLiU"/>
              </a:rPr>
              <a:t> </a:t>
            </a:r>
            <a:r>
              <a:rPr sz="1400" dirty="0">
                <a:solidFill>
                  <a:srgbClr val="3B3838"/>
                </a:solidFill>
                <a:latin typeface="PMingLiU"/>
                <a:cs typeface="PMingLiU"/>
              </a:rPr>
              <a:t>不可修改）</a:t>
            </a:r>
            <a:endParaRPr sz="14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82296"/>
            <a:ext cx="303276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2908525" y="134828"/>
                </a:moveTo>
                <a:lnTo>
                  <a:pt x="91848" y="134828"/>
                </a:lnTo>
                <a:lnTo>
                  <a:pt x="0" y="451385"/>
                </a:lnTo>
                <a:lnTo>
                  <a:pt x="3000373" y="451385"/>
                </a:lnTo>
                <a:lnTo>
                  <a:pt x="2908525" y="134828"/>
                </a:lnTo>
                <a:close/>
              </a:path>
              <a:path w="3000375" h="451484">
                <a:moveTo>
                  <a:pt x="2690812" y="0"/>
                </a:moveTo>
                <a:lnTo>
                  <a:pt x="308767" y="0"/>
                </a:lnTo>
                <a:lnTo>
                  <a:pt x="253832" y="5724"/>
                </a:lnTo>
                <a:lnTo>
                  <a:pt x="203713" y="21985"/>
                </a:lnTo>
                <a:lnTo>
                  <a:pt x="159997" y="47414"/>
                </a:lnTo>
                <a:lnTo>
                  <a:pt x="124274" y="80641"/>
                </a:lnTo>
                <a:lnTo>
                  <a:pt x="98132" y="120299"/>
                </a:lnTo>
                <a:lnTo>
                  <a:pt x="94727" y="134828"/>
                </a:lnTo>
                <a:lnTo>
                  <a:pt x="2904851" y="134828"/>
                </a:lnTo>
                <a:lnTo>
                  <a:pt x="2875305" y="80641"/>
                </a:lnTo>
                <a:lnTo>
                  <a:pt x="2839582" y="47414"/>
                </a:lnTo>
                <a:lnTo>
                  <a:pt x="2795866" y="21985"/>
                </a:lnTo>
                <a:lnTo>
                  <a:pt x="2745747" y="5724"/>
                </a:lnTo>
                <a:lnTo>
                  <a:pt x="269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308767" y="0"/>
                </a:moveTo>
                <a:lnTo>
                  <a:pt x="2690812" y="0"/>
                </a:lnTo>
                <a:lnTo>
                  <a:pt x="2745747" y="5724"/>
                </a:lnTo>
                <a:lnTo>
                  <a:pt x="2795866" y="21985"/>
                </a:lnTo>
                <a:lnTo>
                  <a:pt x="2839582" y="47414"/>
                </a:lnTo>
                <a:lnTo>
                  <a:pt x="2875305" y="80641"/>
                </a:lnTo>
                <a:lnTo>
                  <a:pt x="2901448" y="120299"/>
                </a:lnTo>
                <a:lnTo>
                  <a:pt x="2904852" y="134828"/>
                </a:lnTo>
                <a:lnTo>
                  <a:pt x="2908526" y="134828"/>
                </a:lnTo>
                <a:lnTo>
                  <a:pt x="3000374" y="451386"/>
                </a:lnTo>
                <a:lnTo>
                  <a:pt x="0" y="451386"/>
                </a:lnTo>
                <a:lnTo>
                  <a:pt x="91848" y="134828"/>
                </a:lnTo>
                <a:lnTo>
                  <a:pt x="94727" y="134828"/>
                </a:lnTo>
                <a:lnTo>
                  <a:pt x="98132" y="120299"/>
                </a:lnTo>
                <a:lnTo>
                  <a:pt x="124274" y="80641"/>
                </a:lnTo>
                <a:lnTo>
                  <a:pt x="159997" y="47414"/>
                </a:lnTo>
                <a:lnTo>
                  <a:pt x="203713" y="21985"/>
                </a:lnTo>
                <a:lnTo>
                  <a:pt x="253832" y="5724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191" y="137160"/>
            <a:ext cx="11512296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521" y="84961"/>
            <a:ext cx="11510956" cy="92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138" y="218954"/>
            <a:ext cx="843469" cy="2809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7192" y="228600"/>
            <a:ext cx="841247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1159" y="224311"/>
            <a:ext cx="826769" cy="253365"/>
          </a:xfrm>
          <a:custGeom>
            <a:avLst/>
            <a:gdLst/>
            <a:ahLst/>
            <a:cxnLst/>
            <a:rect l="l" t="t" r="r" b="b"/>
            <a:pathLst>
              <a:path w="826769" h="253365">
                <a:moveTo>
                  <a:pt x="595307" y="83840"/>
                </a:moveTo>
                <a:lnTo>
                  <a:pt x="544810" y="83840"/>
                </a:lnTo>
                <a:lnTo>
                  <a:pt x="555445" y="85398"/>
                </a:lnTo>
                <a:lnTo>
                  <a:pt x="563041" y="90072"/>
                </a:lnTo>
                <a:lnTo>
                  <a:pt x="567599" y="97862"/>
                </a:lnTo>
                <a:lnTo>
                  <a:pt x="569118" y="108769"/>
                </a:lnTo>
                <a:lnTo>
                  <a:pt x="532780" y="113729"/>
                </a:lnTo>
                <a:lnTo>
                  <a:pt x="513355" y="118667"/>
                </a:lnTo>
                <a:lnTo>
                  <a:pt x="499480" y="127527"/>
                </a:lnTo>
                <a:lnTo>
                  <a:pt x="491154" y="140309"/>
                </a:lnTo>
                <a:lnTo>
                  <a:pt x="488534" y="156084"/>
                </a:lnTo>
                <a:lnTo>
                  <a:pt x="488494" y="158419"/>
                </a:lnTo>
                <a:lnTo>
                  <a:pt x="489069" y="165490"/>
                </a:lnTo>
                <a:lnTo>
                  <a:pt x="520370" y="195418"/>
                </a:lnTo>
                <a:lnTo>
                  <a:pt x="529308" y="196081"/>
                </a:lnTo>
                <a:lnTo>
                  <a:pt x="541469" y="194678"/>
                </a:lnTo>
                <a:lnTo>
                  <a:pt x="552034" y="190469"/>
                </a:lnTo>
                <a:lnTo>
                  <a:pt x="561002" y="183454"/>
                </a:lnTo>
                <a:lnTo>
                  <a:pt x="568374" y="173633"/>
                </a:lnTo>
                <a:lnTo>
                  <a:pt x="601985" y="173633"/>
                </a:lnTo>
                <a:lnTo>
                  <a:pt x="601985" y="170656"/>
                </a:lnTo>
                <a:lnTo>
                  <a:pt x="534558" y="170656"/>
                </a:lnTo>
                <a:lnTo>
                  <a:pt x="529762" y="169044"/>
                </a:lnTo>
                <a:lnTo>
                  <a:pt x="522651" y="162595"/>
                </a:lnTo>
                <a:lnTo>
                  <a:pt x="520873" y="158419"/>
                </a:lnTo>
                <a:lnTo>
                  <a:pt x="520873" y="153292"/>
                </a:lnTo>
                <a:lnTo>
                  <a:pt x="569118" y="129976"/>
                </a:lnTo>
                <a:lnTo>
                  <a:pt x="601985" y="129976"/>
                </a:lnTo>
                <a:lnTo>
                  <a:pt x="601985" y="112985"/>
                </a:lnTo>
                <a:lnTo>
                  <a:pt x="598683" y="89545"/>
                </a:lnTo>
                <a:lnTo>
                  <a:pt x="595307" y="83840"/>
                </a:lnTo>
                <a:close/>
              </a:path>
              <a:path w="826769" h="253365">
                <a:moveTo>
                  <a:pt x="601985" y="173633"/>
                </a:moveTo>
                <a:lnTo>
                  <a:pt x="568995" y="173633"/>
                </a:lnTo>
                <a:lnTo>
                  <a:pt x="568995" y="192857"/>
                </a:lnTo>
                <a:lnTo>
                  <a:pt x="601985" y="192857"/>
                </a:lnTo>
                <a:lnTo>
                  <a:pt x="601985" y="173633"/>
                </a:lnTo>
                <a:close/>
              </a:path>
              <a:path w="826769" h="253365">
                <a:moveTo>
                  <a:pt x="601985" y="129976"/>
                </a:moveTo>
                <a:lnTo>
                  <a:pt x="569118" y="129976"/>
                </a:lnTo>
                <a:lnTo>
                  <a:pt x="569118" y="148746"/>
                </a:lnTo>
                <a:lnTo>
                  <a:pt x="566431" y="156084"/>
                </a:lnTo>
                <a:lnTo>
                  <a:pt x="555683" y="167741"/>
                </a:lnTo>
                <a:lnTo>
                  <a:pt x="548862" y="170656"/>
                </a:lnTo>
                <a:lnTo>
                  <a:pt x="601985" y="170656"/>
                </a:lnTo>
                <a:lnTo>
                  <a:pt x="601985" y="129976"/>
                </a:lnTo>
                <a:close/>
              </a:path>
              <a:path w="826769" h="253365">
                <a:moveTo>
                  <a:pt x="549151" y="59408"/>
                </a:moveTo>
                <a:lnTo>
                  <a:pt x="541709" y="59408"/>
                </a:lnTo>
                <a:lnTo>
                  <a:pt x="533317" y="60462"/>
                </a:lnTo>
                <a:lnTo>
                  <a:pt x="514631" y="64678"/>
                </a:lnTo>
                <a:lnTo>
                  <a:pt x="507024" y="67428"/>
                </a:lnTo>
                <a:lnTo>
                  <a:pt x="501154" y="70817"/>
                </a:lnTo>
                <a:lnTo>
                  <a:pt x="501154" y="98351"/>
                </a:lnTo>
                <a:lnTo>
                  <a:pt x="511556" y="92002"/>
                </a:lnTo>
                <a:lnTo>
                  <a:pt x="522300" y="87467"/>
                </a:lnTo>
                <a:lnTo>
                  <a:pt x="533384" y="84747"/>
                </a:lnTo>
                <a:lnTo>
                  <a:pt x="544810" y="83840"/>
                </a:lnTo>
                <a:lnTo>
                  <a:pt x="595307" y="83840"/>
                </a:lnTo>
                <a:lnTo>
                  <a:pt x="588776" y="72802"/>
                </a:lnTo>
                <a:lnTo>
                  <a:pt x="572266" y="62756"/>
                </a:lnTo>
                <a:lnTo>
                  <a:pt x="549151" y="59408"/>
                </a:lnTo>
                <a:close/>
              </a:path>
              <a:path w="826769" h="253365">
                <a:moveTo>
                  <a:pt x="304057" y="62508"/>
                </a:moveTo>
                <a:lnTo>
                  <a:pt x="269453" y="62508"/>
                </a:lnTo>
                <a:lnTo>
                  <a:pt x="269453" y="252883"/>
                </a:lnTo>
                <a:lnTo>
                  <a:pt x="304057" y="252883"/>
                </a:lnTo>
                <a:lnTo>
                  <a:pt x="304057" y="176610"/>
                </a:lnTo>
                <a:lnTo>
                  <a:pt x="383924" y="176610"/>
                </a:lnTo>
                <a:lnTo>
                  <a:pt x="384237" y="176300"/>
                </a:lnTo>
                <a:lnTo>
                  <a:pt x="389045" y="169044"/>
                </a:lnTo>
                <a:lnTo>
                  <a:pt x="324189" y="169044"/>
                </a:lnTo>
                <a:lnTo>
                  <a:pt x="317202" y="165922"/>
                </a:lnTo>
                <a:lnTo>
                  <a:pt x="306288" y="153437"/>
                </a:lnTo>
                <a:lnTo>
                  <a:pt x="303560" y="145604"/>
                </a:lnTo>
                <a:lnTo>
                  <a:pt x="303560" y="123403"/>
                </a:lnTo>
                <a:lnTo>
                  <a:pt x="325636" y="86320"/>
                </a:lnTo>
                <a:lnTo>
                  <a:pt x="392534" y="86320"/>
                </a:lnTo>
                <a:lnTo>
                  <a:pt x="392434" y="86072"/>
                </a:lnTo>
                <a:lnTo>
                  <a:pt x="390472" y="83096"/>
                </a:lnTo>
                <a:lnTo>
                  <a:pt x="304057" y="83096"/>
                </a:lnTo>
                <a:lnTo>
                  <a:pt x="304057" y="62508"/>
                </a:lnTo>
                <a:close/>
              </a:path>
              <a:path w="826769" h="253365">
                <a:moveTo>
                  <a:pt x="383924" y="176610"/>
                </a:moveTo>
                <a:lnTo>
                  <a:pt x="304427" y="176610"/>
                </a:lnTo>
                <a:lnTo>
                  <a:pt x="311574" y="185128"/>
                </a:lnTo>
                <a:lnTo>
                  <a:pt x="320117" y="191213"/>
                </a:lnTo>
                <a:lnTo>
                  <a:pt x="330054" y="194864"/>
                </a:lnTo>
                <a:lnTo>
                  <a:pt x="341387" y="196081"/>
                </a:lnTo>
                <a:lnTo>
                  <a:pt x="354064" y="194845"/>
                </a:lnTo>
                <a:lnTo>
                  <a:pt x="365432" y="191136"/>
                </a:lnTo>
                <a:lnTo>
                  <a:pt x="375489" y="184954"/>
                </a:lnTo>
                <a:lnTo>
                  <a:pt x="383924" y="176610"/>
                </a:lnTo>
                <a:close/>
              </a:path>
              <a:path w="826769" h="253365">
                <a:moveTo>
                  <a:pt x="392534" y="86320"/>
                </a:moveTo>
                <a:lnTo>
                  <a:pt x="335062" y="86320"/>
                </a:lnTo>
                <a:lnTo>
                  <a:pt x="348139" y="88684"/>
                </a:lnTo>
                <a:lnTo>
                  <a:pt x="357479" y="95777"/>
                </a:lnTo>
                <a:lnTo>
                  <a:pt x="363084" y="107598"/>
                </a:lnTo>
                <a:lnTo>
                  <a:pt x="364952" y="124147"/>
                </a:lnTo>
                <a:lnTo>
                  <a:pt x="364417" y="134216"/>
                </a:lnTo>
                <a:lnTo>
                  <a:pt x="339860" y="168308"/>
                </a:lnTo>
                <a:lnTo>
                  <a:pt x="332705" y="169044"/>
                </a:lnTo>
                <a:lnTo>
                  <a:pt x="389045" y="169044"/>
                </a:lnTo>
                <a:lnTo>
                  <a:pt x="391318" y="165614"/>
                </a:lnTo>
                <a:lnTo>
                  <a:pt x="396375" y="153339"/>
                </a:lnTo>
                <a:lnTo>
                  <a:pt x="399410" y="139476"/>
                </a:lnTo>
                <a:lnTo>
                  <a:pt x="400414" y="124147"/>
                </a:lnTo>
                <a:lnTo>
                  <a:pt x="400383" y="123403"/>
                </a:lnTo>
                <a:lnTo>
                  <a:pt x="399534" y="109761"/>
                </a:lnTo>
                <a:lnTo>
                  <a:pt x="396872" y="97110"/>
                </a:lnTo>
                <a:lnTo>
                  <a:pt x="392534" y="86320"/>
                </a:lnTo>
                <a:close/>
              </a:path>
              <a:path w="826769" h="253365">
                <a:moveTo>
                  <a:pt x="347341" y="59408"/>
                </a:moveTo>
                <a:lnTo>
                  <a:pt x="334240" y="60888"/>
                </a:lnTo>
                <a:lnTo>
                  <a:pt x="322721" y="65329"/>
                </a:lnTo>
                <a:lnTo>
                  <a:pt x="312784" y="72732"/>
                </a:lnTo>
                <a:lnTo>
                  <a:pt x="304427" y="83096"/>
                </a:lnTo>
                <a:lnTo>
                  <a:pt x="390472" y="83096"/>
                </a:lnTo>
                <a:lnTo>
                  <a:pt x="359025" y="60485"/>
                </a:lnTo>
                <a:lnTo>
                  <a:pt x="347341" y="59408"/>
                </a:lnTo>
                <a:close/>
              </a:path>
              <a:path w="826769" h="253365">
                <a:moveTo>
                  <a:pt x="670148" y="62508"/>
                </a:moveTo>
                <a:lnTo>
                  <a:pt x="635670" y="62508"/>
                </a:lnTo>
                <a:lnTo>
                  <a:pt x="635670" y="192857"/>
                </a:lnTo>
                <a:lnTo>
                  <a:pt x="670148" y="192857"/>
                </a:lnTo>
                <a:lnTo>
                  <a:pt x="670148" y="62508"/>
                </a:lnTo>
                <a:close/>
              </a:path>
              <a:path w="826769" h="253365">
                <a:moveTo>
                  <a:pt x="158973" y="62508"/>
                </a:moveTo>
                <a:lnTo>
                  <a:pt x="118790" y="62508"/>
                </a:lnTo>
                <a:lnTo>
                  <a:pt x="160586" y="128240"/>
                </a:lnTo>
                <a:lnTo>
                  <a:pt x="116433" y="192857"/>
                </a:lnTo>
                <a:lnTo>
                  <a:pt x="156121" y="192857"/>
                </a:lnTo>
                <a:lnTo>
                  <a:pt x="177328" y="155402"/>
                </a:lnTo>
                <a:lnTo>
                  <a:pt x="180223" y="149945"/>
                </a:lnTo>
                <a:lnTo>
                  <a:pt x="182001" y="146265"/>
                </a:lnTo>
                <a:lnTo>
                  <a:pt x="182662" y="144363"/>
                </a:lnTo>
                <a:lnTo>
                  <a:pt x="218148" y="144363"/>
                </a:lnTo>
                <a:lnTo>
                  <a:pt x="206598" y="126504"/>
                </a:lnTo>
                <a:lnTo>
                  <a:pt x="215658" y="113110"/>
                </a:lnTo>
                <a:lnTo>
                  <a:pt x="184771" y="113110"/>
                </a:lnTo>
                <a:lnTo>
                  <a:pt x="183777" y="110215"/>
                </a:lnTo>
                <a:lnTo>
                  <a:pt x="182001" y="106329"/>
                </a:lnTo>
                <a:lnTo>
                  <a:pt x="158973" y="62508"/>
                </a:lnTo>
                <a:close/>
              </a:path>
              <a:path w="826769" h="253365">
                <a:moveTo>
                  <a:pt x="218148" y="144363"/>
                </a:moveTo>
                <a:lnTo>
                  <a:pt x="183158" y="144363"/>
                </a:lnTo>
                <a:lnTo>
                  <a:pt x="184398" y="147505"/>
                </a:lnTo>
                <a:lnTo>
                  <a:pt x="186259" y="151267"/>
                </a:lnTo>
                <a:lnTo>
                  <a:pt x="188739" y="155649"/>
                </a:lnTo>
                <a:lnTo>
                  <a:pt x="209450" y="192857"/>
                </a:lnTo>
                <a:lnTo>
                  <a:pt x="249510" y="192857"/>
                </a:lnTo>
                <a:lnTo>
                  <a:pt x="218148" y="144363"/>
                </a:lnTo>
                <a:close/>
              </a:path>
              <a:path w="826769" h="253365">
                <a:moveTo>
                  <a:pt x="249882" y="62508"/>
                </a:moveTo>
                <a:lnTo>
                  <a:pt x="212055" y="62508"/>
                </a:lnTo>
                <a:lnTo>
                  <a:pt x="190723" y="101575"/>
                </a:lnTo>
                <a:lnTo>
                  <a:pt x="188822" y="104882"/>
                </a:lnTo>
                <a:lnTo>
                  <a:pt x="187003" y="108727"/>
                </a:lnTo>
                <a:lnTo>
                  <a:pt x="185266" y="113110"/>
                </a:lnTo>
                <a:lnTo>
                  <a:pt x="215658" y="113110"/>
                </a:lnTo>
                <a:lnTo>
                  <a:pt x="249882" y="62508"/>
                </a:lnTo>
                <a:close/>
              </a:path>
              <a:path w="826769" h="253365">
                <a:moveTo>
                  <a:pt x="740618" y="62508"/>
                </a:moveTo>
                <a:lnTo>
                  <a:pt x="706015" y="62508"/>
                </a:lnTo>
                <a:lnTo>
                  <a:pt x="706015" y="192857"/>
                </a:lnTo>
                <a:lnTo>
                  <a:pt x="740618" y="192857"/>
                </a:lnTo>
                <a:lnTo>
                  <a:pt x="740618" y="109223"/>
                </a:lnTo>
                <a:lnTo>
                  <a:pt x="743160" y="101513"/>
                </a:lnTo>
                <a:lnTo>
                  <a:pt x="753330" y="89359"/>
                </a:lnTo>
                <a:lnTo>
                  <a:pt x="759924" y="86320"/>
                </a:lnTo>
                <a:lnTo>
                  <a:pt x="822380" y="86320"/>
                </a:lnTo>
                <a:lnTo>
                  <a:pt x="820996" y="83468"/>
                </a:lnTo>
                <a:lnTo>
                  <a:pt x="740618" y="83468"/>
                </a:lnTo>
                <a:lnTo>
                  <a:pt x="740618" y="62508"/>
                </a:lnTo>
                <a:close/>
              </a:path>
              <a:path w="826769" h="253365">
                <a:moveTo>
                  <a:pt x="822380" y="86320"/>
                </a:moveTo>
                <a:lnTo>
                  <a:pt x="768028" y="86320"/>
                </a:lnTo>
                <a:lnTo>
                  <a:pt x="778609" y="88413"/>
                </a:lnTo>
                <a:lnTo>
                  <a:pt x="786166" y="94692"/>
                </a:lnTo>
                <a:lnTo>
                  <a:pt x="790700" y="105156"/>
                </a:lnTo>
                <a:lnTo>
                  <a:pt x="792212" y="119806"/>
                </a:lnTo>
                <a:lnTo>
                  <a:pt x="792212" y="192857"/>
                </a:lnTo>
                <a:lnTo>
                  <a:pt x="826691" y="192857"/>
                </a:lnTo>
                <a:lnTo>
                  <a:pt x="826691" y="113110"/>
                </a:lnTo>
                <a:lnTo>
                  <a:pt x="823978" y="89615"/>
                </a:lnTo>
                <a:lnTo>
                  <a:pt x="822380" y="86320"/>
                </a:lnTo>
                <a:close/>
              </a:path>
              <a:path w="826769" h="253365">
                <a:moveTo>
                  <a:pt x="783282" y="59408"/>
                </a:moveTo>
                <a:lnTo>
                  <a:pt x="770175" y="60911"/>
                </a:lnTo>
                <a:lnTo>
                  <a:pt x="758757" y="65423"/>
                </a:lnTo>
                <a:lnTo>
                  <a:pt x="749029" y="72941"/>
                </a:lnTo>
                <a:lnTo>
                  <a:pt x="740990" y="83468"/>
                </a:lnTo>
                <a:lnTo>
                  <a:pt x="820996" y="83468"/>
                </a:lnTo>
                <a:lnTo>
                  <a:pt x="815839" y="72833"/>
                </a:lnTo>
                <a:lnTo>
                  <a:pt x="802274" y="62764"/>
                </a:lnTo>
                <a:lnTo>
                  <a:pt x="783282" y="59408"/>
                </a:lnTo>
                <a:close/>
              </a:path>
              <a:path w="826769" h="253365">
                <a:moveTo>
                  <a:pt x="101575" y="10294"/>
                </a:moveTo>
                <a:lnTo>
                  <a:pt x="0" y="10294"/>
                </a:lnTo>
                <a:lnTo>
                  <a:pt x="0" y="192857"/>
                </a:lnTo>
                <a:lnTo>
                  <a:pt x="105669" y="192857"/>
                </a:lnTo>
                <a:lnTo>
                  <a:pt x="105669" y="163587"/>
                </a:lnTo>
                <a:lnTo>
                  <a:pt x="35346" y="163587"/>
                </a:lnTo>
                <a:lnTo>
                  <a:pt x="35346" y="115465"/>
                </a:lnTo>
                <a:lnTo>
                  <a:pt x="96862" y="115465"/>
                </a:lnTo>
                <a:lnTo>
                  <a:pt x="96862" y="86196"/>
                </a:lnTo>
                <a:lnTo>
                  <a:pt x="35346" y="86196"/>
                </a:lnTo>
                <a:lnTo>
                  <a:pt x="35346" y="39687"/>
                </a:lnTo>
                <a:lnTo>
                  <a:pt x="101575" y="39687"/>
                </a:lnTo>
                <a:lnTo>
                  <a:pt x="101575" y="10294"/>
                </a:lnTo>
                <a:close/>
              </a:path>
              <a:path w="826769" h="253365">
                <a:moveTo>
                  <a:pt x="658945" y="993"/>
                </a:moveTo>
                <a:lnTo>
                  <a:pt x="647204" y="993"/>
                </a:lnTo>
                <a:lnTo>
                  <a:pt x="642346" y="2769"/>
                </a:lnTo>
                <a:lnTo>
                  <a:pt x="634822" y="9880"/>
                </a:lnTo>
                <a:lnTo>
                  <a:pt x="632976" y="14221"/>
                </a:lnTo>
                <a:lnTo>
                  <a:pt x="633012" y="24970"/>
                </a:lnTo>
                <a:lnTo>
                  <a:pt x="634843" y="29229"/>
                </a:lnTo>
                <a:lnTo>
                  <a:pt x="642449" y="36504"/>
                </a:lnTo>
                <a:lnTo>
                  <a:pt x="647287" y="38323"/>
                </a:lnTo>
                <a:lnTo>
                  <a:pt x="659028" y="38323"/>
                </a:lnTo>
                <a:lnTo>
                  <a:pt x="663886" y="36545"/>
                </a:lnTo>
                <a:lnTo>
                  <a:pt x="671574" y="29434"/>
                </a:lnTo>
                <a:lnTo>
                  <a:pt x="673497" y="24970"/>
                </a:lnTo>
                <a:lnTo>
                  <a:pt x="673497" y="14221"/>
                </a:lnTo>
                <a:lnTo>
                  <a:pt x="671554" y="9777"/>
                </a:lnTo>
                <a:lnTo>
                  <a:pt x="663782" y="2749"/>
                </a:lnTo>
                <a:lnTo>
                  <a:pt x="658945" y="993"/>
                </a:lnTo>
                <a:close/>
              </a:path>
              <a:path w="826769" h="253365">
                <a:moveTo>
                  <a:pt x="462186" y="0"/>
                </a:moveTo>
                <a:lnTo>
                  <a:pt x="427708" y="0"/>
                </a:lnTo>
                <a:lnTo>
                  <a:pt x="427708" y="192857"/>
                </a:lnTo>
                <a:lnTo>
                  <a:pt x="462186" y="192857"/>
                </a:lnTo>
                <a:lnTo>
                  <a:pt x="462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2034" y="354288"/>
            <a:ext cx="48260" cy="41275"/>
          </a:xfrm>
          <a:custGeom>
            <a:avLst/>
            <a:gdLst/>
            <a:ahLst/>
            <a:cxnLst/>
            <a:rect l="l" t="t" r="r" b="b"/>
            <a:pathLst>
              <a:path w="48260" h="41275">
                <a:moveTo>
                  <a:pt x="48245" y="0"/>
                </a:moveTo>
                <a:lnTo>
                  <a:pt x="5581" y="9766"/>
                </a:lnTo>
                <a:lnTo>
                  <a:pt x="0" y="23316"/>
                </a:lnTo>
                <a:lnTo>
                  <a:pt x="0" y="28442"/>
                </a:lnTo>
                <a:lnTo>
                  <a:pt x="1777" y="32618"/>
                </a:lnTo>
                <a:lnTo>
                  <a:pt x="5332" y="35842"/>
                </a:lnTo>
                <a:lnTo>
                  <a:pt x="8888" y="39067"/>
                </a:lnTo>
                <a:lnTo>
                  <a:pt x="13683" y="40679"/>
                </a:lnTo>
                <a:lnTo>
                  <a:pt x="19719" y="40679"/>
                </a:lnTo>
                <a:lnTo>
                  <a:pt x="27987" y="40679"/>
                </a:lnTo>
                <a:lnTo>
                  <a:pt x="34809" y="37765"/>
                </a:lnTo>
                <a:lnTo>
                  <a:pt x="40183" y="31936"/>
                </a:lnTo>
                <a:lnTo>
                  <a:pt x="45557" y="26106"/>
                </a:lnTo>
                <a:lnTo>
                  <a:pt x="48245" y="18768"/>
                </a:lnTo>
                <a:lnTo>
                  <a:pt x="48245" y="9921"/>
                </a:lnTo>
                <a:lnTo>
                  <a:pt x="48245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14720" y="310632"/>
            <a:ext cx="61594" cy="83185"/>
          </a:xfrm>
          <a:custGeom>
            <a:avLst/>
            <a:gdLst/>
            <a:ahLst/>
            <a:cxnLst/>
            <a:rect l="l" t="t" r="r" b="b"/>
            <a:pathLst>
              <a:path w="61594" h="83185">
                <a:moveTo>
                  <a:pt x="31501" y="0"/>
                </a:moveTo>
                <a:lnTo>
                  <a:pt x="22076" y="0"/>
                </a:lnTo>
                <a:lnTo>
                  <a:pt x="14469" y="3514"/>
                </a:lnTo>
                <a:lnTo>
                  <a:pt x="0" y="37083"/>
                </a:lnTo>
                <a:lnTo>
                  <a:pt x="0" y="49857"/>
                </a:lnTo>
                <a:lnTo>
                  <a:pt x="0" y="59283"/>
                </a:lnTo>
                <a:lnTo>
                  <a:pt x="2728" y="67117"/>
                </a:lnTo>
                <a:lnTo>
                  <a:pt x="8185" y="73359"/>
                </a:lnTo>
                <a:lnTo>
                  <a:pt x="13642" y="79602"/>
                </a:lnTo>
                <a:lnTo>
                  <a:pt x="20629" y="82723"/>
                </a:lnTo>
                <a:lnTo>
                  <a:pt x="29145" y="82723"/>
                </a:lnTo>
                <a:lnTo>
                  <a:pt x="59252" y="56771"/>
                </a:lnTo>
                <a:lnTo>
                  <a:pt x="61391" y="37827"/>
                </a:lnTo>
                <a:lnTo>
                  <a:pt x="59523" y="21277"/>
                </a:lnTo>
                <a:lnTo>
                  <a:pt x="53919" y="9456"/>
                </a:lnTo>
                <a:lnTo>
                  <a:pt x="44578" y="2364"/>
                </a:lnTo>
                <a:lnTo>
                  <a:pt x="31501" y="0"/>
                </a:lnTo>
                <a:close/>
              </a:path>
            </a:pathLst>
          </a:custGeom>
          <a:ln w="12699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46830" y="286819"/>
            <a:ext cx="34925" cy="130810"/>
          </a:xfrm>
          <a:custGeom>
            <a:avLst/>
            <a:gdLst/>
            <a:ahLst/>
            <a:cxnLst/>
            <a:rect l="l" t="t" r="r" b="b"/>
            <a:pathLst>
              <a:path w="34925" h="130809">
                <a:moveTo>
                  <a:pt x="0" y="0"/>
                </a:moveTo>
                <a:lnTo>
                  <a:pt x="34478" y="0"/>
                </a:lnTo>
                <a:lnTo>
                  <a:pt x="34478" y="130348"/>
                </a:lnTo>
                <a:lnTo>
                  <a:pt x="0" y="1303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27593" y="286819"/>
            <a:ext cx="133985" cy="130810"/>
          </a:xfrm>
          <a:custGeom>
            <a:avLst/>
            <a:gdLst/>
            <a:ahLst/>
            <a:cxnLst/>
            <a:rect l="l" t="t" r="r" b="b"/>
            <a:pathLst>
              <a:path w="133985" h="130809">
                <a:moveTo>
                  <a:pt x="2356" y="0"/>
                </a:moveTo>
                <a:lnTo>
                  <a:pt x="42540" y="0"/>
                </a:lnTo>
                <a:lnTo>
                  <a:pt x="63003" y="38943"/>
                </a:lnTo>
                <a:lnTo>
                  <a:pt x="65567" y="43821"/>
                </a:lnTo>
                <a:lnTo>
                  <a:pt x="67344" y="47707"/>
                </a:lnTo>
                <a:lnTo>
                  <a:pt x="68336" y="50601"/>
                </a:lnTo>
                <a:lnTo>
                  <a:pt x="68833" y="50601"/>
                </a:lnTo>
                <a:lnTo>
                  <a:pt x="70569" y="46219"/>
                </a:lnTo>
                <a:lnTo>
                  <a:pt x="72388" y="42374"/>
                </a:lnTo>
                <a:lnTo>
                  <a:pt x="74290" y="39067"/>
                </a:lnTo>
                <a:lnTo>
                  <a:pt x="95622" y="0"/>
                </a:lnTo>
                <a:lnTo>
                  <a:pt x="133449" y="0"/>
                </a:lnTo>
                <a:lnTo>
                  <a:pt x="90165" y="63996"/>
                </a:lnTo>
                <a:lnTo>
                  <a:pt x="133077" y="130348"/>
                </a:lnTo>
                <a:lnTo>
                  <a:pt x="93017" y="130348"/>
                </a:lnTo>
                <a:lnTo>
                  <a:pt x="72305" y="93141"/>
                </a:lnTo>
                <a:lnTo>
                  <a:pt x="69825" y="88759"/>
                </a:lnTo>
                <a:lnTo>
                  <a:pt x="67964" y="84997"/>
                </a:lnTo>
                <a:lnTo>
                  <a:pt x="66724" y="81855"/>
                </a:lnTo>
                <a:lnTo>
                  <a:pt x="66228" y="81855"/>
                </a:lnTo>
                <a:lnTo>
                  <a:pt x="65567" y="83757"/>
                </a:lnTo>
                <a:lnTo>
                  <a:pt x="63789" y="87436"/>
                </a:lnTo>
                <a:lnTo>
                  <a:pt x="60895" y="92893"/>
                </a:lnTo>
                <a:lnTo>
                  <a:pt x="39687" y="130348"/>
                </a:lnTo>
                <a:lnTo>
                  <a:pt x="0" y="130348"/>
                </a:lnTo>
                <a:lnTo>
                  <a:pt x="44152" y="65732"/>
                </a:lnTo>
                <a:lnTo>
                  <a:pt x="2356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0826" y="277369"/>
            <a:ext cx="133374" cy="1461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99539" y="283719"/>
            <a:ext cx="113664" cy="137160"/>
          </a:xfrm>
          <a:custGeom>
            <a:avLst/>
            <a:gdLst/>
            <a:ahLst/>
            <a:cxnLst/>
            <a:rect l="l" t="t" r="r" b="b"/>
            <a:pathLst>
              <a:path w="113664" h="137159">
                <a:moveTo>
                  <a:pt x="60771" y="0"/>
                </a:moveTo>
                <a:lnTo>
                  <a:pt x="83886" y="3348"/>
                </a:lnTo>
                <a:lnTo>
                  <a:pt x="100397" y="13394"/>
                </a:lnTo>
                <a:lnTo>
                  <a:pt x="110303" y="30137"/>
                </a:lnTo>
                <a:lnTo>
                  <a:pt x="113605" y="53578"/>
                </a:lnTo>
                <a:lnTo>
                  <a:pt x="113605" y="133449"/>
                </a:lnTo>
                <a:lnTo>
                  <a:pt x="80615" y="133449"/>
                </a:lnTo>
                <a:lnTo>
                  <a:pt x="80615" y="114225"/>
                </a:lnTo>
                <a:lnTo>
                  <a:pt x="79995" y="114225"/>
                </a:lnTo>
                <a:lnTo>
                  <a:pt x="72623" y="124046"/>
                </a:lnTo>
                <a:lnTo>
                  <a:pt x="63655" y="131061"/>
                </a:lnTo>
                <a:lnTo>
                  <a:pt x="53089" y="135270"/>
                </a:lnTo>
                <a:lnTo>
                  <a:pt x="40927" y="136673"/>
                </a:lnTo>
                <a:lnTo>
                  <a:pt x="31990" y="136011"/>
                </a:lnTo>
                <a:lnTo>
                  <a:pt x="689" y="106082"/>
                </a:lnTo>
                <a:lnTo>
                  <a:pt x="0" y="97606"/>
                </a:lnTo>
                <a:lnTo>
                  <a:pt x="2775" y="80902"/>
                </a:lnTo>
                <a:lnTo>
                  <a:pt x="11100" y="68119"/>
                </a:lnTo>
                <a:lnTo>
                  <a:pt x="24975" y="59259"/>
                </a:lnTo>
                <a:lnTo>
                  <a:pt x="44400" y="54322"/>
                </a:lnTo>
                <a:lnTo>
                  <a:pt x="80739" y="49361"/>
                </a:lnTo>
                <a:lnTo>
                  <a:pt x="79219" y="38454"/>
                </a:lnTo>
                <a:lnTo>
                  <a:pt x="74662" y="30664"/>
                </a:lnTo>
                <a:lnTo>
                  <a:pt x="67065" y="25990"/>
                </a:lnTo>
                <a:lnTo>
                  <a:pt x="56430" y="24432"/>
                </a:lnTo>
                <a:lnTo>
                  <a:pt x="45005" y="25339"/>
                </a:lnTo>
                <a:lnTo>
                  <a:pt x="33920" y="28060"/>
                </a:lnTo>
                <a:lnTo>
                  <a:pt x="23176" y="32594"/>
                </a:lnTo>
                <a:lnTo>
                  <a:pt x="12774" y="38943"/>
                </a:lnTo>
                <a:lnTo>
                  <a:pt x="12774" y="11410"/>
                </a:lnTo>
                <a:lnTo>
                  <a:pt x="53330" y="0"/>
                </a:lnTo>
                <a:lnTo>
                  <a:pt x="60771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0613" y="283719"/>
            <a:ext cx="131445" cy="193675"/>
          </a:xfrm>
          <a:custGeom>
            <a:avLst/>
            <a:gdLst/>
            <a:ahLst/>
            <a:cxnLst/>
            <a:rect l="l" t="t" r="r" b="b"/>
            <a:pathLst>
              <a:path w="131444" h="193675">
                <a:moveTo>
                  <a:pt x="77886" y="0"/>
                </a:moveTo>
                <a:lnTo>
                  <a:pt x="116768" y="17239"/>
                </a:lnTo>
                <a:lnTo>
                  <a:pt x="130968" y="64616"/>
                </a:lnTo>
                <a:lnTo>
                  <a:pt x="129957" y="80068"/>
                </a:lnTo>
                <a:lnTo>
                  <a:pt x="114783" y="116892"/>
                </a:lnTo>
                <a:lnTo>
                  <a:pt x="71933" y="136673"/>
                </a:lnTo>
                <a:lnTo>
                  <a:pt x="60600" y="135456"/>
                </a:lnTo>
                <a:lnTo>
                  <a:pt x="50663" y="131805"/>
                </a:lnTo>
                <a:lnTo>
                  <a:pt x="42121" y="125720"/>
                </a:lnTo>
                <a:lnTo>
                  <a:pt x="34974" y="117202"/>
                </a:lnTo>
                <a:lnTo>
                  <a:pt x="34602" y="117202"/>
                </a:lnTo>
                <a:lnTo>
                  <a:pt x="34602" y="193476"/>
                </a:lnTo>
                <a:lnTo>
                  <a:pt x="0" y="193476"/>
                </a:lnTo>
                <a:lnTo>
                  <a:pt x="0" y="3100"/>
                </a:lnTo>
                <a:lnTo>
                  <a:pt x="34602" y="3100"/>
                </a:lnTo>
                <a:lnTo>
                  <a:pt x="34602" y="23688"/>
                </a:lnTo>
                <a:lnTo>
                  <a:pt x="34974" y="23688"/>
                </a:lnTo>
                <a:lnTo>
                  <a:pt x="43330" y="13324"/>
                </a:lnTo>
                <a:lnTo>
                  <a:pt x="53268" y="5922"/>
                </a:lnTo>
                <a:lnTo>
                  <a:pt x="64786" y="1480"/>
                </a:lnTo>
                <a:lnTo>
                  <a:pt x="77886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11160" y="234605"/>
            <a:ext cx="106045" cy="182880"/>
          </a:xfrm>
          <a:custGeom>
            <a:avLst/>
            <a:gdLst/>
            <a:ahLst/>
            <a:cxnLst/>
            <a:rect l="l" t="t" r="r" b="b"/>
            <a:pathLst>
              <a:path w="106044" h="182879">
                <a:moveTo>
                  <a:pt x="0" y="0"/>
                </a:moveTo>
                <a:lnTo>
                  <a:pt x="101575" y="0"/>
                </a:lnTo>
                <a:lnTo>
                  <a:pt x="101575" y="29393"/>
                </a:lnTo>
                <a:lnTo>
                  <a:pt x="35346" y="29393"/>
                </a:lnTo>
                <a:lnTo>
                  <a:pt x="35346" y="75902"/>
                </a:lnTo>
                <a:lnTo>
                  <a:pt x="96862" y="75902"/>
                </a:lnTo>
                <a:lnTo>
                  <a:pt x="96862" y="105171"/>
                </a:lnTo>
                <a:lnTo>
                  <a:pt x="35346" y="105171"/>
                </a:lnTo>
                <a:lnTo>
                  <a:pt x="35346" y="153292"/>
                </a:lnTo>
                <a:lnTo>
                  <a:pt x="105667" y="153292"/>
                </a:lnTo>
                <a:lnTo>
                  <a:pt x="105667" y="182562"/>
                </a:lnTo>
                <a:lnTo>
                  <a:pt x="0" y="1825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44101" y="225304"/>
            <a:ext cx="40640" cy="37465"/>
          </a:xfrm>
          <a:custGeom>
            <a:avLst/>
            <a:gdLst/>
            <a:ahLst/>
            <a:cxnLst/>
            <a:rect l="l" t="t" r="r" b="b"/>
            <a:pathLst>
              <a:path w="40639" h="37464">
                <a:moveTo>
                  <a:pt x="20215" y="0"/>
                </a:moveTo>
                <a:lnTo>
                  <a:pt x="26003" y="0"/>
                </a:lnTo>
                <a:lnTo>
                  <a:pt x="30840" y="1757"/>
                </a:lnTo>
                <a:lnTo>
                  <a:pt x="34726" y="5271"/>
                </a:lnTo>
                <a:lnTo>
                  <a:pt x="38612" y="8784"/>
                </a:lnTo>
                <a:lnTo>
                  <a:pt x="40555" y="13229"/>
                </a:lnTo>
                <a:lnTo>
                  <a:pt x="40555" y="18603"/>
                </a:lnTo>
                <a:lnTo>
                  <a:pt x="40555" y="23977"/>
                </a:lnTo>
                <a:lnTo>
                  <a:pt x="38633" y="28442"/>
                </a:lnTo>
                <a:lnTo>
                  <a:pt x="34788" y="31998"/>
                </a:lnTo>
                <a:lnTo>
                  <a:pt x="30943" y="35553"/>
                </a:lnTo>
                <a:lnTo>
                  <a:pt x="26086" y="37331"/>
                </a:lnTo>
                <a:lnTo>
                  <a:pt x="20215" y="37331"/>
                </a:lnTo>
                <a:lnTo>
                  <a:pt x="14345" y="37331"/>
                </a:lnTo>
                <a:lnTo>
                  <a:pt x="9508" y="35511"/>
                </a:lnTo>
                <a:lnTo>
                  <a:pt x="5704" y="31873"/>
                </a:lnTo>
                <a:lnTo>
                  <a:pt x="1901" y="28236"/>
                </a:lnTo>
                <a:lnTo>
                  <a:pt x="0" y="23812"/>
                </a:lnTo>
                <a:lnTo>
                  <a:pt x="0" y="18603"/>
                </a:lnTo>
                <a:lnTo>
                  <a:pt x="0" y="13311"/>
                </a:lnTo>
                <a:lnTo>
                  <a:pt x="1880" y="8888"/>
                </a:lnTo>
                <a:lnTo>
                  <a:pt x="5642" y="5332"/>
                </a:lnTo>
                <a:lnTo>
                  <a:pt x="9404" y="1777"/>
                </a:lnTo>
                <a:lnTo>
                  <a:pt x="14262" y="0"/>
                </a:lnTo>
                <a:lnTo>
                  <a:pt x="20215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38867" y="224311"/>
            <a:ext cx="34925" cy="193040"/>
          </a:xfrm>
          <a:custGeom>
            <a:avLst/>
            <a:gdLst/>
            <a:ahLst/>
            <a:cxnLst/>
            <a:rect l="l" t="t" r="r" b="b"/>
            <a:pathLst>
              <a:path w="34925" h="193040">
                <a:moveTo>
                  <a:pt x="0" y="0"/>
                </a:moveTo>
                <a:lnTo>
                  <a:pt x="34478" y="0"/>
                </a:lnTo>
                <a:lnTo>
                  <a:pt x="34478" y="192856"/>
                </a:lnTo>
                <a:lnTo>
                  <a:pt x="0" y="19285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121" y="589081"/>
            <a:ext cx="238746" cy="2387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9998" y="589081"/>
            <a:ext cx="238746" cy="2387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69877" y="589081"/>
            <a:ext cx="238746" cy="2387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3191" y="1042415"/>
            <a:ext cx="11512296" cy="57851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0" y="0"/>
                </a:lnTo>
                <a:lnTo>
                  <a:pt x="11488730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1" y="0"/>
                </a:lnTo>
                <a:lnTo>
                  <a:pt x="11488731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11012901" y="0"/>
                </a:moveTo>
                <a:lnTo>
                  <a:pt x="99592" y="0"/>
                </a:lnTo>
                <a:lnTo>
                  <a:pt x="60826" y="7826"/>
                </a:lnTo>
                <a:lnTo>
                  <a:pt x="29169" y="29169"/>
                </a:lnTo>
                <a:lnTo>
                  <a:pt x="7826" y="60826"/>
                </a:lnTo>
                <a:lnTo>
                  <a:pt x="0" y="99592"/>
                </a:lnTo>
                <a:lnTo>
                  <a:pt x="0" y="5339738"/>
                </a:lnTo>
                <a:lnTo>
                  <a:pt x="7826" y="5378504"/>
                </a:lnTo>
                <a:lnTo>
                  <a:pt x="29169" y="5410161"/>
                </a:lnTo>
                <a:lnTo>
                  <a:pt x="60826" y="5431504"/>
                </a:lnTo>
                <a:lnTo>
                  <a:pt x="99592" y="5439331"/>
                </a:lnTo>
                <a:lnTo>
                  <a:pt x="11012901" y="5439331"/>
                </a:lnTo>
                <a:lnTo>
                  <a:pt x="11051666" y="5431504"/>
                </a:lnTo>
                <a:lnTo>
                  <a:pt x="11083323" y="5410161"/>
                </a:lnTo>
                <a:lnTo>
                  <a:pt x="11104666" y="5378504"/>
                </a:lnTo>
                <a:lnTo>
                  <a:pt x="11112493" y="5339738"/>
                </a:lnTo>
                <a:lnTo>
                  <a:pt x="11112493" y="99592"/>
                </a:lnTo>
                <a:lnTo>
                  <a:pt x="11104666" y="60826"/>
                </a:lnTo>
                <a:lnTo>
                  <a:pt x="11083323" y="29169"/>
                </a:lnTo>
                <a:lnTo>
                  <a:pt x="11051666" y="7826"/>
                </a:lnTo>
                <a:lnTo>
                  <a:pt x="11012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0" y="99592"/>
                </a:moveTo>
                <a:lnTo>
                  <a:pt x="7826" y="60826"/>
                </a:lnTo>
                <a:lnTo>
                  <a:pt x="29169" y="29169"/>
                </a:lnTo>
                <a:lnTo>
                  <a:pt x="60826" y="7826"/>
                </a:lnTo>
                <a:lnTo>
                  <a:pt x="99591" y="0"/>
                </a:lnTo>
                <a:lnTo>
                  <a:pt x="11012901" y="0"/>
                </a:lnTo>
                <a:lnTo>
                  <a:pt x="11051666" y="7826"/>
                </a:lnTo>
                <a:lnTo>
                  <a:pt x="11083323" y="29169"/>
                </a:lnTo>
                <a:lnTo>
                  <a:pt x="11104666" y="60826"/>
                </a:lnTo>
                <a:lnTo>
                  <a:pt x="11112493" y="99592"/>
                </a:lnTo>
                <a:lnTo>
                  <a:pt x="11112493" y="5339739"/>
                </a:lnTo>
                <a:lnTo>
                  <a:pt x="11104666" y="5378504"/>
                </a:lnTo>
                <a:lnTo>
                  <a:pt x="11083323" y="5410161"/>
                </a:lnTo>
                <a:lnTo>
                  <a:pt x="11051666" y="5431504"/>
                </a:lnTo>
                <a:lnTo>
                  <a:pt x="11012901" y="5439331"/>
                </a:lnTo>
                <a:lnTo>
                  <a:pt x="99591" y="5439331"/>
                </a:lnTo>
                <a:lnTo>
                  <a:pt x="60826" y="5431504"/>
                </a:lnTo>
                <a:lnTo>
                  <a:pt x="29169" y="5410161"/>
                </a:lnTo>
                <a:lnTo>
                  <a:pt x="7826" y="5378504"/>
                </a:lnTo>
                <a:lnTo>
                  <a:pt x="0" y="5339739"/>
                </a:lnTo>
                <a:lnTo>
                  <a:pt x="0" y="9959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4576" y="2221992"/>
            <a:ext cx="5821680" cy="1018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0" y="994333"/>
                </a:lnTo>
                <a:lnTo>
                  <a:pt x="5798808" y="994333"/>
                </a:lnTo>
                <a:lnTo>
                  <a:pt x="5798808" y="503307"/>
                </a:lnTo>
                <a:lnTo>
                  <a:pt x="5791090" y="465080"/>
                </a:lnTo>
                <a:lnTo>
                  <a:pt x="5770043" y="433863"/>
                </a:lnTo>
                <a:lnTo>
                  <a:pt x="5738827" y="412817"/>
                </a:lnTo>
                <a:lnTo>
                  <a:pt x="570060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5798820" h="994410">
                <a:moveTo>
                  <a:pt x="2080736" y="0"/>
                </a:moveTo>
                <a:lnTo>
                  <a:pt x="238761" y="0"/>
                </a:lnTo>
                <a:lnTo>
                  <a:pt x="186195" y="7947"/>
                </a:lnTo>
                <a:lnTo>
                  <a:pt x="139927" y="30189"/>
                </a:lnTo>
                <a:lnTo>
                  <a:pt x="102356" y="64328"/>
                </a:lnTo>
                <a:lnTo>
                  <a:pt x="75882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4081" y="2747806"/>
            <a:ext cx="1372870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915E4D"/>
                </a:solidFill>
                <a:latin typeface="Malgun Gothic"/>
                <a:cs typeface="Malgun Gothic"/>
              </a:rPr>
              <a:t>ＢＵＤＤＹ-</a:t>
            </a: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I</a:t>
            </a:r>
            <a:r>
              <a:rPr sz="1400" dirty="0">
                <a:solidFill>
                  <a:srgbClr val="915E4D"/>
                </a:solidFill>
                <a:latin typeface="Malgun Gothic"/>
                <a:cs typeface="Malgun Gothic"/>
              </a:rPr>
              <a:t>NFO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02651" y="4813768"/>
            <a:ext cx="1050329" cy="3405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23575" y="4810468"/>
            <a:ext cx="1046336" cy="3391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00220" y="5242268"/>
            <a:ext cx="1051371" cy="3394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276344" y="2602992"/>
            <a:ext cx="3898392" cy="24963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243259" y="25693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243259" y="25693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588364" y="43003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358867" y="43003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5187875" y="4439446"/>
            <a:ext cx="2238375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555750" algn="l"/>
              </a:tabLst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	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A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N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E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204940" y="3396841"/>
            <a:ext cx="1781671" cy="440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28744" y="2755392"/>
            <a:ext cx="3898392" cy="24963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395659" y="27217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95659" y="27217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740764" y="44527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11266" y="44527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5340275" y="4591846"/>
            <a:ext cx="2238375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555750" algn="l"/>
              </a:tabLst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	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A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N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E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357340" y="3549241"/>
            <a:ext cx="1781671" cy="440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81144" y="2907792"/>
            <a:ext cx="3898392" cy="24963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48059" y="28741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48059" y="28741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893164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3" y="0"/>
                </a:lnTo>
                <a:lnTo>
                  <a:pt x="1451433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93164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4893164" y="4605101"/>
            <a:ext cx="1451610" cy="440055"/>
          </a:xfrm>
          <a:prstGeom prst="rect">
            <a:avLst/>
          </a:prstGeom>
          <a:ln w="19050">
            <a:solidFill>
              <a:srgbClr val="40404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20"/>
              </a:spcBef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663666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19"/>
                </a:lnTo>
                <a:lnTo>
                  <a:pt x="0" y="523219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663666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6673191" y="4747260"/>
            <a:ext cx="1433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CANCEL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5522976" y="3724655"/>
            <a:ext cx="874776" cy="4328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512964" y="3716251"/>
            <a:ext cx="860425" cy="414655"/>
          </a:xfrm>
          <a:custGeom>
            <a:avLst/>
            <a:gdLst/>
            <a:ahLst/>
            <a:cxnLst/>
            <a:rect l="l" t="t" r="r" b="b"/>
            <a:pathLst>
              <a:path w="860425" h="414654">
                <a:moveTo>
                  <a:pt x="623068" y="256058"/>
                </a:moveTo>
                <a:lnTo>
                  <a:pt x="476398" y="256058"/>
                </a:lnTo>
                <a:lnTo>
                  <a:pt x="476398" y="411881"/>
                </a:lnTo>
                <a:lnTo>
                  <a:pt x="522163" y="411881"/>
                </a:lnTo>
                <a:lnTo>
                  <a:pt x="522163" y="391344"/>
                </a:lnTo>
                <a:lnTo>
                  <a:pt x="623068" y="391344"/>
                </a:lnTo>
                <a:lnTo>
                  <a:pt x="623068" y="348703"/>
                </a:lnTo>
                <a:lnTo>
                  <a:pt x="522163" y="348703"/>
                </a:lnTo>
                <a:lnTo>
                  <a:pt x="522163" y="298475"/>
                </a:lnTo>
                <a:lnTo>
                  <a:pt x="623068" y="298475"/>
                </a:lnTo>
                <a:lnTo>
                  <a:pt x="623068" y="256058"/>
                </a:lnTo>
                <a:close/>
              </a:path>
              <a:path w="860425" h="414654">
                <a:moveTo>
                  <a:pt x="623068" y="391344"/>
                </a:moveTo>
                <a:lnTo>
                  <a:pt x="577303" y="391344"/>
                </a:lnTo>
                <a:lnTo>
                  <a:pt x="577303" y="409649"/>
                </a:lnTo>
                <a:lnTo>
                  <a:pt x="623068" y="409649"/>
                </a:lnTo>
                <a:lnTo>
                  <a:pt x="623068" y="391344"/>
                </a:lnTo>
                <a:close/>
              </a:path>
              <a:path w="860425" h="414654">
                <a:moveTo>
                  <a:pt x="623068" y="298475"/>
                </a:moveTo>
                <a:lnTo>
                  <a:pt x="577303" y="298475"/>
                </a:lnTo>
                <a:lnTo>
                  <a:pt x="577303" y="348703"/>
                </a:lnTo>
                <a:lnTo>
                  <a:pt x="623068" y="348703"/>
                </a:lnTo>
                <a:lnTo>
                  <a:pt x="623068" y="298475"/>
                </a:lnTo>
                <a:close/>
              </a:path>
              <a:path w="860425" h="414654">
                <a:moveTo>
                  <a:pt x="245940" y="377056"/>
                </a:moveTo>
                <a:lnTo>
                  <a:pt x="151804" y="377056"/>
                </a:lnTo>
                <a:lnTo>
                  <a:pt x="176808" y="414561"/>
                </a:lnTo>
                <a:lnTo>
                  <a:pt x="205341" y="401138"/>
                </a:lnTo>
                <a:lnTo>
                  <a:pt x="231558" y="386543"/>
                </a:lnTo>
                <a:lnTo>
                  <a:pt x="245940" y="377056"/>
                </a:lnTo>
                <a:close/>
              </a:path>
              <a:path w="860425" h="414654">
                <a:moveTo>
                  <a:pt x="361577" y="353838"/>
                </a:moveTo>
                <a:lnTo>
                  <a:pt x="277044" y="353838"/>
                </a:lnTo>
                <a:lnTo>
                  <a:pt x="302297" y="374042"/>
                </a:lnTo>
                <a:lnTo>
                  <a:pt x="329393" y="390897"/>
                </a:lnTo>
                <a:lnTo>
                  <a:pt x="358331" y="404403"/>
                </a:lnTo>
                <a:lnTo>
                  <a:pt x="389111" y="414561"/>
                </a:lnTo>
                <a:lnTo>
                  <a:pt x="415899" y="373484"/>
                </a:lnTo>
                <a:lnTo>
                  <a:pt x="387868" y="365098"/>
                </a:lnTo>
                <a:lnTo>
                  <a:pt x="361577" y="353838"/>
                </a:lnTo>
                <a:close/>
              </a:path>
              <a:path w="860425" h="414654">
                <a:moveTo>
                  <a:pt x="151804" y="256058"/>
                </a:moveTo>
                <a:lnTo>
                  <a:pt x="15403" y="256058"/>
                </a:lnTo>
                <a:lnTo>
                  <a:pt x="15403" y="411881"/>
                </a:lnTo>
                <a:lnTo>
                  <a:pt x="61168" y="411881"/>
                </a:lnTo>
                <a:lnTo>
                  <a:pt x="61168" y="391344"/>
                </a:lnTo>
                <a:lnTo>
                  <a:pt x="151804" y="391344"/>
                </a:lnTo>
                <a:lnTo>
                  <a:pt x="151804" y="377056"/>
                </a:lnTo>
                <a:lnTo>
                  <a:pt x="245940" y="377056"/>
                </a:lnTo>
                <a:lnTo>
                  <a:pt x="253386" y="372144"/>
                </a:lnTo>
                <a:lnTo>
                  <a:pt x="151804" y="372144"/>
                </a:lnTo>
                <a:lnTo>
                  <a:pt x="151804" y="348703"/>
                </a:lnTo>
                <a:lnTo>
                  <a:pt x="61168" y="348703"/>
                </a:lnTo>
                <a:lnTo>
                  <a:pt x="61168" y="298475"/>
                </a:lnTo>
                <a:lnTo>
                  <a:pt x="151804" y="298475"/>
                </a:lnTo>
                <a:lnTo>
                  <a:pt x="151804" y="256058"/>
                </a:lnTo>
                <a:close/>
              </a:path>
              <a:path w="860425" h="414654">
                <a:moveTo>
                  <a:pt x="151804" y="391344"/>
                </a:moveTo>
                <a:lnTo>
                  <a:pt x="106039" y="391344"/>
                </a:lnTo>
                <a:lnTo>
                  <a:pt x="106039" y="409649"/>
                </a:lnTo>
                <a:lnTo>
                  <a:pt x="151804" y="409649"/>
                </a:lnTo>
                <a:lnTo>
                  <a:pt x="151804" y="391344"/>
                </a:lnTo>
                <a:close/>
              </a:path>
              <a:path w="860425" h="414654">
                <a:moveTo>
                  <a:pt x="243111" y="227707"/>
                </a:moveTo>
                <a:lnTo>
                  <a:pt x="196006" y="227707"/>
                </a:lnTo>
                <a:lnTo>
                  <a:pt x="205382" y="253296"/>
                </a:lnTo>
                <a:lnTo>
                  <a:pt x="216991" y="277601"/>
                </a:lnTo>
                <a:lnTo>
                  <a:pt x="230832" y="300623"/>
                </a:lnTo>
                <a:lnTo>
                  <a:pt x="246905" y="322361"/>
                </a:lnTo>
                <a:lnTo>
                  <a:pt x="228488" y="335351"/>
                </a:lnTo>
                <a:lnTo>
                  <a:pt x="206498" y="347978"/>
                </a:lnTo>
                <a:lnTo>
                  <a:pt x="180937" y="360243"/>
                </a:lnTo>
                <a:lnTo>
                  <a:pt x="151804" y="372144"/>
                </a:lnTo>
                <a:lnTo>
                  <a:pt x="253386" y="372144"/>
                </a:lnTo>
                <a:lnTo>
                  <a:pt x="255459" y="370777"/>
                </a:lnTo>
                <a:lnTo>
                  <a:pt x="277044" y="353838"/>
                </a:lnTo>
                <a:lnTo>
                  <a:pt x="361577" y="353838"/>
                </a:lnTo>
                <a:lnTo>
                  <a:pt x="360926" y="353559"/>
                </a:lnTo>
                <a:lnTo>
                  <a:pt x="335072" y="338867"/>
                </a:lnTo>
                <a:lnTo>
                  <a:pt x="310306" y="321021"/>
                </a:lnTo>
                <a:lnTo>
                  <a:pt x="326952" y="300623"/>
                </a:lnTo>
                <a:lnTo>
                  <a:pt x="333670" y="291108"/>
                </a:lnTo>
                <a:lnTo>
                  <a:pt x="279275" y="291108"/>
                </a:lnTo>
                <a:lnTo>
                  <a:pt x="267806" y="276429"/>
                </a:lnTo>
                <a:lnTo>
                  <a:pt x="257956" y="260970"/>
                </a:lnTo>
                <a:lnTo>
                  <a:pt x="249724" y="244729"/>
                </a:lnTo>
                <a:lnTo>
                  <a:pt x="243111" y="227707"/>
                </a:lnTo>
                <a:close/>
              </a:path>
              <a:path w="860425" h="414654">
                <a:moveTo>
                  <a:pt x="151804" y="298475"/>
                </a:moveTo>
                <a:lnTo>
                  <a:pt x="106039" y="298475"/>
                </a:lnTo>
                <a:lnTo>
                  <a:pt x="106039" y="348703"/>
                </a:lnTo>
                <a:lnTo>
                  <a:pt x="151804" y="348703"/>
                </a:lnTo>
                <a:lnTo>
                  <a:pt x="151804" y="298475"/>
                </a:lnTo>
                <a:close/>
              </a:path>
              <a:path w="860425" h="414654">
                <a:moveTo>
                  <a:pt x="371698" y="180157"/>
                </a:moveTo>
                <a:lnTo>
                  <a:pt x="171897" y="180157"/>
                </a:lnTo>
                <a:lnTo>
                  <a:pt x="171897" y="227707"/>
                </a:lnTo>
                <a:lnTo>
                  <a:pt x="320799" y="227707"/>
                </a:lnTo>
                <a:lnTo>
                  <a:pt x="310753" y="246236"/>
                </a:lnTo>
                <a:lnTo>
                  <a:pt x="300484" y="262979"/>
                </a:lnTo>
                <a:lnTo>
                  <a:pt x="289991" y="277936"/>
                </a:lnTo>
                <a:lnTo>
                  <a:pt x="279275" y="291108"/>
                </a:lnTo>
                <a:lnTo>
                  <a:pt x="333670" y="291108"/>
                </a:lnTo>
                <a:lnTo>
                  <a:pt x="342732" y="278271"/>
                </a:lnTo>
                <a:lnTo>
                  <a:pt x="357648" y="253966"/>
                </a:lnTo>
                <a:lnTo>
                  <a:pt x="371698" y="227707"/>
                </a:lnTo>
                <a:lnTo>
                  <a:pt x="371698" y="180157"/>
                </a:lnTo>
                <a:close/>
              </a:path>
              <a:path w="860425" h="414654">
                <a:moveTo>
                  <a:pt x="151804" y="195113"/>
                </a:moveTo>
                <a:lnTo>
                  <a:pt x="14956" y="195113"/>
                </a:lnTo>
                <a:lnTo>
                  <a:pt x="14956" y="237752"/>
                </a:lnTo>
                <a:lnTo>
                  <a:pt x="151804" y="237752"/>
                </a:lnTo>
                <a:lnTo>
                  <a:pt x="151804" y="195113"/>
                </a:lnTo>
                <a:close/>
              </a:path>
              <a:path w="860425" h="414654">
                <a:moveTo>
                  <a:pt x="623068" y="195113"/>
                </a:moveTo>
                <a:lnTo>
                  <a:pt x="475952" y="195113"/>
                </a:lnTo>
                <a:lnTo>
                  <a:pt x="475952" y="237752"/>
                </a:lnTo>
                <a:lnTo>
                  <a:pt x="623068" y="237752"/>
                </a:lnTo>
                <a:lnTo>
                  <a:pt x="623068" y="195113"/>
                </a:lnTo>
                <a:close/>
              </a:path>
              <a:path w="860425" h="414654">
                <a:moveTo>
                  <a:pt x="623068" y="134391"/>
                </a:moveTo>
                <a:lnTo>
                  <a:pt x="475952" y="134391"/>
                </a:lnTo>
                <a:lnTo>
                  <a:pt x="475952" y="176808"/>
                </a:lnTo>
                <a:lnTo>
                  <a:pt x="623068" y="176808"/>
                </a:lnTo>
                <a:lnTo>
                  <a:pt x="623068" y="134391"/>
                </a:lnTo>
                <a:close/>
              </a:path>
              <a:path w="860425" h="414654">
                <a:moveTo>
                  <a:pt x="151804" y="134391"/>
                </a:moveTo>
                <a:lnTo>
                  <a:pt x="14956" y="134391"/>
                </a:lnTo>
                <a:lnTo>
                  <a:pt x="14956" y="176808"/>
                </a:lnTo>
                <a:lnTo>
                  <a:pt x="151804" y="176808"/>
                </a:lnTo>
                <a:lnTo>
                  <a:pt x="151804" y="134391"/>
                </a:lnTo>
                <a:close/>
              </a:path>
              <a:path w="860425" h="414654">
                <a:moveTo>
                  <a:pt x="767059" y="198462"/>
                </a:moveTo>
                <a:lnTo>
                  <a:pt x="720849" y="198462"/>
                </a:lnTo>
                <a:lnTo>
                  <a:pt x="720849" y="411881"/>
                </a:lnTo>
                <a:lnTo>
                  <a:pt x="767059" y="411881"/>
                </a:lnTo>
                <a:lnTo>
                  <a:pt x="767059" y="198462"/>
                </a:lnTo>
                <a:close/>
              </a:path>
              <a:path w="860425" h="414654">
                <a:moveTo>
                  <a:pt x="860375" y="152697"/>
                </a:moveTo>
                <a:lnTo>
                  <a:pt x="634453" y="152697"/>
                </a:lnTo>
                <a:lnTo>
                  <a:pt x="634453" y="198462"/>
                </a:lnTo>
                <a:lnTo>
                  <a:pt x="860375" y="198462"/>
                </a:lnTo>
                <a:lnTo>
                  <a:pt x="860375" y="152697"/>
                </a:lnTo>
                <a:close/>
              </a:path>
              <a:path w="860425" h="414654">
                <a:moveTo>
                  <a:pt x="767059" y="0"/>
                </a:moveTo>
                <a:lnTo>
                  <a:pt x="720849" y="0"/>
                </a:lnTo>
                <a:lnTo>
                  <a:pt x="720849" y="152697"/>
                </a:lnTo>
                <a:lnTo>
                  <a:pt x="767059" y="152697"/>
                </a:lnTo>
                <a:lnTo>
                  <a:pt x="767059" y="0"/>
                </a:lnTo>
                <a:close/>
              </a:path>
              <a:path w="860425" h="414654">
                <a:moveTo>
                  <a:pt x="639588" y="72777"/>
                </a:moveTo>
                <a:lnTo>
                  <a:pt x="460771" y="72777"/>
                </a:lnTo>
                <a:lnTo>
                  <a:pt x="460771" y="115192"/>
                </a:lnTo>
                <a:lnTo>
                  <a:pt x="639588" y="115192"/>
                </a:lnTo>
                <a:lnTo>
                  <a:pt x="639588" y="72777"/>
                </a:lnTo>
                <a:close/>
              </a:path>
              <a:path w="860425" h="414654">
                <a:moveTo>
                  <a:pt x="623068" y="13618"/>
                </a:moveTo>
                <a:lnTo>
                  <a:pt x="475952" y="13618"/>
                </a:lnTo>
                <a:lnTo>
                  <a:pt x="475952" y="56257"/>
                </a:lnTo>
                <a:lnTo>
                  <a:pt x="623068" y="56257"/>
                </a:lnTo>
                <a:lnTo>
                  <a:pt x="623068" y="13618"/>
                </a:lnTo>
                <a:close/>
              </a:path>
              <a:path w="860425" h="414654">
                <a:moveTo>
                  <a:pt x="344239" y="13171"/>
                </a:moveTo>
                <a:lnTo>
                  <a:pt x="202926" y="13171"/>
                </a:lnTo>
                <a:lnTo>
                  <a:pt x="202926" y="68981"/>
                </a:lnTo>
                <a:lnTo>
                  <a:pt x="200220" y="92170"/>
                </a:lnTo>
                <a:lnTo>
                  <a:pt x="192099" y="112179"/>
                </a:lnTo>
                <a:lnTo>
                  <a:pt x="178566" y="129005"/>
                </a:lnTo>
                <a:lnTo>
                  <a:pt x="159618" y="142651"/>
                </a:lnTo>
                <a:lnTo>
                  <a:pt x="195559" y="173235"/>
                </a:lnTo>
                <a:lnTo>
                  <a:pt x="218804" y="152083"/>
                </a:lnTo>
                <a:lnTo>
                  <a:pt x="235408" y="128364"/>
                </a:lnTo>
                <a:lnTo>
                  <a:pt x="245370" y="102077"/>
                </a:lnTo>
                <a:lnTo>
                  <a:pt x="248691" y="73223"/>
                </a:lnTo>
                <a:lnTo>
                  <a:pt x="248691" y="60722"/>
                </a:lnTo>
                <a:lnTo>
                  <a:pt x="344239" y="60722"/>
                </a:lnTo>
                <a:lnTo>
                  <a:pt x="344239" y="13171"/>
                </a:lnTo>
                <a:close/>
              </a:path>
              <a:path w="860425" h="414654">
                <a:moveTo>
                  <a:pt x="344239" y="60722"/>
                </a:moveTo>
                <a:lnTo>
                  <a:pt x="298475" y="60722"/>
                </a:lnTo>
                <a:lnTo>
                  <a:pt x="298475" y="124792"/>
                </a:lnTo>
                <a:lnTo>
                  <a:pt x="300414" y="139345"/>
                </a:lnTo>
                <a:lnTo>
                  <a:pt x="306232" y="149739"/>
                </a:lnTo>
                <a:lnTo>
                  <a:pt x="315929" y="155976"/>
                </a:lnTo>
                <a:lnTo>
                  <a:pt x="329505" y="158055"/>
                </a:lnTo>
                <a:lnTo>
                  <a:pt x="365671" y="158055"/>
                </a:lnTo>
                <a:lnTo>
                  <a:pt x="401695" y="133910"/>
                </a:lnTo>
                <a:lnTo>
                  <a:pt x="405227" y="116532"/>
                </a:lnTo>
                <a:lnTo>
                  <a:pt x="346248" y="116532"/>
                </a:lnTo>
                <a:lnTo>
                  <a:pt x="344239" y="113482"/>
                </a:lnTo>
                <a:lnTo>
                  <a:pt x="344239" y="60722"/>
                </a:lnTo>
                <a:close/>
              </a:path>
              <a:path w="860425" h="414654">
                <a:moveTo>
                  <a:pt x="361652" y="74562"/>
                </a:moveTo>
                <a:lnTo>
                  <a:pt x="362247" y="81706"/>
                </a:lnTo>
                <a:lnTo>
                  <a:pt x="362545" y="87809"/>
                </a:lnTo>
                <a:lnTo>
                  <a:pt x="362545" y="108644"/>
                </a:lnTo>
                <a:lnTo>
                  <a:pt x="360089" y="116532"/>
                </a:lnTo>
                <a:lnTo>
                  <a:pt x="405227" y="116532"/>
                </a:lnTo>
                <a:lnTo>
                  <a:pt x="406384" y="106507"/>
                </a:lnTo>
                <a:lnTo>
                  <a:pt x="406970" y="88181"/>
                </a:lnTo>
                <a:lnTo>
                  <a:pt x="361652" y="74562"/>
                </a:lnTo>
                <a:close/>
              </a:path>
              <a:path w="860425" h="414654">
                <a:moveTo>
                  <a:pt x="168101" y="72777"/>
                </a:moveTo>
                <a:lnTo>
                  <a:pt x="0" y="72777"/>
                </a:lnTo>
                <a:lnTo>
                  <a:pt x="0" y="115192"/>
                </a:lnTo>
                <a:lnTo>
                  <a:pt x="168101" y="115192"/>
                </a:lnTo>
                <a:lnTo>
                  <a:pt x="168101" y="72777"/>
                </a:lnTo>
                <a:close/>
              </a:path>
              <a:path w="860425" h="414654">
                <a:moveTo>
                  <a:pt x="151804" y="13618"/>
                </a:moveTo>
                <a:lnTo>
                  <a:pt x="14956" y="13618"/>
                </a:lnTo>
                <a:lnTo>
                  <a:pt x="14956" y="56257"/>
                </a:lnTo>
                <a:lnTo>
                  <a:pt x="151804" y="56257"/>
                </a:lnTo>
                <a:lnTo>
                  <a:pt x="151804" y="1361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035128" y="4014726"/>
            <a:ext cx="55244" cy="50800"/>
          </a:xfrm>
          <a:custGeom>
            <a:avLst/>
            <a:gdLst/>
            <a:ahLst/>
            <a:cxnLst/>
            <a:rect l="l" t="t" r="r" b="b"/>
            <a:pathLst>
              <a:path w="55245" h="50800">
                <a:moveTo>
                  <a:pt x="0" y="0"/>
                </a:moveTo>
                <a:lnTo>
                  <a:pt x="0" y="50229"/>
                </a:lnTo>
                <a:lnTo>
                  <a:pt x="55140" y="50229"/>
                </a:lnTo>
                <a:lnTo>
                  <a:pt x="5514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74133" y="4014726"/>
            <a:ext cx="45085" cy="50800"/>
          </a:xfrm>
          <a:custGeom>
            <a:avLst/>
            <a:gdLst/>
            <a:ahLst/>
            <a:cxnLst/>
            <a:rect l="l" t="t" r="r" b="b"/>
            <a:pathLst>
              <a:path w="45085" h="50800">
                <a:moveTo>
                  <a:pt x="0" y="0"/>
                </a:moveTo>
                <a:lnTo>
                  <a:pt x="0" y="50229"/>
                </a:lnTo>
                <a:lnTo>
                  <a:pt x="44871" y="50229"/>
                </a:lnTo>
                <a:lnTo>
                  <a:pt x="4487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989363" y="3972310"/>
            <a:ext cx="146685" cy="156210"/>
          </a:xfrm>
          <a:custGeom>
            <a:avLst/>
            <a:gdLst/>
            <a:ahLst/>
            <a:cxnLst/>
            <a:rect l="l" t="t" r="r" b="b"/>
            <a:pathLst>
              <a:path w="146685" h="156210">
                <a:moveTo>
                  <a:pt x="0" y="0"/>
                </a:moveTo>
                <a:lnTo>
                  <a:pt x="146670" y="0"/>
                </a:lnTo>
                <a:lnTo>
                  <a:pt x="146670" y="153590"/>
                </a:lnTo>
                <a:lnTo>
                  <a:pt x="100905" y="153590"/>
                </a:lnTo>
                <a:lnTo>
                  <a:pt x="100905" y="135284"/>
                </a:lnTo>
                <a:lnTo>
                  <a:pt x="45764" y="135284"/>
                </a:lnTo>
                <a:lnTo>
                  <a:pt x="45764" y="155823"/>
                </a:lnTo>
                <a:lnTo>
                  <a:pt x="0" y="15582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749725" y="3937608"/>
            <a:ext cx="90388" cy="761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988917" y="3911365"/>
            <a:ext cx="147320" cy="43180"/>
          </a:xfrm>
          <a:custGeom>
            <a:avLst/>
            <a:gdLst/>
            <a:ahLst/>
            <a:cxnLst/>
            <a:rect l="l" t="t" r="r" b="b"/>
            <a:pathLst>
              <a:path w="147320" h="43179">
                <a:moveTo>
                  <a:pt x="0" y="0"/>
                </a:moveTo>
                <a:lnTo>
                  <a:pt x="147116" y="0"/>
                </a:lnTo>
                <a:lnTo>
                  <a:pt x="147116" y="42639"/>
                </a:lnTo>
                <a:lnTo>
                  <a:pt x="0" y="4263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527921" y="3911365"/>
            <a:ext cx="137160" cy="43180"/>
          </a:xfrm>
          <a:custGeom>
            <a:avLst/>
            <a:gdLst/>
            <a:ahLst/>
            <a:cxnLst/>
            <a:rect l="l" t="t" r="r" b="b"/>
            <a:pathLst>
              <a:path w="137160" h="43179">
                <a:moveTo>
                  <a:pt x="0" y="0"/>
                </a:moveTo>
                <a:lnTo>
                  <a:pt x="136847" y="0"/>
                </a:lnTo>
                <a:lnTo>
                  <a:pt x="136847" y="42639"/>
                </a:lnTo>
                <a:lnTo>
                  <a:pt x="0" y="4263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528368" y="3896408"/>
            <a:ext cx="400685" cy="234950"/>
          </a:xfrm>
          <a:custGeom>
            <a:avLst/>
            <a:gdLst/>
            <a:ahLst/>
            <a:cxnLst/>
            <a:rect l="l" t="t" r="r" b="b"/>
            <a:pathLst>
              <a:path w="400685" h="234950">
                <a:moveTo>
                  <a:pt x="156492" y="0"/>
                </a:moveTo>
                <a:lnTo>
                  <a:pt x="356294" y="0"/>
                </a:lnTo>
                <a:lnTo>
                  <a:pt x="356294" y="47550"/>
                </a:lnTo>
                <a:lnTo>
                  <a:pt x="342244" y="73809"/>
                </a:lnTo>
                <a:lnTo>
                  <a:pt x="327328" y="98114"/>
                </a:lnTo>
                <a:lnTo>
                  <a:pt x="311548" y="120467"/>
                </a:lnTo>
                <a:lnTo>
                  <a:pt x="294902" y="140865"/>
                </a:lnTo>
                <a:lnTo>
                  <a:pt x="319668" y="158711"/>
                </a:lnTo>
                <a:lnTo>
                  <a:pt x="345523" y="173403"/>
                </a:lnTo>
                <a:lnTo>
                  <a:pt x="372465" y="184942"/>
                </a:lnTo>
                <a:lnTo>
                  <a:pt x="400496" y="193327"/>
                </a:lnTo>
                <a:lnTo>
                  <a:pt x="373707" y="234404"/>
                </a:lnTo>
                <a:lnTo>
                  <a:pt x="342927" y="224246"/>
                </a:lnTo>
                <a:lnTo>
                  <a:pt x="313990" y="210740"/>
                </a:lnTo>
                <a:lnTo>
                  <a:pt x="286894" y="193885"/>
                </a:lnTo>
                <a:lnTo>
                  <a:pt x="261639" y="173682"/>
                </a:lnTo>
                <a:lnTo>
                  <a:pt x="240055" y="190620"/>
                </a:lnTo>
                <a:lnTo>
                  <a:pt x="216154" y="206387"/>
                </a:lnTo>
                <a:lnTo>
                  <a:pt x="189937" y="220981"/>
                </a:lnTo>
                <a:lnTo>
                  <a:pt x="161404" y="234404"/>
                </a:lnTo>
                <a:lnTo>
                  <a:pt x="136400" y="196899"/>
                </a:lnTo>
                <a:lnTo>
                  <a:pt x="136400" y="229492"/>
                </a:lnTo>
                <a:lnTo>
                  <a:pt x="90636" y="229492"/>
                </a:lnTo>
                <a:lnTo>
                  <a:pt x="90636" y="211187"/>
                </a:lnTo>
                <a:lnTo>
                  <a:pt x="45764" y="211187"/>
                </a:lnTo>
                <a:lnTo>
                  <a:pt x="45764" y="231725"/>
                </a:lnTo>
                <a:lnTo>
                  <a:pt x="0" y="231725"/>
                </a:lnTo>
                <a:lnTo>
                  <a:pt x="0" y="75902"/>
                </a:lnTo>
                <a:lnTo>
                  <a:pt x="136400" y="75902"/>
                </a:lnTo>
                <a:lnTo>
                  <a:pt x="136400" y="191988"/>
                </a:lnTo>
                <a:lnTo>
                  <a:pt x="165534" y="180086"/>
                </a:lnTo>
                <a:lnTo>
                  <a:pt x="191095" y="167822"/>
                </a:lnTo>
                <a:lnTo>
                  <a:pt x="213084" y="155195"/>
                </a:lnTo>
                <a:lnTo>
                  <a:pt x="231502" y="142205"/>
                </a:lnTo>
                <a:lnTo>
                  <a:pt x="215428" y="120467"/>
                </a:lnTo>
                <a:lnTo>
                  <a:pt x="201587" y="97445"/>
                </a:lnTo>
                <a:lnTo>
                  <a:pt x="189979" y="73139"/>
                </a:lnTo>
                <a:lnTo>
                  <a:pt x="180602" y="47550"/>
                </a:lnTo>
                <a:lnTo>
                  <a:pt x="156492" y="47550"/>
                </a:lnTo>
                <a:lnTo>
                  <a:pt x="15649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988917" y="3850643"/>
            <a:ext cx="147320" cy="42545"/>
          </a:xfrm>
          <a:custGeom>
            <a:avLst/>
            <a:gdLst/>
            <a:ahLst/>
            <a:cxnLst/>
            <a:rect l="l" t="t" r="r" b="b"/>
            <a:pathLst>
              <a:path w="147320" h="42545">
                <a:moveTo>
                  <a:pt x="0" y="0"/>
                </a:moveTo>
                <a:lnTo>
                  <a:pt x="147116" y="0"/>
                </a:lnTo>
                <a:lnTo>
                  <a:pt x="147116" y="42415"/>
                </a:lnTo>
                <a:lnTo>
                  <a:pt x="0" y="424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527921" y="3850643"/>
            <a:ext cx="137160" cy="42545"/>
          </a:xfrm>
          <a:custGeom>
            <a:avLst/>
            <a:gdLst/>
            <a:ahLst/>
            <a:cxnLst/>
            <a:rect l="l" t="t" r="r" b="b"/>
            <a:pathLst>
              <a:path w="137160" h="42545">
                <a:moveTo>
                  <a:pt x="0" y="0"/>
                </a:moveTo>
                <a:lnTo>
                  <a:pt x="136847" y="0"/>
                </a:lnTo>
                <a:lnTo>
                  <a:pt x="136847" y="42415"/>
                </a:lnTo>
                <a:lnTo>
                  <a:pt x="0" y="4241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973736" y="3789028"/>
            <a:ext cx="179070" cy="42545"/>
          </a:xfrm>
          <a:custGeom>
            <a:avLst/>
            <a:gdLst/>
            <a:ahLst/>
            <a:cxnLst/>
            <a:rect l="l" t="t" r="r" b="b"/>
            <a:pathLst>
              <a:path w="179070" h="42545">
                <a:moveTo>
                  <a:pt x="0" y="0"/>
                </a:moveTo>
                <a:lnTo>
                  <a:pt x="178816" y="0"/>
                </a:lnTo>
                <a:lnTo>
                  <a:pt x="178816" y="42415"/>
                </a:lnTo>
                <a:lnTo>
                  <a:pt x="0" y="424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512964" y="3789028"/>
            <a:ext cx="168275" cy="42545"/>
          </a:xfrm>
          <a:custGeom>
            <a:avLst/>
            <a:gdLst/>
            <a:ahLst/>
            <a:cxnLst/>
            <a:rect l="l" t="t" r="r" b="b"/>
            <a:pathLst>
              <a:path w="168275" h="42545">
                <a:moveTo>
                  <a:pt x="0" y="0"/>
                </a:moveTo>
                <a:lnTo>
                  <a:pt x="168101" y="0"/>
                </a:lnTo>
                <a:lnTo>
                  <a:pt x="168101" y="42415"/>
                </a:lnTo>
                <a:lnTo>
                  <a:pt x="0" y="424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988917" y="3729869"/>
            <a:ext cx="147320" cy="43180"/>
          </a:xfrm>
          <a:custGeom>
            <a:avLst/>
            <a:gdLst/>
            <a:ahLst/>
            <a:cxnLst/>
            <a:rect l="l" t="t" r="r" b="b"/>
            <a:pathLst>
              <a:path w="147320" h="43179">
                <a:moveTo>
                  <a:pt x="0" y="0"/>
                </a:moveTo>
                <a:lnTo>
                  <a:pt x="147116" y="0"/>
                </a:lnTo>
                <a:lnTo>
                  <a:pt x="147116" y="42639"/>
                </a:lnTo>
                <a:lnTo>
                  <a:pt x="0" y="4263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527921" y="3729869"/>
            <a:ext cx="137160" cy="43180"/>
          </a:xfrm>
          <a:custGeom>
            <a:avLst/>
            <a:gdLst/>
            <a:ahLst/>
            <a:cxnLst/>
            <a:rect l="l" t="t" r="r" b="b"/>
            <a:pathLst>
              <a:path w="137160" h="43179">
                <a:moveTo>
                  <a:pt x="0" y="0"/>
                </a:moveTo>
                <a:lnTo>
                  <a:pt x="136847" y="0"/>
                </a:lnTo>
                <a:lnTo>
                  <a:pt x="136847" y="42639"/>
                </a:lnTo>
                <a:lnTo>
                  <a:pt x="0" y="4263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672582" y="3729423"/>
            <a:ext cx="247650" cy="160655"/>
          </a:xfrm>
          <a:custGeom>
            <a:avLst/>
            <a:gdLst/>
            <a:ahLst/>
            <a:cxnLst/>
            <a:rect l="l" t="t" r="r" b="b"/>
            <a:pathLst>
              <a:path w="247650" h="160654">
                <a:moveTo>
                  <a:pt x="43308" y="0"/>
                </a:moveTo>
                <a:lnTo>
                  <a:pt x="184621" y="0"/>
                </a:lnTo>
                <a:lnTo>
                  <a:pt x="184621" y="94208"/>
                </a:lnTo>
                <a:lnTo>
                  <a:pt x="184621" y="100310"/>
                </a:lnTo>
                <a:lnTo>
                  <a:pt x="186630" y="103361"/>
                </a:lnTo>
                <a:lnTo>
                  <a:pt x="190648" y="103361"/>
                </a:lnTo>
                <a:lnTo>
                  <a:pt x="195560" y="103361"/>
                </a:lnTo>
                <a:lnTo>
                  <a:pt x="200471" y="103361"/>
                </a:lnTo>
                <a:lnTo>
                  <a:pt x="202927" y="95473"/>
                </a:lnTo>
                <a:lnTo>
                  <a:pt x="202927" y="79697"/>
                </a:lnTo>
                <a:lnTo>
                  <a:pt x="202927" y="74637"/>
                </a:lnTo>
                <a:lnTo>
                  <a:pt x="202629" y="68535"/>
                </a:lnTo>
                <a:lnTo>
                  <a:pt x="202034" y="61391"/>
                </a:lnTo>
                <a:lnTo>
                  <a:pt x="247352" y="75009"/>
                </a:lnTo>
                <a:lnTo>
                  <a:pt x="242078" y="120739"/>
                </a:lnTo>
                <a:lnTo>
                  <a:pt x="206052" y="144884"/>
                </a:lnTo>
                <a:lnTo>
                  <a:pt x="169887" y="144884"/>
                </a:lnTo>
                <a:lnTo>
                  <a:pt x="156311" y="142805"/>
                </a:lnTo>
                <a:lnTo>
                  <a:pt x="146614" y="136568"/>
                </a:lnTo>
                <a:lnTo>
                  <a:pt x="140796" y="126173"/>
                </a:lnTo>
                <a:lnTo>
                  <a:pt x="138856" y="111621"/>
                </a:lnTo>
                <a:lnTo>
                  <a:pt x="138856" y="47550"/>
                </a:lnTo>
                <a:lnTo>
                  <a:pt x="89073" y="47550"/>
                </a:lnTo>
                <a:lnTo>
                  <a:pt x="89073" y="60052"/>
                </a:lnTo>
                <a:lnTo>
                  <a:pt x="85752" y="88906"/>
                </a:lnTo>
                <a:lnTo>
                  <a:pt x="75790" y="115193"/>
                </a:lnTo>
                <a:lnTo>
                  <a:pt x="59187" y="138912"/>
                </a:lnTo>
                <a:lnTo>
                  <a:pt x="35942" y="160064"/>
                </a:lnTo>
                <a:lnTo>
                  <a:pt x="0" y="129480"/>
                </a:lnTo>
                <a:lnTo>
                  <a:pt x="18947" y="115834"/>
                </a:lnTo>
                <a:lnTo>
                  <a:pt x="32481" y="99007"/>
                </a:lnTo>
                <a:lnTo>
                  <a:pt x="40602" y="78999"/>
                </a:lnTo>
                <a:lnTo>
                  <a:pt x="43308" y="55810"/>
                </a:lnTo>
                <a:lnTo>
                  <a:pt x="4330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147418" y="3716251"/>
            <a:ext cx="226060" cy="412115"/>
          </a:xfrm>
          <a:custGeom>
            <a:avLst/>
            <a:gdLst/>
            <a:ahLst/>
            <a:cxnLst/>
            <a:rect l="l" t="t" r="r" b="b"/>
            <a:pathLst>
              <a:path w="226060" h="412114">
                <a:moveTo>
                  <a:pt x="86394" y="0"/>
                </a:moveTo>
                <a:lnTo>
                  <a:pt x="132605" y="0"/>
                </a:lnTo>
                <a:lnTo>
                  <a:pt x="132605" y="152697"/>
                </a:lnTo>
                <a:lnTo>
                  <a:pt x="225921" y="152697"/>
                </a:lnTo>
                <a:lnTo>
                  <a:pt x="225921" y="198462"/>
                </a:lnTo>
                <a:lnTo>
                  <a:pt x="132605" y="198462"/>
                </a:lnTo>
                <a:lnTo>
                  <a:pt x="132605" y="411881"/>
                </a:lnTo>
                <a:lnTo>
                  <a:pt x="86394" y="411881"/>
                </a:lnTo>
                <a:lnTo>
                  <a:pt x="86394" y="198462"/>
                </a:lnTo>
                <a:lnTo>
                  <a:pt x="0" y="198462"/>
                </a:lnTo>
                <a:lnTo>
                  <a:pt x="0" y="152697"/>
                </a:lnTo>
                <a:lnTo>
                  <a:pt x="86394" y="152697"/>
                </a:lnTo>
                <a:lnTo>
                  <a:pt x="8639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437376" y="3730752"/>
            <a:ext cx="420624" cy="4175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427364" y="3722054"/>
            <a:ext cx="406400" cy="399415"/>
          </a:xfrm>
          <a:custGeom>
            <a:avLst/>
            <a:gdLst/>
            <a:ahLst/>
            <a:cxnLst/>
            <a:rect l="l" t="t" r="r" b="b"/>
            <a:pathLst>
              <a:path w="406400" h="399414">
                <a:moveTo>
                  <a:pt x="94208" y="199355"/>
                </a:moveTo>
                <a:lnTo>
                  <a:pt x="56704" y="199355"/>
                </a:lnTo>
                <a:lnTo>
                  <a:pt x="56704" y="399157"/>
                </a:lnTo>
                <a:lnTo>
                  <a:pt x="94208" y="399157"/>
                </a:lnTo>
                <a:lnTo>
                  <a:pt x="94208" y="199355"/>
                </a:lnTo>
                <a:close/>
              </a:path>
              <a:path w="406400" h="399414">
                <a:moveTo>
                  <a:pt x="355625" y="189755"/>
                </a:moveTo>
                <a:lnTo>
                  <a:pt x="318566" y="189755"/>
                </a:lnTo>
                <a:lnTo>
                  <a:pt x="307153" y="242650"/>
                </a:lnTo>
                <a:lnTo>
                  <a:pt x="287647" y="290382"/>
                </a:lnTo>
                <a:lnTo>
                  <a:pt x="260049" y="332952"/>
                </a:lnTo>
                <a:lnTo>
                  <a:pt x="224358" y="370358"/>
                </a:lnTo>
                <a:lnTo>
                  <a:pt x="252710" y="399157"/>
                </a:lnTo>
                <a:lnTo>
                  <a:pt x="272830" y="378172"/>
                </a:lnTo>
                <a:lnTo>
                  <a:pt x="291219" y="355178"/>
                </a:lnTo>
                <a:lnTo>
                  <a:pt x="307879" y="330175"/>
                </a:lnTo>
                <a:lnTo>
                  <a:pt x="322808" y="303162"/>
                </a:lnTo>
                <a:lnTo>
                  <a:pt x="358750" y="303162"/>
                </a:lnTo>
                <a:lnTo>
                  <a:pt x="358750" y="230163"/>
                </a:lnTo>
                <a:lnTo>
                  <a:pt x="347811" y="230163"/>
                </a:lnTo>
                <a:lnTo>
                  <a:pt x="349723" y="220940"/>
                </a:lnTo>
                <a:lnTo>
                  <a:pt x="351662" y="211131"/>
                </a:lnTo>
                <a:lnTo>
                  <a:pt x="353629" y="200736"/>
                </a:lnTo>
                <a:lnTo>
                  <a:pt x="355625" y="189755"/>
                </a:lnTo>
                <a:close/>
              </a:path>
              <a:path w="406400" h="399414">
                <a:moveTo>
                  <a:pt x="358750" y="303162"/>
                </a:moveTo>
                <a:lnTo>
                  <a:pt x="322808" y="303162"/>
                </a:lnTo>
                <a:lnTo>
                  <a:pt x="322808" y="368127"/>
                </a:lnTo>
                <a:lnTo>
                  <a:pt x="324901" y="380433"/>
                </a:lnTo>
                <a:lnTo>
                  <a:pt x="331180" y="389223"/>
                </a:lnTo>
                <a:lnTo>
                  <a:pt x="341644" y="394497"/>
                </a:lnTo>
                <a:lnTo>
                  <a:pt x="356294" y="396255"/>
                </a:lnTo>
                <a:lnTo>
                  <a:pt x="370093" y="395341"/>
                </a:lnTo>
                <a:lnTo>
                  <a:pt x="400572" y="370358"/>
                </a:lnTo>
                <a:lnTo>
                  <a:pt x="402827" y="356518"/>
                </a:lnTo>
                <a:lnTo>
                  <a:pt x="360760" y="356518"/>
                </a:lnTo>
                <a:lnTo>
                  <a:pt x="358750" y="354285"/>
                </a:lnTo>
                <a:lnTo>
                  <a:pt x="358750" y="303162"/>
                </a:lnTo>
                <a:close/>
              </a:path>
              <a:path w="406400" h="399414">
                <a:moveTo>
                  <a:pt x="245120" y="8707"/>
                </a:moveTo>
                <a:lnTo>
                  <a:pt x="137963" y="8707"/>
                </a:lnTo>
                <a:lnTo>
                  <a:pt x="137963" y="324744"/>
                </a:lnTo>
                <a:lnTo>
                  <a:pt x="134614" y="331589"/>
                </a:lnTo>
                <a:lnTo>
                  <a:pt x="127918" y="335756"/>
                </a:lnTo>
                <a:lnTo>
                  <a:pt x="144884" y="369465"/>
                </a:lnTo>
                <a:lnTo>
                  <a:pt x="166008" y="358262"/>
                </a:lnTo>
                <a:lnTo>
                  <a:pt x="186518" y="346751"/>
                </a:lnTo>
                <a:lnTo>
                  <a:pt x="206415" y="334933"/>
                </a:lnTo>
                <a:lnTo>
                  <a:pt x="225698" y="322808"/>
                </a:lnTo>
                <a:lnTo>
                  <a:pt x="256673" y="322808"/>
                </a:lnTo>
                <a:lnTo>
                  <a:pt x="263202" y="318790"/>
                </a:lnTo>
                <a:lnTo>
                  <a:pt x="260307" y="310084"/>
                </a:lnTo>
                <a:lnTo>
                  <a:pt x="175022" y="310084"/>
                </a:lnTo>
                <a:lnTo>
                  <a:pt x="175022" y="217215"/>
                </a:lnTo>
                <a:lnTo>
                  <a:pt x="245120" y="217215"/>
                </a:lnTo>
                <a:lnTo>
                  <a:pt x="245120" y="179710"/>
                </a:lnTo>
                <a:lnTo>
                  <a:pt x="175022" y="179710"/>
                </a:lnTo>
                <a:lnTo>
                  <a:pt x="175022" y="130820"/>
                </a:lnTo>
                <a:lnTo>
                  <a:pt x="245120" y="130820"/>
                </a:lnTo>
                <a:lnTo>
                  <a:pt x="245120" y="93762"/>
                </a:lnTo>
                <a:lnTo>
                  <a:pt x="175022" y="93762"/>
                </a:lnTo>
                <a:lnTo>
                  <a:pt x="175022" y="45318"/>
                </a:lnTo>
                <a:lnTo>
                  <a:pt x="245120" y="45318"/>
                </a:lnTo>
                <a:lnTo>
                  <a:pt x="245120" y="8707"/>
                </a:lnTo>
                <a:close/>
              </a:path>
              <a:path w="406400" h="399414">
                <a:moveTo>
                  <a:pt x="375716" y="279053"/>
                </a:moveTo>
                <a:lnTo>
                  <a:pt x="374393" y="346751"/>
                </a:lnTo>
                <a:lnTo>
                  <a:pt x="374376" y="353541"/>
                </a:lnTo>
                <a:lnTo>
                  <a:pt x="371177" y="356518"/>
                </a:lnTo>
                <a:lnTo>
                  <a:pt x="402827" y="356518"/>
                </a:lnTo>
                <a:lnTo>
                  <a:pt x="403677" y="351300"/>
                </a:lnTo>
                <a:lnTo>
                  <a:pt x="405561" y="324744"/>
                </a:lnTo>
                <a:lnTo>
                  <a:pt x="405620" y="322808"/>
                </a:lnTo>
                <a:lnTo>
                  <a:pt x="406300" y="289546"/>
                </a:lnTo>
                <a:lnTo>
                  <a:pt x="375716" y="279053"/>
                </a:lnTo>
                <a:close/>
              </a:path>
              <a:path w="406400" h="399414">
                <a:moveTo>
                  <a:pt x="256673" y="322808"/>
                </a:moveTo>
                <a:lnTo>
                  <a:pt x="225698" y="322808"/>
                </a:lnTo>
                <a:lnTo>
                  <a:pt x="228376" y="327124"/>
                </a:lnTo>
                <a:lnTo>
                  <a:pt x="230237" y="332333"/>
                </a:lnTo>
                <a:lnTo>
                  <a:pt x="231279" y="338435"/>
                </a:lnTo>
                <a:lnTo>
                  <a:pt x="256673" y="322808"/>
                </a:lnTo>
                <a:close/>
              </a:path>
              <a:path w="406400" h="399414">
                <a:moveTo>
                  <a:pt x="223912" y="233734"/>
                </a:moveTo>
                <a:lnTo>
                  <a:pt x="193328" y="252487"/>
                </a:lnTo>
                <a:lnTo>
                  <a:pt x="197429" y="259910"/>
                </a:lnTo>
                <a:lnTo>
                  <a:pt x="201922" y="268337"/>
                </a:lnTo>
                <a:lnTo>
                  <a:pt x="207454" y="279053"/>
                </a:lnTo>
                <a:lnTo>
                  <a:pt x="212079" y="288206"/>
                </a:lnTo>
                <a:lnTo>
                  <a:pt x="199885" y="295768"/>
                </a:lnTo>
                <a:lnTo>
                  <a:pt x="189644" y="301935"/>
                </a:lnTo>
                <a:lnTo>
                  <a:pt x="181356" y="306707"/>
                </a:lnTo>
                <a:lnTo>
                  <a:pt x="175022" y="310084"/>
                </a:lnTo>
                <a:lnTo>
                  <a:pt x="260307" y="310084"/>
                </a:lnTo>
                <a:lnTo>
                  <a:pt x="256812" y="299577"/>
                </a:lnTo>
                <a:lnTo>
                  <a:pt x="248134" y="278997"/>
                </a:lnTo>
                <a:lnTo>
                  <a:pt x="237167" y="257049"/>
                </a:lnTo>
                <a:lnTo>
                  <a:pt x="223912" y="233734"/>
                </a:lnTo>
                <a:close/>
              </a:path>
              <a:path w="406400" h="399414">
                <a:moveTo>
                  <a:pt x="94208" y="115863"/>
                </a:moveTo>
                <a:lnTo>
                  <a:pt x="54917" y="115863"/>
                </a:lnTo>
                <a:lnTo>
                  <a:pt x="42360" y="154135"/>
                </a:lnTo>
                <a:lnTo>
                  <a:pt x="29021" y="187468"/>
                </a:lnTo>
                <a:lnTo>
                  <a:pt x="14901" y="215861"/>
                </a:lnTo>
                <a:lnTo>
                  <a:pt x="0" y="239316"/>
                </a:lnTo>
                <a:lnTo>
                  <a:pt x="17860" y="283518"/>
                </a:lnTo>
                <a:lnTo>
                  <a:pt x="27738" y="267207"/>
                </a:lnTo>
                <a:lnTo>
                  <a:pt x="37505" y="247743"/>
                </a:lnTo>
                <a:lnTo>
                  <a:pt x="47160" y="225126"/>
                </a:lnTo>
                <a:lnTo>
                  <a:pt x="56704" y="199355"/>
                </a:lnTo>
                <a:lnTo>
                  <a:pt x="94208" y="199355"/>
                </a:lnTo>
                <a:lnTo>
                  <a:pt x="94208" y="184398"/>
                </a:lnTo>
                <a:lnTo>
                  <a:pt x="131332" y="184398"/>
                </a:lnTo>
                <a:lnTo>
                  <a:pt x="126187" y="174729"/>
                </a:lnTo>
                <a:lnTo>
                  <a:pt x="116979" y="158892"/>
                </a:lnTo>
                <a:lnTo>
                  <a:pt x="106319" y="141800"/>
                </a:lnTo>
                <a:lnTo>
                  <a:pt x="94208" y="123452"/>
                </a:lnTo>
                <a:lnTo>
                  <a:pt x="94208" y="115863"/>
                </a:lnTo>
                <a:close/>
              </a:path>
              <a:path w="406400" h="399414">
                <a:moveTo>
                  <a:pt x="131332" y="184398"/>
                </a:moveTo>
                <a:lnTo>
                  <a:pt x="94208" y="184398"/>
                </a:lnTo>
                <a:lnTo>
                  <a:pt x="98463" y="193328"/>
                </a:lnTo>
                <a:lnTo>
                  <a:pt x="102523" y="202481"/>
                </a:lnTo>
                <a:lnTo>
                  <a:pt x="106388" y="211857"/>
                </a:lnTo>
                <a:lnTo>
                  <a:pt x="110058" y="221456"/>
                </a:lnTo>
                <a:lnTo>
                  <a:pt x="133945" y="189310"/>
                </a:lnTo>
                <a:lnTo>
                  <a:pt x="131332" y="184398"/>
                </a:lnTo>
                <a:close/>
              </a:path>
              <a:path w="406400" h="399414">
                <a:moveTo>
                  <a:pt x="311199" y="47104"/>
                </a:moveTo>
                <a:lnTo>
                  <a:pt x="274811" y="47104"/>
                </a:lnTo>
                <a:lnTo>
                  <a:pt x="262309" y="189755"/>
                </a:lnTo>
                <a:lnTo>
                  <a:pt x="402729" y="189979"/>
                </a:lnTo>
                <a:lnTo>
                  <a:pt x="402729" y="151805"/>
                </a:lnTo>
                <a:lnTo>
                  <a:pt x="302270" y="151805"/>
                </a:lnTo>
                <a:lnTo>
                  <a:pt x="311199" y="47104"/>
                </a:lnTo>
                <a:close/>
              </a:path>
              <a:path w="406400" h="399414">
                <a:moveTo>
                  <a:pt x="245120" y="130820"/>
                </a:moveTo>
                <a:lnTo>
                  <a:pt x="208508" y="130820"/>
                </a:lnTo>
                <a:lnTo>
                  <a:pt x="208508" y="179710"/>
                </a:lnTo>
                <a:lnTo>
                  <a:pt x="245120" y="179710"/>
                </a:lnTo>
                <a:lnTo>
                  <a:pt x="245120" y="130820"/>
                </a:lnTo>
                <a:close/>
              </a:path>
              <a:path w="406400" h="399414">
                <a:moveTo>
                  <a:pt x="366563" y="47104"/>
                </a:moveTo>
                <a:lnTo>
                  <a:pt x="328166" y="47104"/>
                </a:lnTo>
                <a:lnTo>
                  <a:pt x="327189" y="78679"/>
                </a:lnTo>
                <a:lnTo>
                  <a:pt x="326045" y="106654"/>
                </a:lnTo>
                <a:lnTo>
                  <a:pt x="324734" y="131029"/>
                </a:lnTo>
                <a:lnTo>
                  <a:pt x="323255" y="151805"/>
                </a:lnTo>
                <a:lnTo>
                  <a:pt x="359867" y="151805"/>
                </a:lnTo>
                <a:lnTo>
                  <a:pt x="362211" y="127597"/>
                </a:lnTo>
                <a:lnTo>
                  <a:pt x="364108" y="102078"/>
                </a:lnTo>
                <a:lnTo>
                  <a:pt x="365559" y="75247"/>
                </a:lnTo>
                <a:lnTo>
                  <a:pt x="366563" y="47104"/>
                </a:lnTo>
                <a:close/>
              </a:path>
              <a:path w="406400" h="399414">
                <a:moveTo>
                  <a:pt x="124345" y="77019"/>
                </a:moveTo>
                <a:lnTo>
                  <a:pt x="4465" y="77019"/>
                </a:lnTo>
                <a:lnTo>
                  <a:pt x="4465" y="115863"/>
                </a:lnTo>
                <a:lnTo>
                  <a:pt x="124345" y="115863"/>
                </a:lnTo>
                <a:lnTo>
                  <a:pt x="124345" y="77019"/>
                </a:lnTo>
                <a:close/>
              </a:path>
              <a:path w="406400" h="399414">
                <a:moveTo>
                  <a:pt x="245120" y="45318"/>
                </a:moveTo>
                <a:lnTo>
                  <a:pt x="208508" y="45318"/>
                </a:lnTo>
                <a:lnTo>
                  <a:pt x="208508" y="93762"/>
                </a:lnTo>
                <a:lnTo>
                  <a:pt x="245120" y="93762"/>
                </a:lnTo>
                <a:lnTo>
                  <a:pt x="245120" y="45318"/>
                </a:lnTo>
                <a:close/>
              </a:path>
              <a:path w="406400" h="399414">
                <a:moveTo>
                  <a:pt x="94208" y="0"/>
                </a:moveTo>
                <a:lnTo>
                  <a:pt x="56704" y="0"/>
                </a:lnTo>
                <a:lnTo>
                  <a:pt x="56704" y="77019"/>
                </a:lnTo>
                <a:lnTo>
                  <a:pt x="94208" y="77019"/>
                </a:lnTo>
                <a:lnTo>
                  <a:pt x="94208" y="0"/>
                </a:lnTo>
                <a:close/>
              </a:path>
              <a:path w="406400" h="399414">
                <a:moveTo>
                  <a:pt x="396255" y="8707"/>
                </a:moveTo>
                <a:lnTo>
                  <a:pt x="259184" y="8707"/>
                </a:lnTo>
                <a:lnTo>
                  <a:pt x="259184" y="47104"/>
                </a:lnTo>
                <a:lnTo>
                  <a:pt x="396255" y="47104"/>
                </a:lnTo>
                <a:lnTo>
                  <a:pt x="396255" y="870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602386" y="3852876"/>
            <a:ext cx="33655" cy="48895"/>
          </a:xfrm>
          <a:custGeom>
            <a:avLst/>
            <a:gdLst/>
            <a:ahLst/>
            <a:cxnLst/>
            <a:rect l="l" t="t" r="r" b="b"/>
            <a:pathLst>
              <a:path w="33654" h="48895">
                <a:moveTo>
                  <a:pt x="0" y="0"/>
                </a:moveTo>
                <a:lnTo>
                  <a:pt x="0" y="48890"/>
                </a:lnTo>
                <a:lnTo>
                  <a:pt x="33486" y="48890"/>
                </a:lnTo>
                <a:lnTo>
                  <a:pt x="3348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729634" y="3769160"/>
            <a:ext cx="26034" cy="104775"/>
          </a:xfrm>
          <a:custGeom>
            <a:avLst/>
            <a:gdLst/>
            <a:ahLst/>
            <a:cxnLst/>
            <a:rect l="l" t="t" r="r" b="b"/>
            <a:pathLst>
              <a:path w="26034" h="104775">
                <a:moveTo>
                  <a:pt x="8929" y="0"/>
                </a:moveTo>
                <a:lnTo>
                  <a:pt x="0" y="104700"/>
                </a:lnTo>
                <a:lnTo>
                  <a:pt x="20984" y="104700"/>
                </a:lnTo>
                <a:lnTo>
                  <a:pt x="22463" y="83925"/>
                </a:lnTo>
                <a:lnTo>
                  <a:pt x="23775" y="59549"/>
                </a:lnTo>
                <a:lnTo>
                  <a:pt x="24919" y="31574"/>
                </a:lnTo>
                <a:lnTo>
                  <a:pt x="25896" y="0"/>
                </a:lnTo>
                <a:lnTo>
                  <a:pt x="892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602386" y="3767374"/>
            <a:ext cx="33655" cy="48895"/>
          </a:xfrm>
          <a:custGeom>
            <a:avLst/>
            <a:gdLst/>
            <a:ahLst/>
            <a:cxnLst/>
            <a:rect l="l" t="t" r="r" b="b"/>
            <a:pathLst>
              <a:path w="33654" h="48895">
                <a:moveTo>
                  <a:pt x="0" y="0"/>
                </a:moveTo>
                <a:lnTo>
                  <a:pt x="0" y="48443"/>
                </a:lnTo>
                <a:lnTo>
                  <a:pt x="33486" y="48443"/>
                </a:lnTo>
                <a:lnTo>
                  <a:pt x="3348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651722" y="3730762"/>
            <a:ext cx="182245" cy="390525"/>
          </a:xfrm>
          <a:custGeom>
            <a:avLst/>
            <a:gdLst/>
            <a:ahLst/>
            <a:cxnLst/>
            <a:rect l="l" t="t" r="r" b="b"/>
            <a:pathLst>
              <a:path w="182245" h="390525">
                <a:moveTo>
                  <a:pt x="34825" y="0"/>
                </a:moveTo>
                <a:lnTo>
                  <a:pt x="171896" y="0"/>
                </a:lnTo>
                <a:lnTo>
                  <a:pt x="171896" y="38397"/>
                </a:lnTo>
                <a:lnTo>
                  <a:pt x="142205" y="38397"/>
                </a:lnTo>
                <a:lnTo>
                  <a:pt x="141200" y="66540"/>
                </a:lnTo>
                <a:lnTo>
                  <a:pt x="139749" y="93371"/>
                </a:lnTo>
                <a:lnTo>
                  <a:pt x="137852" y="118890"/>
                </a:lnTo>
                <a:lnTo>
                  <a:pt x="135507" y="143098"/>
                </a:lnTo>
                <a:lnTo>
                  <a:pt x="178370" y="143098"/>
                </a:lnTo>
                <a:lnTo>
                  <a:pt x="178370" y="181272"/>
                </a:lnTo>
                <a:lnTo>
                  <a:pt x="131266" y="181049"/>
                </a:lnTo>
                <a:lnTo>
                  <a:pt x="129271" y="192030"/>
                </a:lnTo>
                <a:lnTo>
                  <a:pt x="127303" y="202424"/>
                </a:lnTo>
                <a:lnTo>
                  <a:pt x="125364" y="212233"/>
                </a:lnTo>
                <a:lnTo>
                  <a:pt x="123453" y="221456"/>
                </a:lnTo>
                <a:lnTo>
                  <a:pt x="134391" y="221456"/>
                </a:lnTo>
                <a:lnTo>
                  <a:pt x="134391" y="341114"/>
                </a:lnTo>
                <a:lnTo>
                  <a:pt x="134391" y="345578"/>
                </a:lnTo>
                <a:lnTo>
                  <a:pt x="136401" y="347811"/>
                </a:lnTo>
                <a:lnTo>
                  <a:pt x="140419" y="347811"/>
                </a:lnTo>
                <a:lnTo>
                  <a:pt x="146818" y="347811"/>
                </a:lnTo>
                <a:lnTo>
                  <a:pt x="150018" y="344834"/>
                </a:lnTo>
                <a:lnTo>
                  <a:pt x="150018" y="338881"/>
                </a:lnTo>
                <a:lnTo>
                  <a:pt x="151358" y="270346"/>
                </a:lnTo>
                <a:lnTo>
                  <a:pt x="181942" y="280838"/>
                </a:lnTo>
                <a:lnTo>
                  <a:pt x="179319" y="342593"/>
                </a:lnTo>
                <a:lnTo>
                  <a:pt x="165715" y="379323"/>
                </a:lnTo>
                <a:lnTo>
                  <a:pt x="131936" y="387548"/>
                </a:lnTo>
                <a:lnTo>
                  <a:pt x="117285" y="385790"/>
                </a:lnTo>
                <a:lnTo>
                  <a:pt x="106821" y="380516"/>
                </a:lnTo>
                <a:lnTo>
                  <a:pt x="100542" y="371726"/>
                </a:lnTo>
                <a:lnTo>
                  <a:pt x="98449" y="359419"/>
                </a:lnTo>
                <a:lnTo>
                  <a:pt x="98449" y="294456"/>
                </a:lnTo>
                <a:lnTo>
                  <a:pt x="83520" y="321468"/>
                </a:lnTo>
                <a:lnTo>
                  <a:pt x="66861" y="346471"/>
                </a:lnTo>
                <a:lnTo>
                  <a:pt x="48471" y="369465"/>
                </a:lnTo>
                <a:lnTo>
                  <a:pt x="28351" y="390450"/>
                </a:lnTo>
                <a:lnTo>
                  <a:pt x="0" y="361652"/>
                </a:lnTo>
                <a:lnTo>
                  <a:pt x="35690" y="324245"/>
                </a:lnTo>
                <a:lnTo>
                  <a:pt x="63289" y="281675"/>
                </a:lnTo>
                <a:lnTo>
                  <a:pt x="82794" y="233943"/>
                </a:lnTo>
                <a:lnTo>
                  <a:pt x="94208" y="181049"/>
                </a:lnTo>
                <a:lnTo>
                  <a:pt x="37951" y="181049"/>
                </a:lnTo>
                <a:lnTo>
                  <a:pt x="50452" y="38397"/>
                </a:lnTo>
                <a:lnTo>
                  <a:pt x="34825" y="38397"/>
                </a:lnTo>
                <a:lnTo>
                  <a:pt x="3482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555282" y="3730762"/>
            <a:ext cx="135890" cy="361315"/>
          </a:xfrm>
          <a:custGeom>
            <a:avLst/>
            <a:gdLst/>
            <a:ahLst/>
            <a:cxnLst/>
            <a:rect l="l" t="t" r="r" b="b"/>
            <a:pathLst>
              <a:path w="135890" h="361314">
                <a:moveTo>
                  <a:pt x="10045" y="0"/>
                </a:moveTo>
                <a:lnTo>
                  <a:pt x="117202" y="0"/>
                </a:lnTo>
                <a:lnTo>
                  <a:pt x="117202" y="208508"/>
                </a:lnTo>
                <a:lnTo>
                  <a:pt x="47104" y="208508"/>
                </a:lnTo>
                <a:lnTo>
                  <a:pt x="47104" y="301376"/>
                </a:lnTo>
                <a:lnTo>
                  <a:pt x="53438" y="298000"/>
                </a:lnTo>
                <a:lnTo>
                  <a:pt x="61726" y="293228"/>
                </a:lnTo>
                <a:lnTo>
                  <a:pt x="71967" y="287061"/>
                </a:lnTo>
                <a:lnTo>
                  <a:pt x="84162" y="279499"/>
                </a:lnTo>
                <a:lnTo>
                  <a:pt x="78888" y="269062"/>
                </a:lnTo>
                <a:lnTo>
                  <a:pt x="74004" y="259630"/>
                </a:lnTo>
                <a:lnTo>
                  <a:pt x="69512" y="251203"/>
                </a:lnTo>
                <a:lnTo>
                  <a:pt x="65409" y="243780"/>
                </a:lnTo>
                <a:lnTo>
                  <a:pt x="95994" y="225028"/>
                </a:lnTo>
                <a:lnTo>
                  <a:pt x="109249" y="248342"/>
                </a:lnTo>
                <a:lnTo>
                  <a:pt x="120215" y="270290"/>
                </a:lnTo>
                <a:lnTo>
                  <a:pt x="128894" y="290870"/>
                </a:lnTo>
                <a:lnTo>
                  <a:pt x="135284" y="310083"/>
                </a:lnTo>
                <a:lnTo>
                  <a:pt x="103361" y="329728"/>
                </a:lnTo>
                <a:lnTo>
                  <a:pt x="102319" y="323626"/>
                </a:lnTo>
                <a:lnTo>
                  <a:pt x="100459" y="318417"/>
                </a:lnTo>
                <a:lnTo>
                  <a:pt x="97780" y="314101"/>
                </a:lnTo>
                <a:lnTo>
                  <a:pt x="78497" y="326226"/>
                </a:lnTo>
                <a:lnTo>
                  <a:pt x="58601" y="338044"/>
                </a:lnTo>
                <a:lnTo>
                  <a:pt x="38090" y="349555"/>
                </a:lnTo>
                <a:lnTo>
                  <a:pt x="16966" y="360759"/>
                </a:lnTo>
                <a:lnTo>
                  <a:pt x="0" y="327049"/>
                </a:lnTo>
                <a:lnTo>
                  <a:pt x="6697" y="322882"/>
                </a:lnTo>
                <a:lnTo>
                  <a:pt x="10045" y="316036"/>
                </a:lnTo>
                <a:lnTo>
                  <a:pt x="10045" y="306511"/>
                </a:lnTo>
                <a:lnTo>
                  <a:pt x="100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427364" y="3722056"/>
            <a:ext cx="133985" cy="399415"/>
          </a:xfrm>
          <a:custGeom>
            <a:avLst/>
            <a:gdLst/>
            <a:ahLst/>
            <a:cxnLst/>
            <a:rect l="l" t="t" r="r" b="b"/>
            <a:pathLst>
              <a:path w="133984" h="399414">
                <a:moveTo>
                  <a:pt x="56703" y="0"/>
                </a:moveTo>
                <a:lnTo>
                  <a:pt x="94208" y="0"/>
                </a:lnTo>
                <a:lnTo>
                  <a:pt x="94208" y="77018"/>
                </a:lnTo>
                <a:lnTo>
                  <a:pt x="124345" y="77018"/>
                </a:lnTo>
                <a:lnTo>
                  <a:pt x="124345" y="115862"/>
                </a:lnTo>
                <a:lnTo>
                  <a:pt x="94208" y="115862"/>
                </a:lnTo>
                <a:lnTo>
                  <a:pt x="94208" y="123452"/>
                </a:lnTo>
                <a:lnTo>
                  <a:pt x="106319" y="141800"/>
                </a:lnTo>
                <a:lnTo>
                  <a:pt x="116978" y="158892"/>
                </a:lnTo>
                <a:lnTo>
                  <a:pt x="126187" y="174728"/>
                </a:lnTo>
                <a:lnTo>
                  <a:pt x="133945" y="189309"/>
                </a:lnTo>
                <a:lnTo>
                  <a:pt x="110058" y="221456"/>
                </a:lnTo>
                <a:lnTo>
                  <a:pt x="106388" y="211856"/>
                </a:lnTo>
                <a:lnTo>
                  <a:pt x="102523" y="202480"/>
                </a:lnTo>
                <a:lnTo>
                  <a:pt x="98463" y="193327"/>
                </a:lnTo>
                <a:lnTo>
                  <a:pt x="94208" y="184398"/>
                </a:lnTo>
                <a:lnTo>
                  <a:pt x="94208" y="399157"/>
                </a:lnTo>
                <a:lnTo>
                  <a:pt x="56703" y="399157"/>
                </a:lnTo>
                <a:lnTo>
                  <a:pt x="56703" y="199355"/>
                </a:lnTo>
                <a:lnTo>
                  <a:pt x="47159" y="225125"/>
                </a:lnTo>
                <a:lnTo>
                  <a:pt x="37504" y="247743"/>
                </a:lnTo>
                <a:lnTo>
                  <a:pt x="27737" y="267206"/>
                </a:lnTo>
                <a:lnTo>
                  <a:pt x="17859" y="283517"/>
                </a:lnTo>
                <a:lnTo>
                  <a:pt x="0" y="239315"/>
                </a:lnTo>
                <a:lnTo>
                  <a:pt x="14901" y="215861"/>
                </a:lnTo>
                <a:lnTo>
                  <a:pt x="29021" y="187467"/>
                </a:lnTo>
                <a:lnTo>
                  <a:pt x="42360" y="154134"/>
                </a:lnTo>
                <a:lnTo>
                  <a:pt x="54917" y="115862"/>
                </a:lnTo>
                <a:lnTo>
                  <a:pt x="4464" y="115862"/>
                </a:lnTo>
                <a:lnTo>
                  <a:pt x="4464" y="77018"/>
                </a:lnTo>
                <a:lnTo>
                  <a:pt x="56703" y="77018"/>
                </a:lnTo>
                <a:lnTo>
                  <a:pt x="5670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885431" y="3724655"/>
            <a:ext cx="441959" cy="4236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874519" y="3714018"/>
            <a:ext cx="428625" cy="407670"/>
          </a:xfrm>
          <a:custGeom>
            <a:avLst/>
            <a:gdLst/>
            <a:ahLst/>
            <a:cxnLst/>
            <a:rect l="l" t="t" r="r" b="b"/>
            <a:pathLst>
              <a:path w="428625" h="407670">
                <a:moveTo>
                  <a:pt x="165422" y="277044"/>
                </a:moveTo>
                <a:lnTo>
                  <a:pt x="118318" y="277044"/>
                </a:lnTo>
                <a:lnTo>
                  <a:pt x="118329" y="359271"/>
                </a:lnTo>
                <a:lnTo>
                  <a:pt x="121555" y="380390"/>
                </a:lnTo>
                <a:lnTo>
                  <a:pt x="131266" y="395529"/>
                </a:lnTo>
                <a:lnTo>
                  <a:pt x="147451" y="404613"/>
                </a:lnTo>
                <a:lnTo>
                  <a:pt x="170110" y="407640"/>
                </a:lnTo>
                <a:lnTo>
                  <a:pt x="252263" y="407640"/>
                </a:lnTo>
                <a:lnTo>
                  <a:pt x="293368" y="397971"/>
                </a:lnTo>
                <a:lnTo>
                  <a:pt x="316222" y="365950"/>
                </a:lnTo>
                <a:lnTo>
                  <a:pt x="316858" y="363438"/>
                </a:lnTo>
                <a:lnTo>
                  <a:pt x="169515" y="363438"/>
                </a:lnTo>
                <a:lnTo>
                  <a:pt x="165422" y="359271"/>
                </a:lnTo>
                <a:lnTo>
                  <a:pt x="165422" y="277044"/>
                </a:lnTo>
                <a:close/>
              </a:path>
              <a:path w="428625" h="407670">
                <a:moveTo>
                  <a:pt x="64293" y="283740"/>
                </a:moveTo>
                <a:lnTo>
                  <a:pt x="52294" y="308311"/>
                </a:lnTo>
                <a:lnTo>
                  <a:pt x="37951" y="330231"/>
                </a:lnTo>
                <a:lnTo>
                  <a:pt x="21264" y="349499"/>
                </a:lnTo>
                <a:lnTo>
                  <a:pt x="2232" y="366116"/>
                </a:lnTo>
                <a:lnTo>
                  <a:pt x="39291" y="398040"/>
                </a:lnTo>
                <a:lnTo>
                  <a:pt x="58922" y="379121"/>
                </a:lnTo>
                <a:lnTo>
                  <a:pt x="76739" y="356964"/>
                </a:lnTo>
                <a:lnTo>
                  <a:pt x="92743" y="331570"/>
                </a:lnTo>
                <a:lnTo>
                  <a:pt x="106932" y="302939"/>
                </a:lnTo>
                <a:lnTo>
                  <a:pt x="64293" y="283740"/>
                </a:lnTo>
                <a:close/>
              </a:path>
              <a:path w="428625" h="407670">
                <a:moveTo>
                  <a:pt x="354731" y="271462"/>
                </a:moveTo>
                <a:lnTo>
                  <a:pt x="315441" y="299813"/>
                </a:lnTo>
                <a:lnTo>
                  <a:pt x="334751" y="321691"/>
                </a:lnTo>
                <a:lnTo>
                  <a:pt x="351606" y="344686"/>
                </a:lnTo>
                <a:lnTo>
                  <a:pt x="366005" y="368796"/>
                </a:lnTo>
                <a:lnTo>
                  <a:pt x="377949" y="394022"/>
                </a:lnTo>
                <a:lnTo>
                  <a:pt x="419695" y="364331"/>
                </a:lnTo>
                <a:lnTo>
                  <a:pt x="404752" y="337849"/>
                </a:lnTo>
                <a:lnTo>
                  <a:pt x="388943" y="313543"/>
                </a:lnTo>
                <a:lnTo>
                  <a:pt x="372270" y="291414"/>
                </a:lnTo>
                <a:lnTo>
                  <a:pt x="354731" y="271462"/>
                </a:lnTo>
                <a:close/>
              </a:path>
              <a:path w="428625" h="407670">
                <a:moveTo>
                  <a:pt x="276150" y="310306"/>
                </a:moveTo>
                <a:lnTo>
                  <a:pt x="274322" y="333552"/>
                </a:lnTo>
                <a:lnTo>
                  <a:pt x="268839" y="350155"/>
                </a:lnTo>
                <a:lnTo>
                  <a:pt x="259700" y="360117"/>
                </a:lnTo>
                <a:lnTo>
                  <a:pt x="246905" y="363438"/>
                </a:lnTo>
                <a:lnTo>
                  <a:pt x="316858" y="363438"/>
                </a:lnTo>
                <a:lnTo>
                  <a:pt x="320715" y="348216"/>
                </a:lnTo>
                <a:lnTo>
                  <a:pt x="323701" y="326826"/>
                </a:lnTo>
                <a:lnTo>
                  <a:pt x="276150" y="310306"/>
                </a:lnTo>
                <a:close/>
              </a:path>
              <a:path w="428625" h="407670">
                <a:moveTo>
                  <a:pt x="206945" y="261863"/>
                </a:moveTo>
                <a:lnTo>
                  <a:pt x="172342" y="288875"/>
                </a:lnTo>
                <a:lnTo>
                  <a:pt x="185416" y="300791"/>
                </a:lnTo>
                <a:lnTo>
                  <a:pt x="197625" y="313990"/>
                </a:lnTo>
                <a:lnTo>
                  <a:pt x="208968" y="328473"/>
                </a:lnTo>
                <a:lnTo>
                  <a:pt x="219447" y="344239"/>
                </a:lnTo>
                <a:lnTo>
                  <a:pt x="255612" y="316781"/>
                </a:lnTo>
                <a:lnTo>
                  <a:pt x="245120" y="301125"/>
                </a:lnTo>
                <a:lnTo>
                  <a:pt x="233511" y="286754"/>
                </a:lnTo>
                <a:lnTo>
                  <a:pt x="220786" y="273667"/>
                </a:lnTo>
                <a:lnTo>
                  <a:pt x="206945" y="261863"/>
                </a:lnTo>
                <a:close/>
              </a:path>
              <a:path w="428625" h="407670">
                <a:moveTo>
                  <a:pt x="349150" y="174129"/>
                </a:moveTo>
                <a:lnTo>
                  <a:pt x="76795" y="174129"/>
                </a:lnTo>
                <a:lnTo>
                  <a:pt x="76795" y="218108"/>
                </a:lnTo>
                <a:lnTo>
                  <a:pt x="277044" y="218108"/>
                </a:lnTo>
                <a:lnTo>
                  <a:pt x="262756" y="227861"/>
                </a:lnTo>
                <a:lnTo>
                  <a:pt x="248022" y="236804"/>
                </a:lnTo>
                <a:lnTo>
                  <a:pt x="232841" y="244938"/>
                </a:lnTo>
                <a:lnTo>
                  <a:pt x="217214" y="252263"/>
                </a:lnTo>
                <a:lnTo>
                  <a:pt x="246905" y="287089"/>
                </a:lnTo>
                <a:lnTo>
                  <a:pt x="271713" y="273235"/>
                </a:lnTo>
                <a:lnTo>
                  <a:pt x="297023" y="257119"/>
                </a:lnTo>
                <a:lnTo>
                  <a:pt x="322835" y="238744"/>
                </a:lnTo>
                <a:lnTo>
                  <a:pt x="349150" y="218108"/>
                </a:lnTo>
                <a:lnTo>
                  <a:pt x="349150" y="174129"/>
                </a:lnTo>
                <a:close/>
              </a:path>
              <a:path w="428625" h="407670">
                <a:moveTo>
                  <a:pt x="204713" y="0"/>
                </a:moveTo>
                <a:lnTo>
                  <a:pt x="168592" y="38594"/>
                </a:lnTo>
                <a:lnTo>
                  <a:pt x="130061" y="73294"/>
                </a:lnTo>
                <a:lnTo>
                  <a:pt x="89118" y="104102"/>
                </a:lnTo>
                <a:lnTo>
                  <a:pt x="45764" y="131016"/>
                </a:lnTo>
                <a:lnTo>
                  <a:pt x="0" y="154037"/>
                </a:lnTo>
                <a:lnTo>
                  <a:pt x="29244" y="191095"/>
                </a:lnTo>
                <a:lnTo>
                  <a:pt x="59535" y="174561"/>
                </a:lnTo>
                <a:lnTo>
                  <a:pt x="87678" y="157776"/>
                </a:lnTo>
                <a:lnTo>
                  <a:pt x="113671" y="140740"/>
                </a:lnTo>
                <a:lnTo>
                  <a:pt x="137516" y="123452"/>
                </a:lnTo>
                <a:lnTo>
                  <a:pt x="369760" y="123452"/>
                </a:lnTo>
                <a:lnTo>
                  <a:pt x="341549" y="106932"/>
                </a:lnTo>
                <a:lnTo>
                  <a:pt x="158055" y="106932"/>
                </a:lnTo>
                <a:lnTo>
                  <a:pt x="171980" y="95310"/>
                </a:lnTo>
                <a:lnTo>
                  <a:pt x="185849" y="82990"/>
                </a:lnTo>
                <a:lnTo>
                  <a:pt x="199662" y="69972"/>
                </a:lnTo>
                <a:lnTo>
                  <a:pt x="213419" y="56257"/>
                </a:lnTo>
                <a:lnTo>
                  <a:pt x="272803" y="56257"/>
                </a:lnTo>
                <a:lnTo>
                  <a:pt x="269095" y="53239"/>
                </a:lnTo>
                <a:lnTo>
                  <a:pt x="240878" y="25449"/>
                </a:lnTo>
                <a:lnTo>
                  <a:pt x="248245" y="16743"/>
                </a:lnTo>
                <a:lnTo>
                  <a:pt x="204713" y="0"/>
                </a:lnTo>
                <a:close/>
              </a:path>
              <a:path w="428625" h="407670">
                <a:moveTo>
                  <a:pt x="369760" y="123452"/>
                </a:moveTo>
                <a:lnTo>
                  <a:pt x="287089" y="123452"/>
                </a:lnTo>
                <a:lnTo>
                  <a:pt x="311981" y="141493"/>
                </a:lnTo>
                <a:lnTo>
                  <a:pt x="338881" y="158781"/>
                </a:lnTo>
                <a:lnTo>
                  <a:pt x="367791" y="175315"/>
                </a:lnTo>
                <a:lnTo>
                  <a:pt x="398710" y="191095"/>
                </a:lnTo>
                <a:lnTo>
                  <a:pt x="428401" y="154037"/>
                </a:lnTo>
                <a:lnTo>
                  <a:pt x="381609" y="130391"/>
                </a:lnTo>
                <a:lnTo>
                  <a:pt x="369760" y="123452"/>
                </a:lnTo>
                <a:close/>
              </a:path>
              <a:path w="428625" h="407670">
                <a:moveTo>
                  <a:pt x="287089" y="123452"/>
                </a:moveTo>
                <a:lnTo>
                  <a:pt x="137516" y="123452"/>
                </a:lnTo>
                <a:lnTo>
                  <a:pt x="137516" y="150689"/>
                </a:lnTo>
                <a:lnTo>
                  <a:pt x="287089" y="150689"/>
                </a:lnTo>
                <a:lnTo>
                  <a:pt x="287089" y="123452"/>
                </a:lnTo>
                <a:close/>
              </a:path>
              <a:path w="428625" h="407670">
                <a:moveTo>
                  <a:pt x="272803" y="56257"/>
                </a:moveTo>
                <a:lnTo>
                  <a:pt x="213419" y="56257"/>
                </a:lnTo>
                <a:lnTo>
                  <a:pt x="226646" y="69721"/>
                </a:lnTo>
                <a:lnTo>
                  <a:pt x="239985" y="82655"/>
                </a:lnTo>
                <a:lnTo>
                  <a:pt x="253435" y="95059"/>
                </a:lnTo>
                <a:lnTo>
                  <a:pt x="266997" y="106932"/>
                </a:lnTo>
                <a:lnTo>
                  <a:pt x="341549" y="106932"/>
                </a:lnTo>
                <a:lnTo>
                  <a:pt x="339461" y="105710"/>
                </a:lnTo>
                <a:lnTo>
                  <a:pt x="301957" y="79992"/>
                </a:lnTo>
                <a:lnTo>
                  <a:pt x="272803" y="562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870400" y="3969532"/>
            <a:ext cx="430162" cy="15847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951313" y="3888148"/>
            <a:ext cx="272415" cy="113030"/>
          </a:xfrm>
          <a:custGeom>
            <a:avLst/>
            <a:gdLst/>
            <a:ahLst/>
            <a:cxnLst/>
            <a:rect l="l" t="t" r="r" b="b"/>
            <a:pathLst>
              <a:path w="272415" h="113029">
                <a:moveTo>
                  <a:pt x="0" y="0"/>
                </a:moveTo>
                <a:lnTo>
                  <a:pt x="272355" y="0"/>
                </a:lnTo>
                <a:lnTo>
                  <a:pt x="272355" y="43978"/>
                </a:lnTo>
                <a:lnTo>
                  <a:pt x="246040" y="64614"/>
                </a:lnTo>
                <a:lnTo>
                  <a:pt x="220228" y="82990"/>
                </a:lnTo>
                <a:lnTo>
                  <a:pt x="194918" y="99105"/>
                </a:lnTo>
                <a:lnTo>
                  <a:pt x="170110" y="112960"/>
                </a:lnTo>
                <a:lnTo>
                  <a:pt x="140419" y="78134"/>
                </a:lnTo>
                <a:lnTo>
                  <a:pt x="156046" y="70809"/>
                </a:lnTo>
                <a:lnTo>
                  <a:pt x="171226" y="62675"/>
                </a:lnTo>
                <a:lnTo>
                  <a:pt x="185960" y="53731"/>
                </a:lnTo>
                <a:lnTo>
                  <a:pt x="200248" y="43978"/>
                </a:lnTo>
                <a:lnTo>
                  <a:pt x="0" y="439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032573" y="3770276"/>
            <a:ext cx="109220" cy="50800"/>
          </a:xfrm>
          <a:custGeom>
            <a:avLst/>
            <a:gdLst/>
            <a:ahLst/>
            <a:cxnLst/>
            <a:rect l="l" t="t" r="r" b="b"/>
            <a:pathLst>
              <a:path w="109220" h="50800">
                <a:moveTo>
                  <a:pt x="55364" y="0"/>
                </a:moveTo>
                <a:lnTo>
                  <a:pt x="41606" y="13715"/>
                </a:lnTo>
                <a:lnTo>
                  <a:pt x="27793" y="26733"/>
                </a:lnTo>
                <a:lnTo>
                  <a:pt x="13924" y="39053"/>
                </a:lnTo>
                <a:lnTo>
                  <a:pt x="0" y="50675"/>
                </a:lnTo>
                <a:lnTo>
                  <a:pt x="108942" y="50675"/>
                </a:lnTo>
                <a:lnTo>
                  <a:pt x="95380" y="38802"/>
                </a:lnTo>
                <a:lnTo>
                  <a:pt x="81929" y="26398"/>
                </a:lnTo>
                <a:lnTo>
                  <a:pt x="68591" y="13464"/>
                </a:lnTo>
                <a:lnTo>
                  <a:pt x="5536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874518" y="3714019"/>
            <a:ext cx="428625" cy="191135"/>
          </a:xfrm>
          <a:custGeom>
            <a:avLst/>
            <a:gdLst/>
            <a:ahLst/>
            <a:cxnLst/>
            <a:rect l="l" t="t" r="r" b="b"/>
            <a:pathLst>
              <a:path w="428625" h="191135">
                <a:moveTo>
                  <a:pt x="204713" y="0"/>
                </a:moveTo>
                <a:lnTo>
                  <a:pt x="248245" y="16743"/>
                </a:lnTo>
                <a:lnTo>
                  <a:pt x="240878" y="25449"/>
                </a:lnTo>
                <a:lnTo>
                  <a:pt x="269096" y="53238"/>
                </a:lnTo>
                <a:lnTo>
                  <a:pt x="301957" y="79992"/>
                </a:lnTo>
                <a:lnTo>
                  <a:pt x="339462" y="105709"/>
                </a:lnTo>
                <a:lnTo>
                  <a:pt x="381610" y="130391"/>
                </a:lnTo>
                <a:lnTo>
                  <a:pt x="428401" y="154037"/>
                </a:lnTo>
                <a:lnTo>
                  <a:pt x="398710" y="191095"/>
                </a:lnTo>
                <a:lnTo>
                  <a:pt x="367791" y="175314"/>
                </a:lnTo>
                <a:lnTo>
                  <a:pt x="338881" y="158781"/>
                </a:lnTo>
                <a:lnTo>
                  <a:pt x="311980" y="141493"/>
                </a:lnTo>
                <a:lnTo>
                  <a:pt x="287089" y="123452"/>
                </a:lnTo>
                <a:lnTo>
                  <a:pt x="287089" y="150688"/>
                </a:lnTo>
                <a:lnTo>
                  <a:pt x="137517" y="150688"/>
                </a:lnTo>
                <a:lnTo>
                  <a:pt x="137517" y="123452"/>
                </a:lnTo>
                <a:lnTo>
                  <a:pt x="113672" y="140740"/>
                </a:lnTo>
                <a:lnTo>
                  <a:pt x="87678" y="157776"/>
                </a:lnTo>
                <a:lnTo>
                  <a:pt x="59535" y="174561"/>
                </a:lnTo>
                <a:lnTo>
                  <a:pt x="29244" y="191095"/>
                </a:lnTo>
                <a:lnTo>
                  <a:pt x="0" y="154037"/>
                </a:lnTo>
                <a:lnTo>
                  <a:pt x="45764" y="131016"/>
                </a:lnTo>
                <a:lnTo>
                  <a:pt x="89118" y="104102"/>
                </a:lnTo>
                <a:lnTo>
                  <a:pt x="130060" y="73294"/>
                </a:lnTo>
                <a:lnTo>
                  <a:pt x="168592" y="38594"/>
                </a:lnTo>
                <a:lnTo>
                  <a:pt x="20471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82296"/>
            <a:ext cx="303276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2908525" y="134828"/>
                </a:moveTo>
                <a:lnTo>
                  <a:pt x="91848" y="134828"/>
                </a:lnTo>
                <a:lnTo>
                  <a:pt x="0" y="451385"/>
                </a:lnTo>
                <a:lnTo>
                  <a:pt x="3000373" y="451385"/>
                </a:lnTo>
                <a:lnTo>
                  <a:pt x="2908525" y="134828"/>
                </a:lnTo>
                <a:close/>
              </a:path>
              <a:path w="3000375" h="451484">
                <a:moveTo>
                  <a:pt x="2690812" y="0"/>
                </a:moveTo>
                <a:lnTo>
                  <a:pt x="308767" y="0"/>
                </a:lnTo>
                <a:lnTo>
                  <a:pt x="253832" y="5724"/>
                </a:lnTo>
                <a:lnTo>
                  <a:pt x="203713" y="21985"/>
                </a:lnTo>
                <a:lnTo>
                  <a:pt x="159997" y="47414"/>
                </a:lnTo>
                <a:lnTo>
                  <a:pt x="124274" y="80641"/>
                </a:lnTo>
                <a:lnTo>
                  <a:pt x="98132" y="120299"/>
                </a:lnTo>
                <a:lnTo>
                  <a:pt x="94727" y="134828"/>
                </a:lnTo>
                <a:lnTo>
                  <a:pt x="2904851" y="134828"/>
                </a:lnTo>
                <a:lnTo>
                  <a:pt x="2875305" y="80641"/>
                </a:lnTo>
                <a:lnTo>
                  <a:pt x="2839582" y="47414"/>
                </a:lnTo>
                <a:lnTo>
                  <a:pt x="2795866" y="21985"/>
                </a:lnTo>
                <a:lnTo>
                  <a:pt x="2745747" y="5724"/>
                </a:lnTo>
                <a:lnTo>
                  <a:pt x="269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308767" y="0"/>
                </a:moveTo>
                <a:lnTo>
                  <a:pt x="2690812" y="0"/>
                </a:lnTo>
                <a:lnTo>
                  <a:pt x="2745747" y="5724"/>
                </a:lnTo>
                <a:lnTo>
                  <a:pt x="2795866" y="21985"/>
                </a:lnTo>
                <a:lnTo>
                  <a:pt x="2839582" y="47414"/>
                </a:lnTo>
                <a:lnTo>
                  <a:pt x="2875305" y="80641"/>
                </a:lnTo>
                <a:lnTo>
                  <a:pt x="2901448" y="120299"/>
                </a:lnTo>
                <a:lnTo>
                  <a:pt x="2904852" y="134828"/>
                </a:lnTo>
                <a:lnTo>
                  <a:pt x="2908526" y="134828"/>
                </a:lnTo>
                <a:lnTo>
                  <a:pt x="3000374" y="451386"/>
                </a:lnTo>
                <a:lnTo>
                  <a:pt x="0" y="451386"/>
                </a:lnTo>
                <a:lnTo>
                  <a:pt x="91848" y="134828"/>
                </a:lnTo>
                <a:lnTo>
                  <a:pt x="94727" y="134828"/>
                </a:lnTo>
                <a:lnTo>
                  <a:pt x="98132" y="120299"/>
                </a:lnTo>
                <a:lnTo>
                  <a:pt x="124274" y="80641"/>
                </a:lnTo>
                <a:lnTo>
                  <a:pt x="159997" y="47414"/>
                </a:lnTo>
                <a:lnTo>
                  <a:pt x="203713" y="21985"/>
                </a:lnTo>
                <a:lnTo>
                  <a:pt x="253832" y="5724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191" y="137160"/>
            <a:ext cx="11512296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521" y="84961"/>
            <a:ext cx="11510956" cy="92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191" y="1042415"/>
            <a:ext cx="11512296" cy="5785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0" y="0"/>
                </a:lnTo>
                <a:lnTo>
                  <a:pt x="11488730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1" y="0"/>
                </a:lnTo>
                <a:lnTo>
                  <a:pt x="11488731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11012901" y="0"/>
                </a:moveTo>
                <a:lnTo>
                  <a:pt x="99592" y="0"/>
                </a:lnTo>
                <a:lnTo>
                  <a:pt x="60826" y="7826"/>
                </a:lnTo>
                <a:lnTo>
                  <a:pt x="29169" y="29169"/>
                </a:lnTo>
                <a:lnTo>
                  <a:pt x="7826" y="60826"/>
                </a:lnTo>
                <a:lnTo>
                  <a:pt x="0" y="99592"/>
                </a:lnTo>
                <a:lnTo>
                  <a:pt x="0" y="5339738"/>
                </a:lnTo>
                <a:lnTo>
                  <a:pt x="7826" y="5378504"/>
                </a:lnTo>
                <a:lnTo>
                  <a:pt x="29169" y="5410161"/>
                </a:lnTo>
                <a:lnTo>
                  <a:pt x="60826" y="5431504"/>
                </a:lnTo>
                <a:lnTo>
                  <a:pt x="99592" y="5439331"/>
                </a:lnTo>
                <a:lnTo>
                  <a:pt x="11012901" y="5439331"/>
                </a:lnTo>
                <a:lnTo>
                  <a:pt x="11051666" y="5431504"/>
                </a:lnTo>
                <a:lnTo>
                  <a:pt x="11083323" y="5410161"/>
                </a:lnTo>
                <a:lnTo>
                  <a:pt x="11104666" y="5378504"/>
                </a:lnTo>
                <a:lnTo>
                  <a:pt x="11112493" y="5339738"/>
                </a:lnTo>
                <a:lnTo>
                  <a:pt x="11112493" y="99592"/>
                </a:lnTo>
                <a:lnTo>
                  <a:pt x="11104666" y="60826"/>
                </a:lnTo>
                <a:lnTo>
                  <a:pt x="11083323" y="29169"/>
                </a:lnTo>
                <a:lnTo>
                  <a:pt x="11051666" y="7826"/>
                </a:lnTo>
                <a:lnTo>
                  <a:pt x="11012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0" y="99592"/>
                </a:moveTo>
                <a:lnTo>
                  <a:pt x="7826" y="60826"/>
                </a:lnTo>
                <a:lnTo>
                  <a:pt x="29169" y="29169"/>
                </a:lnTo>
                <a:lnTo>
                  <a:pt x="60826" y="7826"/>
                </a:lnTo>
                <a:lnTo>
                  <a:pt x="99591" y="0"/>
                </a:lnTo>
                <a:lnTo>
                  <a:pt x="11012901" y="0"/>
                </a:lnTo>
                <a:lnTo>
                  <a:pt x="11051666" y="7826"/>
                </a:lnTo>
                <a:lnTo>
                  <a:pt x="11083323" y="29169"/>
                </a:lnTo>
                <a:lnTo>
                  <a:pt x="11104666" y="60826"/>
                </a:lnTo>
                <a:lnTo>
                  <a:pt x="11112493" y="99592"/>
                </a:lnTo>
                <a:lnTo>
                  <a:pt x="11112493" y="5339739"/>
                </a:lnTo>
                <a:lnTo>
                  <a:pt x="11104666" y="5378504"/>
                </a:lnTo>
                <a:lnTo>
                  <a:pt x="11083323" y="5410161"/>
                </a:lnTo>
                <a:lnTo>
                  <a:pt x="11051666" y="5431504"/>
                </a:lnTo>
                <a:lnTo>
                  <a:pt x="11012901" y="5439331"/>
                </a:lnTo>
                <a:lnTo>
                  <a:pt x="99591" y="5439331"/>
                </a:lnTo>
                <a:lnTo>
                  <a:pt x="60826" y="5431504"/>
                </a:lnTo>
                <a:lnTo>
                  <a:pt x="29169" y="5410161"/>
                </a:lnTo>
                <a:lnTo>
                  <a:pt x="7826" y="5378504"/>
                </a:lnTo>
                <a:lnTo>
                  <a:pt x="0" y="5339739"/>
                </a:lnTo>
                <a:lnTo>
                  <a:pt x="0" y="9959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38" y="218954"/>
            <a:ext cx="1910269" cy="28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92871" y="2643197"/>
            <a:ext cx="5082032" cy="2903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89275" y="3099405"/>
            <a:ext cx="4820715" cy="291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14972" y="3565434"/>
            <a:ext cx="3002915" cy="235585"/>
          </a:xfrm>
          <a:custGeom>
            <a:avLst/>
            <a:gdLst/>
            <a:ahLst/>
            <a:cxnLst/>
            <a:rect l="l" t="t" r="r" b="b"/>
            <a:pathLst>
              <a:path w="3002915" h="235585">
                <a:moveTo>
                  <a:pt x="830585" y="187027"/>
                </a:moveTo>
                <a:lnTo>
                  <a:pt x="813020" y="195376"/>
                </a:lnTo>
                <a:lnTo>
                  <a:pt x="793315" y="202561"/>
                </a:lnTo>
                <a:lnTo>
                  <a:pt x="771471" y="208584"/>
                </a:lnTo>
                <a:lnTo>
                  <a:pt x="747488" y="213445"/>
                </a:lnTo>
                <a:lnTo>
                  <a:pt x="760636" y="235272"/>
                </a:lnTo>
                <a:lnTo>
                  <a:pt x="784301" y="230621"/>
                </a:lnTo>
                <a:lnTo>
                  <a:pt x="806555" y="224235"/>
                </a:lnTo>
                <a:lnTo>
                  <a:pt x="827399" y="216111"/>
                </a:lnTo>
                <a:lnTo>
                  <a:pt x="846832" y="206251"/>
                </a:lnTo>
                <a:lnTo>
                  <a:pt x="830585" y="187027"/>
                </a:lnTo>
                <a:close/>
              </a:path>
              <a:path w="3002915" h="235585">
                <a:moveTo>
                  <a:pt x="889744" y="185167"/>
                </a:moveTo>
                <a:lnTo>
                  <a:pt x="876473" y="205755"/>
                </a:lnTo>
                <a:lnTo>
                  <a:pt x="896309" y="209444"/>
                </a:lnTo>
                <a:lnTo>
                  <a:pt x="916005" y="215304"/>
                </a:lnTo>
                <a:lnTo>
                  <a:pt x="935562" y="223335"/>
                </a:lnTo>
                <a:lnTo>
                  <a:pt x="954980" y="233536"/>
                </a:lnTo>
                <a:lnTo>
                  <a:pt x="972219" y="214684"/>
                </a:lnTo>
                <a:lnTo>
                  <a:pt x="952600" y="204700"/>
                </a:lnTo>
                <a:lnTo>
                  <a:pt x="932315" y="196453"/>
                </a:lnTo>
                <a:lnTo>
                  <a:pt x="911363" y="189942"/>
                </a:lnTo>
                <a:lnTo>
                  <a:pt x="889744" y="185167"/>
                </a:lnTo>
                <a:close/>
              </a:path>
              <a:path w="3002915" h="235585">
                <a:moveTo>
                  <a:pt x="552400" y="147836"/>
                </a:moveTo>
                <a:lnTo>
                  <a:pt x="527968" y="147836"/>
                </a:lnTo>
                <a:lnTo>
                  <a:pt x="527968" y="231428"/>
                </a:lnTo>
                <a:lnTo>
                  <a:pt x="552400" y="231428"/>
                </a:lnTo>
                <a:lnTo>
                  <a:pt x="552400" y="147836"/>
                </a:lnTo>
                <a:close/>
              </a:path>
              <a:path w="3002915" h="235585">
                <a:moveTo>
                  <a:pt x="502914" y="159618"/>
                </a:moveTo>
                <a:lnTo>
                  <a:pt x="501016" y="177532"/>
                </a:lnTo>
                <a:lnTo>
                  <a:pt x="498171" y="193941"/>
                </a:lnTo>
                <a:lnTo>
                  <a:pt x="494380" y="208847"/>
                </a:lnTo>
                <a:lnTo>
                  <a:pt x="489644" y="222249"/>
                </a:lnTo>
                <a:lnTo>
                  <a:pt x="510727" y="229939"/>
                </a:lnTo>
                <a:lnTo>
                  <a:pt x="515697" y="214777"/>
                </a:lnTo>
                <a:lnTo>
                  <a:pt x="519565" y="198933"/>
                </a:lnTo>
                <a:lnTo>
                  <a:pt x="522332" y="182407"/>
                </a:lnTo>
                <a:lnTo>
                  <a:pt x="523999" y="165199"/>
                </a:lnTo>
                <a:lnTo>
                  <a:pt x="502914" y="159618"/>
                </a:lnTo>
                <a:close/>
              </a:path>
              <a:path w="3002915" h="235585">
                <a:moveTo>
                  <a:pt x="572739" y="157261"/>
                </a:moveTo>
                <a:lnTo>
                  <a:pt x="555500" y="163587"/>
                </a:lnTo>
                <a:lnTo>
                  <a:pt x="558717" y="173610"/>
                </a:lnTo>
                <a:lnTo>
                  <a:pt x="561174" y="184578"/>
                </a:lnTo>
                <a:lnTo>
                  <a:pt x="562872" y="196492"/>
                </a:lnTo>
                <a:lnTo>
                  <a:pt x="563810" y="209351"/>
                </a:lnTo>
                <a:lnTo>
                  <a:pt x="582662" y="202530"/>
                </a:lnTo>
                <a:lnTo>
                  <a:pt x="581437" y="189748"/>
                </a:lnTo>
                <a:lnTo>
                  <a:pt x="579375" y="177943"/>
                </a:lnTo>
                <a:lnTo>
                  <a:pt x="576475" y="167113"/>
                </a:lnTo>
                <a:lnTo>
                  <a:pt x="572739" y="157261"/>
                </a:lnTo>
                <a:close/>
              </a:path>
              <a:path w="3002915" h="235585">
                <a:moveTo>
                  <a:pt x="502418" y="39936"/>
                </a:moveTo>
                <a:lnTo>
                  <a:pt x="487908" y="59780"/>
                </a:lnTo>
                <a:lnTo>
                  <a:pt x="498132" y="67477"/>
                </a:lnTo>
                <a:lnTo>
                  <a:pt x="507969" y="76306"/>
                </a:lnTo>
                <a:lnTo>
                  <a:pt x="517418" y="86266"/>
                </a:lnTo>
                <a:lnTo>
                  <a:pt x="526479" y="97358"/>
                </a:lnTo>
                <a:lnTo>
                  <a:pt x="520580" y="105521"/>
                </a:lnTo>
                <a:lnTo>
                  <a:pt x="493364" y="128612"/>
                </a:lnTo>
                <a:lnTo>
                  <a:pt x="490884" y="128612"/>
                </a:lnTo>
                <a:lnTo>
                  <a:pt x="499070" y="152673"/>
                </a:lnTo>
                <a:lnTo>
                  <a:pt x="505062" y="151812"/>
                </a:lnTo>
                <a:lnTo>
                  <a:pt x="511875" y="150719"/>
                </a:lnTo>
                <a:lnTo>
                  <a:pt x="519511" y="149394"/>
                </a:lnTo>
                <a:lnTo>
                  <a:pt x="527968" y="147836"/>
                </a:lnTo>
                <a:lnTo>
                  <a:pt x="552400" y="147836"/>
                </a:lnTo>
                <a:lnTo>
                  <a:pt x="552400" y="142502"/>
                </a:lnTo>
                <a:lnTo>
                  <a:pt x="559965" y="140519"/>
                </a:lnTo>
                <a:lnTo>
                  <a:pt x="580699" y="140519"/>
                </a:lnTo>
                <a:lnTo>
                  <a:pt x="579297" y="132914"/>
                </a:lnTo>
                <a:lnTo>
                  <a:pt x="577005" y="124519"/>
                </a:lnTo>
                <a:lnTo>
                  <a:pt x="531315" y="124519"/>
                </a:lnTo>
                <a:lnTo>
                  <a:pt x="543927" y="110311"/>
                </a:lnTo>
                <a:lnTo>
                  <a:pt x="556214" y="93854"/>
                </a:lnTo>
                <a:lnTo>
                  <a:pt x="568090" y="75283"/>
                </a:lnTo>
                <a:lnTo>
                  <a:pt x="540741" y="75283"/>
                </a:lnTo>
                <a:lnTo>
                  <a:pt x="536193" y="69743"/>
                </a:lnTo>
                <a:lnTo>
                  <a:pt x="532391" y="65650"/>
                </a:lnTo>
                <a:lnTo>
                  <a:pt x="529332" y="63004"/>
                </a:lnTo>
                <a:lnTo>
                  <a:pt x="539284" y="51292"/>
                </a:lnTo>
                <a:lnTo>
                  <a:pt x="541844" y="47749"/>
                </a:lnTo>
                <a:lnTo>
                  <a:pt x="512465" y="47749"/>
                </a:lnTo>
                <a:lnTo>
                  <a:pt x="509983" y="45269"/>
                </a:lnTo>
                <a:lnTo>
                  <a:pt x="506636" y="42664"/>
                </a:lnTo>
                <a:lnTo>
                  <a:pt x="502418" y="39936"/>
                </a:lnTo>
                <a:close/>
              </a:path>
              <a:path w="3002915" h="235585">
                <a:moveTo>
                  <a:pt x="580699" y="140519"/>
                </a:moveTo>
                <a:lnTo>
                  <a:pt x="559965" y="140519"/>
                </a:lnTo>
                <a:lnTo>
                  <a:pt x="561040" y="143826"/>
                </a:lnTo>
                <a:lnTo>
                  <a:pt x="561826" y="147629"/>
                </a:lnTo>
                <a:lnTo>
                  <a:pt x="562321" y="151928"/>
                </a:lnTo>
                <a:lnTo>
                  <a:pt x="581545" y="145107"/>
                </a:lnTo>
                <a:lnTo>
                  <a:pt x="580699" y="140519"/>
                </a:lnTo>
                <a:close/>
              </a:path>
              <a:path w="3002915" h="235585">
                <a:moveTo>
                  <a:pt x="567159" y="100335"/>
                </a:moveTo>
                <a:lnTo>
                  <a:pt x="549299" y="108024"/>
                </a:lnTo>
                <a:lnTo>
                  <a:pt x="551531" y="111579"/>
                </a:lnTo>
                <a:lnTo>
                  <a:pt x="553227" y="115548"/>
                </a:lnTo>
                <a:lnTo>
                  <a:pt x="554384" y="119931"/>
                </a:lnTo>
                <a:lnTo>
                  <a:pt x="548844" y="121502"/>
                </a:lnTo>
                <a:lnTo>
                  <a:pt x="541155" y="123031"/>
                </a:lnTo>
                <a:lnTo>
                  <a:pt x="531315" y="124519"/>
                </a:lnTo>
                <a:lnTo>
                  <a:pt x="577005" y="124519"/>
                </a:lnTo>
                <a:lnTo>
                  <a:pt x="576150" y="121388"/>
                </a:lnTo>
                <a:lnTo>
                  <a:pt x="572104" y="110528"/>
                </a:lnTo>
                <a:lnTo>
                  <a:pt x="567159" y="100335"/>
                </a:lnTo>
                <a:close/>
              </a:path>
              <a:path w="3002915" h="235585">
                <a:moveTo>
                  <a:pt x="558477" y="40680"/>
                </a:moveTo>
                <a:lnTo>
                  <a:pt x="554903" y="48796"/>
                </a:lnTo>
                <a:lnTo>
                  <a:pt x="550756" y="57268"/>
                </a:lnTo>
                <a:lnTo>
                  <a:pt x="546036" y="66097"/>
                </a:lnTo>
                <a:lnTo>
                  <a:pt x="540741" y="75283"/>
                </a:lnTo>
                <a:lnTo>
                  <a:pt x="568090" y="75283"/>
                </a:lnTo>
                <a:lnTo>
                  <a:pt x="579809" y="54198"/>
                </a:lnTo>
                <a:lnTo>
                  <a:pt x="558477" y="40680"/>
                </a:lnTo>
                <a:close/>
              </a:path>
              <a:path w="3002915" h="235585">
                <a:moveTo>
                  <a:pt x="539502" y="0"/>
                </a:moveTo>
                <a:lnTo>
                  <a:pt x="534231" y="13542"/>
                </a:lnTo>
                <a:lnTo>
                  <a:pt x="527943" y="26053"/>
                </a:lnTo>
                <a:lnTo>
                  <a:pt x="520712" y="37416"/>
                </a:lnTo>
                <a:lnTo>
                  <a:pt x="512465" y="47749"/>
                </a:lnTo>
                <a:lnTo>
                  <a:pt x="541844" y="47749"/>
                </a:lnTo>
                <a:lnTo>
                  <a:pt x="548183" y="38975"/>
                </a:lnTo>
                <a:lnTo>
                  <a:pt x="556047" y="26014"/>
                </a:lnTo>
                <a:lnTo>
                  <a:pt x="562818" y="12527"/>
                </a:lnTo>
                <a:lnTo>
                  <a:pt x="539502" y="0"/>
                </a:lnTo>
                <a:close/>
              </a:path>
              <a:path w="3002915" h="235585">
                <a:moveTo>
                  <a:pt x="2242963" y="206747"/>
                </a:moveTo>
                <a:lnTo>
                  <a:pt x="2017985" y="206747"/>
                </a:lnTo>
                <a:lnTo>
                  <a:pt x="2017985" y="224854"/>
                </a:lnTo>
                <a:lnTo>
                  <a:pt x="2242963" y="224854"/>
                </a:lnTo>
                <a:lnTo>
                  <a:pt x="2242963" y="206747"/>
                </a:lnTo>
                <a:close/>
              </a:path>
              <a:path w="3002915" h="235585">
                <a:moveTo>
                  <a:pt x="2143000" y="199430"/>
                </a:moveTo>
                <a:lnTo>
                  <a:pt x="2117079" y="199430"/>
                </a:lnTo>
                <a:lnTo>
                  <a:pt x="2117079" y="206747"/>
                </a:lnTo>
                <a:lnTo>
                  <a:pt x="2143000" y="206747"/>
                </a:lnTo>
                <a:lnTo>
                  <a:pt x="2143000" y="199430"/>
                </a:lnTo>
                <a:close/>
              </a:path>
              <a:path w="3002915" h="235585">
                <a:moveTo>
                  <a:pt x="2227832" y="181695"/>
                </a:moveTo>
                <a:lnTo>
                  <a:pt x="2033239" y="181695"/>
                </a:lnTo>
                <a:lnTo>
                  <a:pt x="2033239" y="199430"/>
                </a:lnTo>
                <a:lnTo>
                  <a:pt x="2227832" y="199430"/>
                </a:lnTo>
                <a:lnTo>
                  <a:pt x="2227832" y="181695"/>
                </a:lnTo>
                <a:close/>
              </a:path>
              <a:path w="3002915" h="235585">
                <a:moveTo>
                  <a:pt x="2143000" y="174252"/>
                </a:moveTo>
                <a:lnTo>
                  <a:pt x="2117079" y="174252"/>
                </a:lnTo>
                <a:lnTo>
                  <a:pt x="2117079" y="181695"/>
                </a:lnTo>
                <a:lnTo>
                  <a:pt x="2143000" y="181695"/>
                </a:lnTo>
                <a:lnTo>
                  <a:pt x="2143000" y="174252"/>
                </a:lnTo>
                <a:close/>
              </a:path>
              <a:path w="3002915" h="235585">
                <a:moveTo>
                  <a:pt x="2212826" y="108521"/>
                </a:moveTo>
                <a:lnTo>
                  <a:pt x="2047130" y="108521"/>
                </a:lnTo>
                <a:lnTo>
                  <a:pt x="2047130" y="174252"/>
                </a:lnTo>
                <a:lnTo>
                  <a:pt x="2212826" y="174252"/>
                </a:lnTo>
                <a:lnTo>
                  <a:pt x="2212826" y="155774"/>
                </a:lnTo>
                <a:lnTo>
                  <a:pt x="2073051" y="155774"/>
                </a:lnTo>
                <a:lnTo>
                  <a:pt x="2073051" y="148084"/>
                </a:lnTo>
                <a:lnTo>
                  <a:pt x="2212826" y="148084"/>
                </a:lnTo>
                <a:lnTo>
                  <a:pt x="2212826" y="134193"/>
                </a:lnTo>
                <a:lnTo>
                  <a:pt x="2073051" y="134193"/>
                </a:lnTo>
                <a:lnTo>
                  <a:pt x="2073051" y="126752"/>
                </a:lnTo>
                <a:lnTo>
                  <a:pt x="2212826" y="126752"/>
                </a:lnTo>
                <a:lnTo>
                  <a:pt x="2212826" y="108521"/>
                </a:lnTo>
                <a:close/>
              </a:path>
              <a:path w="3002915" h="235585">
                <a:moveTo>
                  <a:pt x="2143000" y="148084"/>
                </a:moveTo>
                <a:lnTo>
                  <a:pt x="2117079" y="148084"/>
                </a:lnTo>
                <a:lnTo>
                  <a:pt x="2117079" y="155774"/>
                </a:lnTo>
                <a:lnTo>
                  <a:pt x="2143000" y="155774"/>
                </a:lnTo>
                <a:lnTo>
                  <a:pt x="2143000" y="148084"/>
                </a:lnTo>
                <a:close/>
              </a:path>
              <a:path w="3002915" h="235585">
                <a:moveTo>
                  <a:pt x="2212826" y="148084"/>
                </a:moveTo>
                <a:lnTo>
                  <a:pt x="2186904" y="148084"/>
                </a:lnTo>
                <a:lnTo>
                  <a:pt x="2186904" y="155774"/>
                </a:lnTo>
                <a:lnTo>
                  <a:pt x="2212826" y="155774"/>
                </a:lnTo>
                <a:lnTo>
                  <a:pt x="2212826" y="148084"/>
                </a:lnTo>
                <a:close/>
              </a:path>
              <a:path w="3002915" h="235585">
                <a:moveTo>
                  <a:pt x="2143000" y="126752"/>
                </a:moveTo>
                <a:lnTo>
                  <a:pt x="2117079" y="126752"/>
                </a:lnTo>
                <a:lnTo>
                  <a:pt x="2117079" y="134193"/>
                </a:lnTo>
                <a:lnTo>
                  <a:pt x="2143000" y="134193"/>
                </a:lnTo>
                <a:lnTo>
                  <a:pt x="2143000" y="126752"/>
                </a:lnTo>
                <a:close/>
              </a:path>
              <a:path w="3002915" h="235585">
                <a:moveTo>
                  <a:pt x="2212826" y="126752"/>
                </a:moveTo>
                <a:lnTo>
                  <a:pt x="2186904" y="126752"/>
                </a:lnTo>
                <a:lnTo>
                  <a:pt x="2186904" y="134193"/>
                </a:lnTo>
                <a:lnTo>
                  <a:pt x="2212826" y="134193"/>
                </a:lnTo>
                <a:lnTo>
                  <a:pt x="2212826" y="126752"/>
                </a:lnTo>
                <a:close/>
              </a:path>
              <a:path w="3002915" h="235585">
                <a:moveTo>
                  <a:pt x="938980" y="49362"/>
                </a:moveTo>
                <a:lnTo>
                  <a:pt x="782215" y="49362"/>
                </a:lnTo>
                <a:lnTo>
                  <a:pt x="782215" y="182686"/>
                </a:lnTo>
                <a:lnTo>
                  <a:pt x="938980" y="182686"/>
                </a:lnTo>
                <a:lnTo>
                  <a:pt x="938980" y="159866"/>
                </a:lnTo>
                <a:lnTo>
                  <a:pt x="808136" y="159866"/>
                </a:lnTo>
                <a:lnTo>
                  <a:pt x="808136" y="145355"/>
                </a:lnTo>
                <a:lnTo>
                  <a:pt x="938980" y="145355"/>
                </a:lnTo>
                <a:lnTo>
                  <a:pt x="938980" y="123031"/>
                </a:lnTo>
                <a:lnTo>
                  <a:pt x="808136" y="123031"/>
                </a:lnTo>
                <a:lnTo>
                  <a:pt x="808136" y="108769"/>
                </a:lnTo>
                <a:lnTo>
                  <a:pt x="938980" y="108769"/>
                </a:lnTo>
                <a:lnTo>
                  <a:pt x="938980" y="86445"/>
                </a:lnTo>
                <a:lnTo>
                  <a:pt x="808136" y="86445"/>
                </a:lnTo>
                <a:lnTo>
                  <a:pt x="808136" y="72181"/>
                </a:lnTo>
                <a:lnTo>
                  <a:pt x="938980" y="72181"/>
                </a:lnTo>
                <a:lnTo>
                  <a:pt x="938980" y="49362"/>
                </a:lnTo>
                <a:close/>
              </a:path>
              <a:path w="3002915" h="235585">
                <a:moveTo>
                  <a:pt x="938980" y="145355"/>
                </a:moveTo>
                <a:lnTo>
                  <a:pt x="913060" y="145355"/>
                </a:lnTo>
                <a:lnTo>
                  <a:pt x="913060" y="159866"/>
                </a:lnTo>
                <a:lnTo>
                  <a:pt x="938980" y="159866"/>
                </a:lnTo>
                <a:lnTo>
                  <a:pt x="938980" y="145355"/>
                </a:lnTo>
                <a:close/>
              </a:path>
              <a:path w="3002915" h="235585">
                <a:moveTo>
                  <a:pt x="938980" y="108769"/>
                </a:moveTo>
                <a:lnTo>
                  <a:pt x="913060" y="108769"/>
                </a:lnTo>
                <a:lnTo>
                  <a:pt x="913060" y="123031"/>
                </a:lnTo>
                <a:lnTo>
                  <a:pt x="938980" y="123031"/>
                </a:lnTo>
                <a:lnTo>
                  <a:pt x="938980" y="108769"/>
                </a:lnTo>
                <a:close/>
              </a:path>
              <a:path w="3002915" h="235585">
                <a:moveTo>
                  <a:pt x="938980" y="72181"/>
                </a:moveTo>
                <a:lnTo>
                  <a:pt x="913060" y="72181"/>
                </a:lnTo>
                <a:lnTo>
                  <a:pt x="913060" y="86445"/>
                </a:lnTo>
                <a:lnTo>
                  <a:pt x="938980" y="86445"/>
                </a:lnTo>
                <a:lnTo>
                  <a:pt x="938980" y="72181"/>
                </a:lnTo>
                <a:close/>
              </a:path>
              <a:path w="3002915" h="235585">
                <a:moveTo>
                  <a:pt x="878333" y="32246"/>
                </a:moveTo>
                <a:lnTo>
                  <a:pt x="848815" y="32246"/>
                </a:lnTo>
                <a:lnTo>
                  <a:pt x="847244" y="36628"/>
                </a:lnTo>
                <a:lnTo>
                  <a:pt x="844601" y="42581"/>
                </a:lnTo>
                <a:lnTo>
                  <a:pt x="841250" y="49362"/>
                </a:lnTo>
                <a:lnTo>
                  <a:pt x="870892" y="49362"/>
                </a:lnTo>
                <a:lnTo>
                  <a:pt x="874059" y="42334"/>
                </a:lnTo>
                <a:lnTo>
                  <a:pt x="876534" y="36628"/>
                </a:lnTo>
                <a:lnTo>
                  <a:pt x="878333" y="32246"/>
                </a:lnTo>
                <a:close/>
              </a:path>
              <a:path w="3002915" h="235585">
                <a:moveTo>
                  <a:pt x="967878" y="9425"/>
                </a:moveTo>
                <a:lnTo>
                  <a:pt x="753565" y="9425"/>
                </a:lnTo>
                <a:lnTo>
                  <a:pt x="753565" y="32246"/>
                </a:lnTo>
                <a:lnTo>
                  <a:pt x="967878" y="32246"/>
                </a:lnTo>
                <a:lnTo>
                  <a:pt x="967878" y="9425"/>
                </a:lnTo>
                <a:close/>
              </a:path>
              <a:path w="3002915" h="235585">
                <a:moveTo>
                  <a:pt x="2743150" y="9178"/>
                </a:moveTo>
                <a:lnTo>
                  <a:pt x="2534046" y="9178"/>
                </a:lnTo>
                <a:lnTo>
                  <a:pt x="2534046" y="231428"/>
                </a:lnTo>
                <a:lnTo>
                  <a:pt x="2559471" y="231428"/>
                </a:lnTo>
                <a:lnTo>
                  <a:pt x="2559471" y="218281"/>
                </a:lnTo>
                <a:lnTo>
                  <a:pt x="2743150" y="218281"/>
                </a:lnTo>
                <a:lnTo>
                  <a:pt x="2743150" y="199181"/>
                </a:lnTo>
                <a:lnTo>
                  <a:pt x="2559471" y="199181"/>
                </a:lnTo>
                <a:lnTo>
                  <a:pt x="2559471" y="28277"/>
                </a:lnTo>
                <a:lnTo>
                  <a:pt x="2743150" y="28277"/>
                </a:lnTo>
                <a:lnTo>
                  <a:pt x="2743150" y="9178"/>
                </a:lnTo>
                <a:close/>
              </a:path>
              <a:path w="3002915" h="235585">
                <a:moveTo>
                  <a:pt x="2743150" y="218281"/>
                </a:moveTo>
                <a:lnTo>
                  <a:pt x="2717725" y="218281"/>
                </a:lnTo>
                <a:lnTo>
                  <a:pt x="2717725" y="231428"/>
                </a:lnTo>
                <a:lnTo>
                  <a:pt x="2743150" y="231428"/>
                </a:lnTo>
                <a:lnTo>
                  <a:pt x="2743150" y="218281"/>
                </a:lnTo>
                <a:close/>
              </a:path>
              <a:path w="3002915" h="235585">
                <a:moveTo>
                  <a:pt x="2743150" y="28277"/>
                </a:moveTo>
                <a:lnTo>
                  <a:pt x="2717725" y="28277"/>
                </a:lnTo>
                <a:lnTo>
                  <a:pt x="2717725" y="199181"/>
                </a:lnTo>
                <a:lnTo>
                  <a:pt x="2743150" y="199181"/>
                </a:lnTo>
                <a:lnTo>
                  <a:pt x="2743150" y="28277"/>
                </a:lnTo>
                <a:close/>
              </a:path>
              <a:path w="3002915" h="235585">
                <a:moveTo>
                  <a:pt x="2702469" y="108521"/>
                </a:moveTo>
                <a:lnTo>
                  <a:pt x="2573982" y="108521"/>
                </a:lnTo>
                <a:lnTo>
                  <a:pt x="2573982" y="190996"/>
                </a:lnTo>
                <a:lnTo>
                  <a:pt x="2702469" y="190996"/>
                </a:lnTo>
                <a:lnTo>
                  <a:pt x="2702469" y="174749"/>
                </a:lnTo>
                <a:lnTo>
                  <a:pt x="2598414" y="174749"/>
                </a:lnTo>
                <a:lnTo>
                  <a:pt x="2598414" y="124768"/>
                </a:lnTo>
                <a:lnTo>
                  <a:pt x="2702469" y="124768"/>
                </a:lnTo>
                <a:lnTo>
                  <a:pt x="2702469" y="108521"/>
                </a:lnTo>
                <a:close/>
              </a:path>
              <a:path w="3002915" h="235585">
                <a:moveTo>
                  <a:pt x="2702469" y="124768"/>
                </a:moveTo>
                <a:lnTo>
                  <a:pt x="2678409" y="124768"/>
                </a:lnTo>
                <a:lnTo>
                  <a:pt x="2678409" y="174749"/>
                </a:lnTo>
                <a:lnTo>
                  <a:pt x="2702469" y="174749"/>
                </a:lnTo>
                <a:lnTo>
                  <a:pt x="2702469" y="124768"/>
                </a:lnTo>
                <a:close/>
              </a:path>
              <a:path w="3002915" h="235585">
                <a:moveTo>
                  <a:pt x="2668488" y="132829"/>
                </a:moveTo>
                <a:lnTo>
                  <a:pt x="2609329" y="132829"/>
                </a:lnTo>
                <a:lnTo>
                  <a:pt x="2609329" y="166192"/>
                </a:lnTo>
                <a:lnTo>
                  <a:pt x="2668488" y="166192"/>
                </a:lnTo>
                <a:lnTo>
                  <a:pt x="2668488" y="153664"/>
                </a:lnTo>
                <a:lnTo>
                  <a:pt x="2630412" y="153664"/>
                </a:lnTo>
                <a:lnTo>
                  <a:pt x="2630412" y="145107"/>
                </a:lnTo>
                <a:lnTo>
                  <a:pt x="2668488" y="145107"/>
                </a:lnTo>
                <a:lnTo>
                  <a:pt x="2668488" y="132829"/>
                </a:lnTo>
                <a:close/>
              </a:path>
              <a:path w="3002915" h="235585">
                <a:moveTo>
                  <a:pt x="2668488" y="145107"/>
                </a:moveTo>
                <a:lnTo>
                  <a:pt x="2647651" y="145107"/>
                </a:lnTo>
                <a:lnTo>
                  <a:pt x="2647651" y="153664"/>
                </a:lnTo>
                <a:lnTo>
                  <a:pt x="2668488" y="153664"/>
                </a:lnTo>
                <a:lnTo>
                  <a:pt x="2668488" y="145107"/>
                </a:lnTo>
                <a:close/>
              </a:path>
              <a:path w="3002915" h="235585">
                <a:moveTo>
                  <a:pt x="2711895" y="84336"/>
                </a:moveTo>
                <a:lnTo>
                  <a:pt x="2564307" y="84336"/>
                </a:lnTo>
                <a:lnTo>
                  <a:pt x="2564307" y="100583"/>
                </a:lnTo>
                <a:lnTo>
                  <a:pt x="2711895" y="100583"/>
                </a:lnTo>
                <a:lnTo>
                  <a:pt x="2711895" y="84336"/>
                </a:lnTo>
                <a:close/>
              </a:path>
              <a:path w="3002915" h="235585">
                <a:moveTo>
                  <a:pt x="2650133" y="76522"/>
                </a:moveTo>
                <a:lnTo>
                  <a:pt x="2626071" y="76522"/>
                </a:lnTo>
                <a:lnTo>
                  <a:pt x="2626071" y="84336"/>
                </a:lnTo>
                <a:lnTo>
                  <a:pt x="2650133" y="84336"/>
                </a:lnTo>
                <a:lnTo>
                  <a:pt x="2650133" y="76522"/>
                </a:lnTo>
                <a:close/>
              </a:path>
              <a:path w="3002915" h="235585">
                <a:moveTo>
                  <a:pt x="2696641" y="34602"/>
                </a:moveTo>
                <a:lnTo>
                  <a:pt x="2579563" y="34602"/>
                </a:lnTo>
                <a:lnTo>
                  <a:pt x="2579563" y="76522"/>
                </a:lnTo>
                <a:lnTo>
                  <a:pt x="2696641" y="76522"/>
                </a:lnTo>
                <a:lnTo>
                  <a:pt x="2696641" y="60275"/>
                </a:lnTo>
                <a:lnTo>
                  <a:pt x="2603995" y="60275"/>
                </a:lnTo>
                <a:lnTo>
                  <a:pt x="2603995" y="50849"/>
                </a:lnTo>
                <a:lnTo>
                  <a:pt x="2696641" y="50849"/>
                </a:lnTo>
                <a:lnTo>
                  <a:pt x="2696641" y="34602"/>
                </a:lnTo>
                <a:close/>
              </a:path>
              <a:path w="3002915" h="235585">
                <a:moveTo>
                  <a:pt x="2696641" y="50849"/>
                </a:moveTo>
                <a:lnTo>
                  <a:pt x="2672332" y="50849"/>
                </a:lnTo>
                <a:lnTo>
                  <a:pt x="2672332" y="60275"/>
                </a:lnTo>
                <a:lnTo>
                  <a:pt x="2696641" y="60275"/>
                </a:lnTo>
                <a:lnTo>
                  <a:pt x="2696641" y="50849"/>
                </a:lnTo>
                <a:close/>
              </a:path>
              <a:path w="3002915" h="235585">
                <a:moveTo>
                  <a:pt x="2399729" y="200670"/>
                </a:moveTo>
                <a:lnTo>
                  <a:pt x="2428440" y="230343"/>
                </a:lnTo>
                <a:lnTo>
                  <a:pt x="2445245" y="231180"/>
                </a:lnTo>
                <a:lnTo>
                  <a:pt x="2454330" y="230762"/>
                </a:lnTo>
                <a:lnTo>
                  <a:pt x="2483795" y="205507"/>
                </a:lnTo>
                <a:lnTo>
                  <a:pt x="2442641" y="205507"/>
                </a:lnTo>
                <a:lnTo>
                  <a:pt x="2433913" y="205205"/>
                </a:lnTo>
                <a:lnTo>
                  <a:pt x="2423851" y="204298"/>
                </a:lnTo>
                <a:lnTo>
                  <a:pt x="2412457" y="202786"/>
                </a:lnTo>
                <a:lnTo>
                  <a:pt x="2399729" y="200670"/>
                </a:lnTo>
                <a:close/>
              </a:path>
              <a:path w="3002915" h="235585">
                <a:moveTo>
                  <a:pt x="2369715" y="45269"/>
                </a:moveTo>
                <a:lnTo>
                  <a:pt x="2278557" y="45269"/>
                </a:lnTo>
                <a:lnTo>
                  <a:pt x="2278557" y="226839"/>
                </a:lnTo>
                <a:lnTo>
                  <a:pt x="2304479" y="226839"/>
                </a:lnTo>
                <a:lnTo>
                  <a:pt x="2304479" y="208855"/>
                </a:lnTo>
                <a:lnTo>
                  <a:pt x="2369715" y="208855"/>
                </a:lnTo>
                <a:lnTo>
                  <a:pt x="2369715" y="182934"/>
                </a:lnTo>
                <a:lnTo>
                  <a:pt x="2304230" y="182934"/>
                </a:lnTo>
                <a:lnTo>
                  <a:pt x="2304230" y="138534"/>
                </a:lnTo>
                <a:lnTo>
                  <a:pt x="2369715" y="138534"/>
                </a:lnTo>
                <a:lnTo>
                  <a:pt x="2369715" y="112613"/>
                </a:lnTo>
                <a:lnTo>
                  <a:pt x="2304230" y="112613"/>
                </a:lnTo>
                <a:lnTo>
                  <a:pt x="2304230" y="71189"/>
                </a:lnTo>
                <a:lnTo>
                  <a:pt x="2369715" y="71189"/>
                </a:lnTo>
                <a:lnTo>
                  <a:pt x="2369715" y="45269"/>
                </a:lnTo>
                <a:close/>
              </a:path>
              <a:path w="3002915" h="235585">
                <a:moveTo>
                  <a:pt x="2369715" y="208855"/>
                </a:moveTo>
                <a:lnTo>
                  <a:pt x="2343918" y="208855"/>
                </a:lnTo>
                <a:lnTo>
                  <a:pt x="2343918" y="226839"/>
                </a:lnTo>
                <a:lnTo>
                  <a:pt x="2369715" y="226839"/>
                </a:lnTo>
                <a:lnTo>
                  <a:pt x="2369715" y="208855"/>
                </a:lnTo>
                <a:close/>
              </a:path>
              <a:path w="3002915" h="235585">
                <a:moveTo>
                  <a:pt x="2490284" y="67345"/>
                </a:moveTo>
                <a:lnTo>
                  <a:pt x="2464221" y="67345"/>
                </a:lnTo>
                <a:lnTo>
                  <a:pt x="2464089" y="90165"/>
                </a:lnTo>
                <a:lnTo>
                  <a:pt x="2463838" y="107191"/>
                </a:lnTo>
                <a:lnTo>
                  <a:pt x="2461992" y="157374"/>
                </a:lnTo>
                <a:lnTo>
                  <a:pt x="2458267" y="197321"/>
                </a:lnTo>
                <a:lnTo>
                  <a:pt x="2449296" y="205507"/>
                </a:lnTo>
                <a:lnTo>
                  <a:pt x="2483795" y="205507"/>
                </a:lnTo>
                <a:lnTo>
                  <a:pt x="2487495" y="167443"/>
                </a:lnTo>
                <a:lnTo>
                  <a:pt x="2489433" y="110614"/>
                </a:lnTo>
                <a:lnTo>
                  <a:pt x="2490235" y="71414"/>
                </a:lnTo>
                <a:lnTo>
                  <a:pt x="2490284" y="67345"/>
                </a:lnTo>
                <a:close/>
              </a:path>
              <a:path w="3002915" h="235585">
                <a:moveTo>
                  <a:pt x="2369715" y="138534"/>
                </a:moveTo>
                <a:lnTo>
                  <a:pt x="2343546" y="138534"/>
                </a:lnTo>
                <a:lnTo>
                  <a:pt x="2343546" y="182934"/>
                </a:lnTo>
                <a:lnTo>
                  <a:pt x="2369715" y="182934"/>
                </a:lnTo>
                <a:lnTo>
                  <a:pt x="2369715" y="138534"/>
                </a:lnTo>
                <a:close/>
              </a:path>
              <a:path w="3002915" h="235585">
                <a:moveTo>
                  <a:pt x="2413000" y="99343"/>
                </a:moveTo>
                <a:lnTo>
                  <a:pt x="2393403" y="116582"/>
                </a:lnTo>
                <a:lnTo>
                  <a:pt x="2404728" y="128713"/>
                </a:lnTo>
                <a:lnTo>
                  <a:pt x="2414394" y="141666"/>
                </a:lnTo>
                <a:lnTo>
                  <a:pt x="2422402" y="155440"/>
                </a:lnTo>
                <a:lnTo>
                  <a:pt x="2428750" y="170036"/>
                </a:lnTo>
                <a:lnTo>
                  <a:pt x="2452810" y="153913"/>
                </a:lnTo>
                <a:lnTo>
                  <a:pt x="2444136" y="137899"/>
                </a:lnTo>
                <a:lnTo>
                  <a:pt x="2434610" y="123466"/>
                </a:lnTo>
                <a:lnTo>
                  <a:pt x="2424231" y="110614"/>
                </a:lnTo>
                <a:lnTo>
                  <a:pt x="2413000" y="99343"/>
                </a:lnTo>
                <a:close/>
              </a:path>
              <a:path w="3002915" h="235585">
                <a:moveTo>
                  <a:pt x="2397735" y="98846"/>
                </a:moveTo>
                <a:lnTo>
                  <a:pt x="2369715" y="98846"/>
                </a:lnTo>
                <a:lnTo>
                  <a:pt x="2389807" y="113854"/>
                </a:lnTo>
                <a:lnTo>
                  <a:pt x="2395605" y="103320"/>
                </a:lnTo>
                <a:lnTo>
                  <a:pt x="2397735" y="98846"/>
                </a:lnTo>
                <a:close/>
              </a:path>
              <a:path w="3002915" h="235585">
                <a:moveTo>
                  <a:pt x="2369715" y="71189"/>
                </a:moveTo>
                <a:lnTo>
                  <a:pt x="2343546" y="71189"/>
                </a:lnTo>
                <a:lnTo>
                  <a:pt x="2343546" y="112613"/>
                </a:lnTo>
                <a:lnTo>
                  <a:pt x="2369715" y="112613"/>
                </a:lnTo>
                <a:lnTo>
                  <a:pt x="2369715" y="98846"/>
                </a:lnTo>
                <a:lnTo>
                  <a:pt x="2397735" y="98846"/>
                </a:lnTo>
                <a:lnTo>
                  <a:pt x="2400982" y="92025"/>
                </a:lnTo>
                <a:lnTo>
                  <a:pt x="2369715" y="92025"/>
                </a:lnTo>
                <a:lnTo>
                  <a:pt x="2369715" y="71189"/>
                </a:lnTo>
                <a:close/>
              </a:path>
              <a:path w="3002915" h="235585">
                <a:moveTo>
                  <a:pt x="2397497" y="1860"/>
                </a:moveTo>
                <a:lnTo>
                  <a:pt x="2393667" y="26331"/>
                </a:lnTo>
                <a:lnTo>
                  <a:pt x="2387760" y="49516"/>
                </a:lnTo>
                <a:lnTo>
                  <a:pt x="2379776" y="71414"/>
                </a:lnTo>
                <a:lnTo>
                  <a:pt x="2369715" y="92025"/>
                </a:lnTo>
                <a:lnTo>
                  <a:pt x="2400982" y="92025"/>
                </a:lnTo>
                <a:lnTo>
                  <a:pt x="2405899" y="80065"/>
                </a:lnTo>
                <a:lnTo>
                  <a:pt x="2410395" y="67345"/>
                </a:lnTo>
                <a:lnTo>
                  <a:pt x="2490284" y="67345"/>
                </a:lnTo>
                <a:lnTo>
                  <a:pt x="2490389" y="41424"/>
                </a:lnTo>
                <a:lnTo>
                  <a:pt x="2417464" y="41424"/>
                </a:lnTo>
                <a:lnTo>
                  <a:pt x="2419386" y="32851"/>
                </a:lnTo>
                <a:lnTo>
                  <a:pt x="2421239" y="23968"/>
                </a:lnTo>
                <a:lnTo>
                  <a:pt x="2422859" y="15611"/>
                </a:lnTo>
                <a:lnTo>
                  <a:pt x="2424409" y="6945"/>
                </a:lnTo>
                <a:lnTo>
                  <a:pt x="2397497" y="1860"/>
                </a:lnTo>
                <a:close/>
              </a:path>
              <a:path w="3002915" h="235585">
                <a:moveTo>
                  <a:pt x="2315641" y="496"/>
                </a:moveTo>
                <a:lnTo>
                  <a:pt x="2313052" y="12503"/>
                </a:lnTo>
                <a:lnTo>
                  <a:pt x="2309874" y="23968"/>
                </a:lnTo>
                <a:lnTo>
                  <a:pt x="2306107" y="34889"/>
                </a:lnTo>
                <a:lnTo>
                  <a:pt x="2301750" y="45269"/>
                </a:lnTo>
                <a:lnTo>
                  <a:pt x="2328664" y="45269"/>
                </a:lnTo>
                <a:lnTo>
                  <a:pt x="2332803" y="36471"/>
                </a:lnTo>
                <a:lnTo>
                  <a:pt x="2336539" y="27068"/>
                </a:lnTo>
                <a:lnTo>
                  <a:pt x="2339872" y="17061"/>
                </a:lnTo>
                <a:lnTo>
                  <a:pt x="2342802" y="6449"/>
                </a:lnTo>
                <a:lnTo>
                  <a:pt x="2315641" y="496"/>
                </a:lnTo>
                <a:close/>
              </a:path>
              <a:path w="3002915" h="235585">
                <a:moveTo>
                  <a:pt x="716730" y="10170"/>
                </a:moveTo>
                <a:lnTo>
                  <a:pt x="584894" y="10170"/>
                </a:lnTo>
                <a:lnTo>
                  <a:pt x="584894" y="231428"/>
                </a:lnTo>
                <a:lnTo>
                  <a:pt x="609326" y="231428"/>
                </a:lnTo>
                <a:lnTo>
                  <a:pt x="609326" y="34107"/>
                </a:lnTo>
                <a:lnTo>
                  <a:pt x="716730" y="34107"/>
                </a:lnTo>
                <a:lnTo>
                  <a:pt x="716730" y="10170"/>
                </a:lnTo>
                <a:close/>
              </a:path>
              <a:path w="3002915" h="235585">
                <a:moveTo>
                  <a:pt x="659060" y="205258"/>
                </a:moveTo>
                <a:lnTo>
                  <a:pt x="666997" y="231428"/>
                </a:lnTo>
                <a:lnTo>
                  <a:pt x="697673" y="231428"/>
                </a:lnTo>
                <a:lnTo>
                  <a:pt x="704432" y="229030"/>
                </a:lnTo>
                <a:lnTo>
                  <a:pt x="714272" y="219439"/>
                </a:lnTo>
                <a:lnTo>
                  <a:pt x="716730" y="212700"/>
                </a:lnTo>
                <a:lnTo>
                  <a:pt x="716730" y="206251"/>
                </a:lnTo>
                <a:lnTo>
                  <a:pt x="670181" y="206251"/>
                </a:lnTo>
                <a:lnTo>
                  <a:pt x="664269" y="205920"/>
                </a:lnTo>
                <a:lnTo>
                  <a:pt x="659060" y="205258"/>
                </a:lnTo>
                <a:close/>
              </a:path>
              <a:path w="3002915" h="235585">
                <a:moveTo>
                  <a:pt x="716730" y="34107"/>
                </a:moveTo>
                <a:lnTo>
                  <a:pt x="692546" y="34107"/>
                </a:lnTo>
                <a:lnTo>
                  <a:pt x="692546" y="201744"/>
                </a:lnTo>
                <a:lnTo>
                  <a:pt x="691554" y="203771"/>
                </a:lnTo>
                <a:lnTo>
                  <a:pt x="687585" y="205755"/>
                </a:lnTo>
                <a:lnTo>
                  <a:pt x="683327" y="206251"/>
                </a:lnTo>
                <a:lnTo>
                  <a:pt x="716730" y="206251"/>
                </a:lnTo>
                <a:lnTo>
                  <a:pt x="716730" y="34107"/>
                </a:lnTo>
                <a:close/>
              </a:path>
              <a:path w="3002915" h="235585">
                <a:moveTo>
                  <a:pt x="646409" y="144860"/>
                </a:moveTo>
                <a:lnTo>
                  <a:pt x="621977" y="144860"/>
                </a:lnTo>
                <a:lnTo>
                  <a:pt x="621977" y="165447"/>
                </a:lnTo>
                <a:lnTo>
                  <a:pt x="623535" y="175431"/>
                </a:lnTo>
                <a:lnTo>
                  <a:pt x="628209" y="182563"/>
                </a:lnTo>
                <a:lnTo>
                  <a:pt x="635999" y="186842"/>
                </a:lnTo>
                <a:lnTo>
                  <a:pt x="646906" y="188268"/>
                </a:lnTo>
                <a:lnTo>
                  <a:pt x="681384" y="188268"/>
                </a:lnTo>
                <a:lnTo>
                  <a:pt x="681384" y="164331"/>
                </a:lnTo>
                <a:lnTo>
                  <a:pt x="648684" y="164331"/>
                </a:lnTo>
                <a:lnTo>
                  <a:pt x="646409" y="162058"/>
                </a:lnTo>
                <a:lnTo>
                  <a:pt x="646409" y="144860"/>
                </a:lnTo>
                <a:close/>
              </a:path>
              <a:path w="3002915" h="235585">
                <a:moveTo>
                  <a:pt x="688082" y="121170"/>
                </a:moveTo>
                <a:lnTo>
                  <a:pt x="614412" y="121170"/>
                </a:lnTo>
                <a:lnTo>
                  <a:pt x="614412" y="144860"/>
                </a:lnTo>
                <a:lnTo>
                  <a:pt x="688082" y="144860"/>
                </a:lnTo>
                <a:lnTo>
                  <a:pt x="688082" y="121170"/>
                </a:lnTo>
                <a:close/>
              </a:path>
              <a:path w="3002915" h="235585">
                <a:moveTo>
                  <a:pt x="663153" y="103684"/>
                </a:moveTo>
                <a:lnTo>
                  <a:pt x="639216" y="103684"/>
                </a:lnTo>
                <a:lnTo>
                  <a:pt x="639216" y="121170"/>
                </a:lnTo>
                <a:lnTo>
                  <a:pt x="663153" y="121170"/>
                </a:lnTo>
                <a:lnTo>
                  <a:pt x="663153" y="103684"/>
                </a:lnTo>
                <a:close/>
              </a:path>
              <a:path w="3002915" h="235585">
                <a:moveTo>
                  <a:pt x="688082" y="75034"/>
                </a:moveTo>
                <a:lnTo>
                  <a:pt x="614164" y="75034"/>
                </a:lnTo>
                <a:lnTo>
                  <a:pt x="614164" y="98598"/>
                </a:lnTo>
                <a:lnTo>
                  <a:pt x="688082" y="98598"/>
                </a:lnTo>
                <a:lnTo>
                  <a:pt x="688082" y="75034"/>
                </a:lnTo>
                <a:close/>
              </a:path>
              <a:path w="3002915" h="235585">
                <a:moveTo>
                  <a:pt x="633636" y="36835"/>
                </a:moveTo>
                <a:lnTo>
                  <a:pt x="614164" y="47501"/>
                </a:lnTo>
                <a:lnTo>
                  <a:pt x="618807" y="53454"/>
                </a:lnTo>
                <a:lnTo>
                  <a:pt x="622938" y="60027"/>
                </a:lnTo>
                <a:lnTo>
                  <a:pt x="626558" y="67221"/>
                </a:lnTo>
                <a:lnTo>
                  <a:pt x="629667" y="75034"/>
                </a:lnTo>
                <a:lnTo>
                  <a:pt x="633139" y="75034"/>
                </a:lnTo>
                <a:lnTo>
                  <a:pt x="651247" y="65112"/>
                </a:lnTo>
                <a:lnTo>
                  <a:pt x="647541" y="56880"/>
                </a:lnTo>
                <a:lnTo>
                  <a:pt x="643371" y="49423"/>
                </a:lnTo>
                <a:lnTo>
                  <a:pt x="638736" y="42742"/>
                </a:lnTo>
                <a:lnTo>
                  <a:pt x="633636" y="36835"/>
                </a:lnTo>
                <a:close/>
              </a:path>
              <a:path w="3002915" h="235585">
                <a:moveTo>
                  <a:pt x="666997" y="37083"/>
                </a:moveTo>
                <a:lnTo>
                  <a:pt x="663788" y="47222"/>
                </a:lnTo>
                <a:lnTo>
                  <a:pt x="659866" y="56927"/>
                </a:lnTo>
                <a:lnTo>
                  <a:pt x="655231" y="66197"/>
                </a:lnTo>
                <a:lnTo>
                  <a:pt x="649883" y="75034"/>
                </a:lnTo>
                <a:lnTo>
                  <a:pt x="675307" y="75034"/>
                </a:lnTo>
                <a:lnTo>
                  <a:pt x="678865" y="69003"/>
                </a:lnTo>
                <a:lnTo>
                  <a:pt x="682221" y="62446"/>
                </a:lnTo>
                <a:lnTo>
                  <a:pt x="685376" y="55361"/>
                </a:lnTo>
                <a:lnTo>
                  <a:pt x="688329" y="47749"/>
                </a:lnTo>
                <a:lnTo>
                  <a:pt x="666997" y="37083"/>
                </a:lnTo>
                <a:close/>
              </a:path>
              <a:path w="3002915" h="235585">
                <a:moveTo>
                  <a:pt x="1258465" y="204266"/>
                </a:moveTo>
                <a:lnTo>
                  <a:pt x="1267147" y="232172"/>
                </a:lnTo>
                <a:lnTo>
                  <a:pt x="1287735" y="231924"/>
                </a:lnTo>
                <a:lnTo>
                  <a:pt x="1298044" y="230164"/>
                </a:lnTo>
                <a:lnTo>
                  <a:pt x="1305408" y="225134"/>
                </a:lnTo>
                <a:lnTo>
                  <a:pt x="1309826" y="216832"/>
                </a:lnTo>
                <a:lnTo>
                  <a:pt x="1311299" y="205258"/>
                </a:lnTo>
                <a:lnTo>
                  <a:pt x="1270537" y="205258"/>
                </a:lnTo>
                <a:lnTo>
                  <a:pt x="1264335" y="204928"/>
                </a:lnTo>
                <a:lnTo>
                  <a:pt x="1258465" y="204266"/>
                </a:lnTo>
                <a:close/>
              </a:path>
              <a:path w="3002915" h="235585">
                <a:moveTo>
                  <a:pt x="1420315" y="157758"/>
                </a:moveTo>
                <a:lnTo>
                  <a:pt x="1393651" y="157758"/>
                </a:lnTo>
                <a:lnTo>
                  <a:pt x="1393651" y="231428"/>
                </a:lnTo>
                <a:lnTo>
                  <a:pt x="1420315" y="231428"/>
                </a:lnTo>
                <a:lnTo>
                  <a:pt x="1420315" y="157758"/>
                </a:lnTo>
                <a:close/>
              </a:path>
              <a:path w="3002915" h="235585">
                <a:moveTo>
                  <a:pt x="1445324" y="157758"/>
                </a:moveTo>
                <a:lnTo>
                  <a:pt x="1420315" y="157758"/>
                </a:lnTo>
                <a:lnTo>
                  <a:pt x="1431997" y="178322"/>
                </a:lnTo>
                <a:lnTo>
                  <a:pt x="1444097" y="196112"/>
                </a:lnTo>
                <a:lnTo>
                  <a:pt x="1456616" y="211126"/>
                </a:lnTo>
                <a:lnTo>
                  <a:pt x="1469553" y="223366"/>
                </a:lnTo>
                <a:lnTo>
                  <a:pt x="1486917" y="202530"/>
                </a:lnTo>
                <a:lnTo>
                  <a:pt x="1472917" y="191120"/>
                </a:lnTo>
                <a:lnTo>
                  <a:pt x="1459693" y="177229"/>
                </a:lnTo>
                <a:lnTo>
                  <a:pt x="1447244" y="160858"/>
                </a:lnTo>
                <a:lnTo>
                  <a:pt x="1445324" y="157758"/>
                </a:lnTo>
                <a:close/>
              </a:path>
              <a:path w="3002915" h="235585">
                <a:moveTo>
                  <a:pt x="1435571" y="142007"/>
                </a:moveTo>
                <a:lnTo>
                  <a:pt x="1377156" y="142007"/>
                </a:lnTo>
                <a:lnTo>
                  <a:pt x="1363653" y="160285"/>
                </a:lnTo>
                <a:lnTo>
                  <a:pt x="1349064" y="176423"/>
                </a:lnTo>
                <a:lnTo>
                  <a:pt x="1333391" y="190423"/>
                </a:lnTo>
                <a:lnTo>
                  <a:pt x="1316633" y="202283"/>
                </a:lnTo>
                <a:lnTo>
                  <a:pt x="1333995" y="222249"/>
                </a:lnTo>
                <a:lnTo>
                  <a:pt x="1350514" y="209522"/>
                </a:lnTo>
                <a:lnTo>
                  <a:pt x="1365962" y="194531"/>
                </a:lnTo>
                <a:lnTo>
                  <a:pt x="1380373" y="177229"/>
                </a:lnTo>
                <a:lnTo>
                  <a:pt x="1393651" y="157758"/>
                </a:lnTo>
                <a:lnTo>
                  <a:pt x="1445324" y="157758"/>
                </a:lnTo>
                <a:lnTo>
                  <a:pt x="1435571" y="142007"/>
                </a:lnTo>
                <a:close/>
              </a:path>
              <a:path w="3002915" h="235585">
                <a:moveTo>
                  <a:pt x="1311299" y="145355"/>
                </a:moveTo>
                <a:lnTo>
                  <a:pt x="1285378" y="145355"/>
                </a:lnTo>
                <a:lnTo>
                  <a:pt x="1285378" y="202283"/>
                </a:lnTo>
                <a:lnTo>
                  <a:pt x="1282608" y="205258"/>
                </a:lnTo>
                <a:lnTo>
                  <a:pt x="1311299" y="205258"/>
                </a:lnTo>
                <a:lnTo>
                  <a:pt x="1311299" y="145355"/>
                </a:lnTo>
                <a:close/>
              </a:path>
              <a:path w="3002915" h="235585">
                <a:moveTo>
                  <a:pt x="1311299" y="73174"/>
                </a:moveTo>
                <a:lnTo>
                  <a:pt x="1285378" y="73174"/>
                </a:lnTo>
                <a:lnTo>
                  <a:pt x="1285378" y="115590"/>
                </a:lnTo>
                <a:lnTo>
                  <a:pt x="1276216" y="120000"/>
                </a:lnTo>
                <a:lnTo>
                  <a:pt x="1267580" y="123930"/>
                </a:lnTo>
                <a:lnTo>
                  <a:pt x="1259473" y="127380"/>
                </a:lnTo>
                <a:lnTo>
                  <a:pt x="1251892" y="130348"/>
                </a:lnTo>
                <a:lnTo>
                  <a:pt x="1263550" y="155525"/>
                </a:lnTo>
                <a:lnTo>
                  <a:pt x="1271488" y="152135"/>
                </a:lnTo>
                <a:lnTo>
                  <a:pt x="1278764" y="148746"/>
                </a:lnTo>
                <a:lnTo>
                  <a:pt x="1285378" y="145355"/>
                </a:lnTo>
                <a:lnTo>
                  <a:pt x="1311299" y="145355"/>
                </a:lnTo>
                <a:lnTo>
                  <a:pt x="1311299" y="131837"/>
                </a:lnTo>
                <a:lnTo>
                  <a:pt x="1317997" y="128447"/>
                </a:lnTo>
                <a:lnTo>
                  <a:pt x="1323867" y="125139"/>
                </a:lnTo>
                <a:lnTo>
                  <a:pt x="1328911" y="121914"/>
                </a:lnTo>
                <a:lnTo>
                  <a:pt x="1328911" y="103436"/>
                </a:lnTo>
                <a:lnTo>
                  <a:pt x="1311299" y="103436"/>
                </a:lnTo>
                <a:lnTo>
                  <a:pt x="1311299" y="73174"/>
                </a:lnTo>
                <a:close/>
              </a:path>
              <a:path w="3002915" h="235585">
                <a:moveTo>
                  <a:pt x="1479971" y="117698"/>
                </a:moveTo>
                <a:lnTo>
                  <a:pt x="1333995" y="117698"/>
                </a:lnTo>
                <a:lnTo>
                  <a:pt x="1333995" y="142007"/>
                </a:lnTo>
                <a:lnTo>
                  <a:pt x="1479971" y="142007"/>
                </a:lnTo>
                <a:lnTo>
                  <a:pt x="1479971" y="117698"/>
                </a:lnTo>
                <a:close/>
              </a:path>
              <a:path w="3002915" h="235585">
                <a:moveTo>
                  <a:pt x="1420315" y="95498"/>
                </a:moveTo>
                <a:lnTo>
                  <a:pt x="1393651" y="95498"/>
                </a:lnTo>
                <a:lnTo>
                  <a:pt x="1393651" y="117698"/>
                </a:lnTo>
                <a:lnTo>
                  <a:pt x="1420315" y="117698"/>
                </a:lnTo>
                <a:lnTo>
                  <a:pt x="1420315" y="95498"/>
                </a:lnTo>
                <a:close/>
              </a:path>
              <a:path w="3002915" h="235585">
                <a:moveTo>
                  <a:pt x="1454298" y="38199"/>
                </a:moveTo>
                <a:lnTo>
                  <a:pt x="1430733" y="48865"/>
                </a:lnTo>
                <a:lnTo>
                  <a:pt x="1438632" y="61376"/>
                </a:lnTo>
                <a:lnTo>
                  <a:pt x="1445585" y="74724"/>
                </a:lnTo>
                <a:lnTo>
                  <a:pt x="1451593" y="88909"/>
                </a:lnTo>
                <a:lnTo>
                  <a:pt x="1456654" y="103931"/>
                </a:lnTo>
                <a:lnTo>
                  <a:pt x="1481583" y="93266"/>
                </a:lnTo>
                <a:lnTo>
                  <a:pt x="1475366" y="77034"/>
                </a:lnTo>
                <a:lnTo>
                  <a:pt x="1468747" y="62446"/>
                </a:lnTo>
                <a:lnTo>
                  <a:pt x="1461724" y="49500"/>
                </a:lnTo>
                <a:lnTo>
                  <a:pt x="1454298" y="38199"/>
                </a:lnTo>
                <a:close/>
              </a:path>
              <a:path w="3002915" h="235585">
                <a:moveTo>
                  <a:pt x="1328911" y="93761"/>
                </a:moveTo>
                <a:lnTo>
                  <a:pt x="1323454" y="97152"/>
                </a:lnTo>
                <a:lnTo>
                  <a:pt x="1317583" y="100376"/>
                </a:lnTo>
                <a:lnTo>
                  <a:pt x="1311299" y="103436"/>
                </a:lnTo>
                <a:lnTo>
                  <a:pt x="1328911" y="103436"/>
                </a:lnTo>
                <a:lnTo>
                  <a:pt x="1328911" y="93761"/>
                </a:lnTo>
                <a:close/>
              </a:path>
              <a:path w="3002915" h="235585">
                <a:moveTo>
                  <a:pt x="1463476" y="1116"/>
                </a:moveTo>
                <a:lnTo>
                  <a:pt x="1438663" y="8534"/>
                </a:lnTo>
                <a:lnTo>
                  <a:pt x="1411975" y="13921"/>
                </a:lnTo>
                <a:lnTo>
                  <a:pt x="1383411" y="17278"/>
                </a:lnTo>
                <a:lnTo>
                  <a:pt x="1352971" y="18604"/>
                </a:lnTo>
                <a:lnTo>
                  <a:pt x="1349150" y="39463"/>
                </a:lnTo>
                <a:lnTo>
                  <a:pt x="1343638" y="58012"/>
                </a:lnTo>
                <a:lnTo>
                  <a:pt x="1336437" y="74251"/>
                </a:lnTo>
                <a:lnTo>
                  <a:pt x="1327546" y="88181"/>
                </a:lnTo>
                <a:lnTo>
                  <a:pt x="1351730" y="102939"/>
                </a:lnTo>
                <a:lnTo>
                  <a:pt x="1359133" y="90010"/>
                </a:lnTo>
                <a:lnTo>
                  <a:pt x="1365590" y="75530"/>
                </a:lnTo>
                <a:lnTo>
                  <a:pt x="1371102" y="59500"/>
                </a:lnTo>
                <a:lnTo>
                  <a:pt x="1375667" y="41920"/>
                </a:lnTo>
                <a:lnTo>
                  <a:pt x="1403720" y="39726"/>
                </a:lnTo>
                <a:lnTo>
                  <a:pt x="1430082" y="35998"/>
                </a:lnTo>
                <a:lnTo>
                  <a:pt x="1454755" y="30735"/>
                </a:lnTo>
                <a:lnTo>
                  <a:pt x="1477738" y="23936"/>
                </a:lnTo>
                <a:lnTo>
                  <a:pt x="1463476" y="1116"/>
                </a:lnTo>
                <a:close/>
              </a:path>
              <a:path w="3002915" h="235585">
                <a:moveTo>
                  <a:pt x="1406798" y="44277"/>
                </a:moveTo>
                <a:lnTo>
                  <a:pt x="1381993" y="54198"/>
                </a:lnTo>
                <a:lnTo>
                  <a:pt x="1388992" y="65135"/>
                </a:lnTo>
                <a:lnTo>
                  <a:pt x="1394488" y="75003"/>
                </a:lnTo>
                <a:lnTo>
                  <a:pt x="1398480" y="83801"/>
                </a:lnTo>
                <a:lnTo>
                  <a:pt x="1400968" y="91530"/>
                </a:lnTo>
                <a:lnTo>
                  <a:pt x="1426392" y="81360"/>
                </a:lnTo>
                <a:lnTo>
                  <a:pt x="1422796" y="71414"/>
                </a:lnTo>
                <a:lnTo>
                  <a:pt x="1418331" y="61919"/>
                </a:lnTo>
                <a:lnTo>
                  <a:pt x="1412999" y="52873"/>
                </a:lnTo>
                <a:lnTo>
                  <a:pt x="1406798" y="44277"/>
                </a:lnTo>
                <a:close/>
              </a:path>
              <a:path w="3002915" h="235585">
                <a:moveTo>
                  <a:pt x="1332136" y="46757"/>
                </a:moveTo>
                <a:lnTo>
                  <a:pt x="1257473" y="46757"/>
                </a:lnTo>
                <a:lnTo>
                  <a:pt x="1257473" y="73174"/>
                </a:lnTo>
                <a:lnTo>
                  <a:pt x="1332136" y="73174"/>
                </a:lnTo>
                <a:lnTo>
                  <a:pt x="1332136" y="46757"/>
                </a:lnTo>
                <a:close/>
              </a:path>
              <a:path w="3002915" h="235585">
                <a:moveTo>
                  <a:pt x="1311299" y="2604"/>
                </a:moveTo>
                <a:lnTo>
                  <a:pt x="1285378" y="2604"/>
                </a:lnTo>
                <a:lnTo>
                  <a:pt x="1285378" y="46757"/>
                </a:lnTo>
                <a:lnTo>
                  <a:pt x="1311299" y="46757"/>
                </a:lnTo>
                <a:lnTo>
                  <a:pt x="1311299" y="2604"/>
                </a:lnTo>
                <a:close/>
              </a:path>
              <a:path w="3002915" h="235585">
                <a:moveTo>
                  <a:pt x="1718716" y="8186"/>
                </a:moveTo>
                <a:lnTo>
                  <a:pt x="1534665" y="8186"/>
                </a:lnTo>
                <a:lnTo>
                  <a:pt x="1534665" y="137914"/>
                </a:lnTo>
                <a:lnTo>
                  <a:pt x="1532789" y="161463"/>
                </a:lnTo>
                <a:lnTo>
                  <a:pt x="1527162" y="182873"/>
                </a:lnTo>
                <a:lnTo>
                  <a:pt x="1517782" y="202143"/>
                </a:lnTo>
                <a:lnTo>
                  <a:pt x="1504651" y="219274"/>
                </a:lnTo>
                <a:lnTo>
                  <a:pt x="1528464" y="234777"/>
                </a:lnTo>
                <a:lnTo>
                  <a:pt x="1540355" y="218289"/>
                </a:lnTo>
                <a:lnTo>
                  <a:pt x="1549486" y="199461"/>
                </a:lnTo>
                <a:lnTo>
                  <a:pt x="1555858" y="178291"/>
                </a:lnTo>
                <a:lnTo>
                  <a:pt x="1559471" y="154781"/>
                </a:lnTo>
                <a:lnTo>
                  <a:pt x="1718716" y="154781"/>
                </a:lnTo>
                <a:lnTo>
                  <a:pt x="1718716" y="130348"/>
                </a:lnTo>
                <a:lnTo>
                  <a:pt x="1560835" y="130348"/>
                </a:lnTo>
                <a:lnTo>
                  <a:pt x="1560835" y="93761"/>
                </a:lnTo>
                <a:lnTo>
                  <a:pt x="1718716" y="93761"/>
                </a:lnTo>
                <a:lnTo>
                  <a:pt x="1718716" y="69329"/>
                </a:lnTo>
                <a:lnTo>
                  <a:pt x="1560835" y="69329"/>
                </a:lnTo>
                <a:lnTo>
                  <a:pt x="1560835" y="32866"/>
                </a:lnTo>
                <a:lnTo>
                  <a:pt x="1718716" y="32866"/>
                </a:lnTo>
                <a:lnTo>
                  <a:pt x="1718716" y="8186"/>
                </a:lnTo>
                <a:close/>
              </a:path>
              <a:path w="3002915" h="235585">
                <a:moveTo>
                  <a:pt x="1654721" y="205011"/>
                </a:moveTo>
                <a:lnTo>
                  <a:pt x="1662658" y="231180"/>
                </a:lnTo>
                <a:lnTo>
                  <a:pt x="1688579" y="231180"/>
                </a:lnTo>
                <a:lnTo>
                  <a:pt x="1701764" y="229227"/>
                </a:lnTo>
                <a:lnTo>
                  <a:pt x="1711182" y="223366"/>
                </a:lnTo>
                <a:lnTo>
                  <a:pt x="1716832" y="213599"/>
                </a:lnTo>
                <a:lnTo>
                  <a:pt x="1717879" y="206002"/>
                </a:lnTo>
                <a:lnTo>
                  <a:pt x="1667701" y="206002"/>
                </a:lnTo>
                <a:lnTo>
                  <a:pt x="1660838" y="205672"/>
                </a:lnTo>
                <a:lnTo>
                  <a:pt x="1654721" y="205011"/>
                </a:lnTo>
                <a:close/>
              </a:path>
              <a:path w="3002915" h="235585">
                <a:moveTo>
                  <a:pt x="1639465" y="154781"/>
                </a:moveTo>
                <a:lnTo>
                  <a:pt x="1613668" y="154781"/>
                </a:lnTo>
                <a:lnTo>
                  <a:pt x="1613668" y="213445"/>
                </a:lnTo>
                <a:lnTo>
                  <a:pt x="1639465" y="213445"/>
                </a:lnTo>
                <a:lnTo>
                  <a:pt x="1639465" y="154781"/>
                </a:lnTo>
                <a:close/>
              </a:path>
              <a:path w="3002915" h="235585">
                <a:moveTo>
                  <a:pt x="1718716" y="154781"/>
                </a:moveTo>
                <a:lnTo>
                  <a:pt x="1692548" y="154781"/>
                </a:lnTo>
                <a:lnTo>
                  <a:pt x="1692447" y="202143"/>
                </a:lnTo>
                <a:lnTo>
                  <a:pt x="1688909" y="206002"/>
                </a:lnTo>
                <a:lnTo>
                  <a:pt x="1717879" y="206002"/>
                </a:lnTo>
                <a:lnTo>
                  <a:pt x="1718716" y="199925"/>
                </a:lnTo>
                <a:lnTo>
                  <a:pt x="1718716" y="154781"/>
                </a:lnTo>
                <a:close/>
              </a:path>
              <a:path w="3002915" h="235585">
                <a:moveTo>
                  <a:pt x="1639465" y="93761"/>
                </a:moveTo>
                <a:lnTo>
                  <a:pt x="1613668" y="93761"/>
                </a:lnTo>
                <a:lnTo>
                  <a:pt x="1613668" y="130348"/>
                </a:lnTo>
                <a:lnTo>
                  <a:pt x="1639465" y="130348"/>
                </a:lnTo>
                <a:lnTo>
                  <a:pt x="1639465" y="93761"/>
                </a:lnTo>
                <a:close/>
              </a:path>
              <a:path w="3002915" h="235585">
                <a:moveTo>
                  <a:pt x="1718716" y="93761"/>
                </a:moveTo>
                <a:lnTo>
                  <a:pt x="1692548" y="93761"/>
                </a:lnTo>
                <a:lnTo>
                  <a:pt x="1692548" y="130348"/>
                </a:lnTo>
                <a:lnTo>
                  <a:pt x="1718716" y="130348"/>
                </a:lnTo>
                <a:lnTo>
                  <a:pt x="1718716" y="93761"/>
                </a:lnTo>
                <a:close/>
              </a:path>
              <a:path w="3002915" h="235585">
                <a:moveTo>
                  <a:pt x="1639465" y="32866"/>
                </a:moveTo>
                <a:lnTo>
                  <a:pt x="1613668" y="32866"/>
                </a:lnTo>
                <a:lnTo>
                  <a:pt x="1613668" y="69329"/>
                </a:lnTo>
                <a:lnTo>
                  <a:pt x="1639465" y="69329"/>
                </a:lnTo>
                <a:lnTo>
                  <a:pt x="1639465" y="32866"/>
                </a:lnTo>
                <a:close/>
              </a:path>
              <a:path w="3002915" h="235585">
                <a:moveTo>
                  <a:pt x="1718716" y="32866"/>
                </a:moveTo>
                <a:lnTo>
                  <a:pt x="1692548" y="32866"/>
                </a:lnTo>
                <a:lnTo>
                  <a:pt x="1692548" y="69329"/>
                </a:lnTo>
                <a:lnTo>
                  <a:pt x="1718716" y="69329"/>
                </a:lnTo>
                <a:lnTo>
                  <a:pt x="1718716" y="32866"/>
                </a:lnTo>
                <a:close/>
              </a:path>
              <a:path w="3002915" h="235585">
                <a:moveTo>
                  <a:pt x="2240483" y="83343"/>
                </a:moveTo>
                <a:lnTo>
                  <a:pt x="2020465" y="83343"/>
                </a:lnTo>
                <a:lnTo>
                  <a:pt x="2020465" y="101451"/>
                </a:lnTo>
                <a:lnTo>
                  <a:pt x="2240483" y="101451"/>
                </a:lnTo>
                <a:lnTo>
                  <a:pt x="2240483" y="83343"/>
                </a:lnTo>
                <a:close/>
              </a:path>
              <a:path w="3002915" h="235585">
                <a:moveTo>
                  <a:pt x="2211585" y="8681"/>
                </a:moveTo>
                <a:lnTo>
                  <a:pt x="2048494" y="8681"/>
                </a:lnTo>
                <a:lnTo>
                  <a:pt x="2048494" y="76274"/>
                </a:lnTo>
                <a:lnTo>
                  <a:pt x="2211585" y="76274"/>
                </a:lnTo>
                <a:lnTo>
                  <a:pt x="2211585" y="57919"/>
                </a:lnTo>
                <a:lnTo>
                  <a:pt x="2074415" y="57919"/>
                </a:lnTo>
                <a:lnTo>
                  <a:pt x="2074415" y="50354"/>
                </a:lnTo>
                <a:lnTo>
                  <a:pt x="2211585" y="50354"/>
                </a:lnTo>
                <a:lnTo>
                  <a:pt x="2211585" y="34602"/>
                </a:lnTo>
                <a:lnTo>
                  <a:pt x="2074415" y="34602"/>
                </a:lnTo>
                <a:lnTo>
                  <a:pt x="2074415" y="26913"/>
                </a:lnTo>
                <a:lnTo>
                  <a:pt x="2211585" y="26913"/>
                </a:lnTo>
                <a:lnTo>
                  <a:pt x="2211585" y="8681"/>
                </a:lnTo>
                <a:close/>
              </a:path>
              <a:path w="3002915" h="235585">
                <a:moveTo>
                  <a:pt x="2211585" y="50354"/>
                </a:moveTo>
                <a:lnTo>
                  <a:pt x="2185664" y="50354"/>
                </a:lnTo>
                <a:lnTo>
                  <a:pt x="2185664" y="57919"/>
                </a:lnTo>
                <a:lnTo>
                  <a:pt x="2211585" y="57919"/>
                </a:lnTo>
                <a:lnTo>
                  <a:pt x="2211585" y="50354"/>
                </a:lnTo>
                <a:close/>
              </a:path>
              <a:path w="3002915" h="235585">
                <a:moveTo>
                  <a:pt x="2211585" y="26913"/>
                </a:moveTo>
                <a:lnTo>
                  <a:pt x="2185664" y="26913"/>
                </a:lnTo>
                <a:lnTo>
                  <a:pt x="2185664" y="34602"/>
                </a:lnTo>
                <a:lnTo>
                  <a:pt x="2211585" y="34602"/>
                </a:lnTo>
                <a:lnTo>
                  <a:pt x="2211585" y="26913"/>
                </a:lnTo>
                <a:close/>
              </a:path>
              <a:path w="3002915" h="235585">
                <a:moveTo>
                  <a:pt x="197817" y="9178"/>
                </a:moveTo>
                <a:lnTo>
                  <a:pt x="0" y="9178"/>
                </a:lnTo>
                <a:lnTo>
                  <a:pt x="0" y="231428"/>
                </a:lnTo>
                <a:lnTo>
                  <a:pt x="25796" y="231428"/>
                </a:lnTo>
                <a:lnTo>
                  <a:pt x="25796" y="221010"/>
                </a:lnTo>
                <a:lnTo>
                  <a:pt x="197817" y="221010"/>
                </a:lnTo>
                <a:lnTo>
                  <a:pt x="197817" y="195337"/>
                </a:lnTo>
                <a:lnTo>
                  <a:pt x="25796" y="195337"/>
                </a:lnTo>
                <a:lnTo>
                  <a:pt x="25796" y="34851"/>
                </a:lnTo>
                <a:lnTo>
                  <a:pt x="197817" y="34851"/>
                </a:lnTo>
                <a:lnTo>
                  <a:pt x="197817" y="9178"/>
                </a:lnTo>
                <a:close/>
              </a:path>
              <a:path w="3002915" h="235585">
                <a:moveTo>
                  <a:pt x="197817" y="221010"/>
                </a:moveTo>
                <a:lnTo>
                  <a:pt x="171897" y="221010"/>
                </a:lnTo>
                <a:lnTo>
                  <a:pt x="171897" y="231428"/>
                </a:lnTo>
                <a:lnTo>
                  <a:pt x="197817" y="231428"/>
                </a:lnTo>
                <a:lnTo>
                  <a:pt x="197817" y="221010"/>
                </a:lnTo>
                <a:close/>
              </a:path>
              <a:path w="3002915" h="235585">
                <a:moveTo>
                  <a:pt x="197817" y="34851"/>
                </a:moveTo>
                <a:lnTo>
                  <a:pt x="171897" y="34851"/>
                </a:lnTo>
                <a:lnTo>
                  <a:pt x="171897" y="195337"/>
                </a:lnTo>
                <a:lnTo>
                  <a:pt x="197817" y="195337"/>
                </a:lnTo>
                <a:lnTo>
                  <a:pt x="197817" y="34851"/>
                </a:lnTo>
                <a:close/>
              </a:path>
              <a:path w="3002915" h="235585">
                <a:moveTo>
                  <a:pt x="111249" y="98102"/>
                </a:moveTo>
                <a:lnTo>
                  <a:pt x="84832" y="98102"/>
                </a:lnTo>
                <a:lnTo>
                  <a:pt x="82467" y="108919"/>
                </a:lnTo>
                <a:lnTo>
                  <a:pt x="78599" y="119419"/>
                </a:lnTo>
                <a:lnTo>
                  <a:pt x="49361" y="156410"/>
                </a:lnTo>
                <a:lnTo>
                  <a:pt x="28897" y="168424"/>
                </a:lnTo>
                <a:lnTo>
                  <a:pt x="45888" y="192112"/>
                </a:lnTo>
                <a:lnTo>
                  <a:pt x="64213" y="179934"/>
                </a:lnTo>
                <a:lnTo>
                  <a:pt x="79250" y="166470"/>
                </a:lnTo>
                <a:lnTo>
                  <a:pt x="91002" y="151719"/>
                </a:lnTo>
                <a:lnTo>
                  <a:pt x="99466" y="135681"/>
                </a:lnTo>
                <a:lnTo>
                  <a:pt x="127838" y="135681"/>
                </a:lnTo>
                <a:lnTo>
                  <a:pt x="118705" y="120915"/>
                </a:lnTo>
                <a:lnTo>
                  <a:pt x="111249" y="98102"/>
                </a:lnTo>
                <a:close/>
              </a:path>
              <a:path w="3002915" h="235585">
                <a:moveTo>
                  <a:pt x="127838" y="135681"/>
                </a:moveTo>
                <a:lnTo>
                  <a:pt x="99466" y="135681"/>
                </a:lnTo>
                <a:lnTo>
                  <a:pt x="106784" y="150417"/>
                </a:lnTo>
                <a:lnTo>
                  <a:pt x="117326" y="164734"/>
                </a:lnTo>
                <a:lnTo>
                  <a:pt x="131092" y="178633"/>
                </a:lnTo>
                <a:lnTo>
                  <a:pt x="148084" y="192112"/>
                </a:lnTo>
                <a:lnTo>
                  <a:pt x="168051" y="168424"/>
                </a:lnTo>
                <a:lnTo>
                  <a:pt x="147106" y="156076"/>
                </a:lnTo>
                <a:lnTo>
                  <a:pt x="130658" y="140240"/>
                </a:lnTo>
                <a:lnTo>
                  <a:pt x="127838" y="135681"/>
                </a:lnTo>
                <a:close/>
              </a:path>
              <a:path w="3002915" h="235585">
                <a:moveTo>
                  <a:pt x="163835" y="72678"/>
                </a:moveTo>
                <a:lnTo>
                  <a:pt x="33982" y="72678"/>
                </a:lnTo>
                <a:lnTo>
                  <a:pt x="33982" y="98102"/>
                </a:lnTo>
                <a:lnTo>
                  <a:pt x="163835" y="98102"/>
                </a:lnTo>
                <a:lnTo>
                  <a:pt x="163835" y="72678"/>
                </a:lnTo>
                <a:close/>
              </a:path>
              <a:path w="3002915" h="235585">
                <a:moveTo>
                  <a:pt x="111744" y="41175"/>
                </a:moveTo>
                <a:lnTo>
                  <a:pt x="85824" y="41175"/>
                </a:lnTo>
                <a:lnTo>
                  <a:pt x="85824" y="72678"/>
                </a:lnTo>
                <a:lnTo>
                  <a:pt x="111744" y="72678"/>
                </a:lnTo>
                <a:lnTo>
                  <a:pt x="111744" y="41175"/>
                </a:lnTo>
                <a:close/>
              </a:path>
              <a:path w="3002915" h="235585">
                <a:moveTo>
                  <a:pt x="1892721" y="88181"/>
                </a:moveTo>
                <a:lnTo>
                  <a:pt x="1857994" y="88181"/>
                </a:lnTo>
                <a:lnTo>
                  <a:pt x="1846390" y="125737"/>
                </a:lnTo>
                <a:lnTo>
                  <a:pt x="1826337" y="158533"/>
                </a:lnTo>
                <a:lnTo>
                  <a:pt x="1797835" y="186570"/>
                </a:lnTo>
                <a:lnTo>
                  <a:pt x="1760884" y="209848"/>
                </a:lnTo>
                <a:lnTo>
                  <a:pt x="1778991" y="232667"/>
                </a:lnTo>
                <a:lnTo>
                  <a:pt x="1813640" y="209383"/>
                </a:lnTo>
                <a:lnTo>
                  <a:pt x="1841561" y="183431"/>
                </a:lnTo>
                <a:lnTo>
                  <a:pt x="1862754" y="154812"/>
                </a:lnTo>
                <a:lnTo>
                  <a:pt x="1877218" y="123527"/>
                </a:lnTo>
                <a:lnTo>
                  <a:pt x="1908335" y="123527"/>
                </a:lnTo>
                <a:lnTo>
                  <a:pt x="1908178" y="123279"/>
                </a:lnTo>
                <a:lnTo>
                  <a:pt x="1899252" y="105637"/>
                </a:lnTo>
                <a:lnTo>
                  <a:pt x="1892721" y="88181"/>
                </a:lnTo>
                <a:close/>
              </a:path>
              <a:path w="3002915" h="235585">
                <a:moveTo>
                  <a:pt x="1908335" y="123527"/>
                </a:moveTo>
                <a:lnTo>
                  <a:pt x="1877218" y="123527"/>
                </a:lnTo>
                <a:lnTo>
                  <a:pt x="1884357" y="138964"/>
                </a:lnTo>
                <a:lnTo>
                  <a:pt x="1916286" y="184485"/>
                </a:lnTo>
                <a:lnTo>
                  <a:pt x="1943943" y="211444"/>
                </a:lnTo>
                <a:lnTo>
                  <a:pt x="1973832" y="232420"/>
                </a:lnTo>
                <a:lnTo>
                  <a:pt x="1993304" y="211584"/>
                </a:lnTo>
                <a:lnTo>
                  <a:pt x="1978200" y="202212"/>
                </a:lnTo>
                <a:lnTo>
                  <a:pt x="1963151" y="190345"/>
                </a:lnTo>
                <a:lnTo>
                  <a:pt x="1948156" y="175981"/>
                </a:lnTo>
                <a:lnTo>
                  <a:pt x="1933215" y="159122"/>
                </a:lnTo>
                <a:lnTo>
                  <a:pt x="1919499" y="141107"/>
                </a:lnTo>
                <a:lnTo>
                  <a:pt x="1908335" y="123527"/>
                </a:lnTo>
                <a:close/>
              </a:path>
              <a:path w="3002915" h="235585">
                <a:moveTo>
                  <a:pt x="1986730" y="61763"/>
                </a:moveTo>
                <a:lnTo>
                  <a:pt x="1767085" y="61763"/>
                </a:lnTo>
                <a:lnTo>
                  <a:pt x="1767085" y="88181"/>
                </a:lnTo>
                <a:lnTo>
                  <a:pt x="1986730" y="88181"/>
                </a:lnTo>
                <a:lnTo>
                  <a:pt x="1986730" y="61763"/>
                </a:lnTo>
                <a:close/>
              </a:path>
              <a:path w="3002915" h="235585">
                <a:moveTo>
                  <a:pt x="1889248" y="2604"/>
                </a:moveTo>
                <a:lnTo>
                  <a:pt x="1861466" y="2604"/>
                </a:lnTo>
                <a:lnTo>
                  <a:pt x="1861384" y="58621"/>
                </a:lnTo>
                <a:lnTo>
                  <a:pt x="1861219" y="61763"/>
                </a:lnTo>
                <a:lnTo>
                  <a:pt x="1889000" y="61763"/>
                </a:lnTo>
                <a:lnTo>
                  <a:pt x="1889139" y="58621"/>
                </a:lnTo>
                <a:lnTo>
                  <a:pt x="1889248" y="2604"/>
                </a:lnTo>
                <a:close/>
              </a:path>
              <a:path w="3002915" h="235585">
                <a:moveTo>
                  <a:pt x="1227335" y="196081"/>
                </a:moveTo>
                <a:lnTo>
                  <a:pt x="1002233" y="196081"/>
                </a:lnTo>
                <a:lnTo>
                  <a:pt x="1002233" y="222002"/>
                </a:lnTo>
                <a:lnTo>
                  <a:pt x="1227335" y="222002"/>
                </a:lnTo>
                <a:lnTo>
                  <a:pt x="1227335" y="196081"/>
                </a:lnTo>
                <a:close/>
              </a:path>
              <a:path w="3002915" h="235585">
                <a:moveTo>
                  <a:pt x="1114226" y="2604"/>
                </a:moveTo>
                <a:lnTo>
                  <a:pt x="1086568" y="2604"/>
                </a:lnTo>
                <a:lnTo>
                  <a:pt x="1086568" y="196081"/>
                </a:lnTo>
                <a:lnTo>
                  <a:pt x="1114226" y="196081"/>
                </a:lnTo>
                <a:lnTo>
                  <a:pt x="1114226" y="104180"/>
                </a:lnTo>
                <a:lnTo>
                  <a:pt x="1208980" y="104180"/>
                </a:lnTo>
                <a:lnTo>
                  <a:pt x="1208980" y="78258"/>
                </a:lnTo>
                <a:lnTo>
                  <a:pt x="1114226" y="78258"/>
                </a:lnTo>
                <a:lnTo>
                  <a:pt x="1114226" y="2604"/>
                </a:lnTo>
                <a:close/>
              </a:path>
              <a:path w="3002915" h="235585">
                <a:moveTo>
                  <a:pt x="397743" y="2357"/>
                </a:moveTo>
                <a:lnTo>
                  <a:pt x="371574" y="2357"/>
                </a:lnTo>
                <a:lnTo>
                  <a:pt x="371574" y="199678"/>
                </a:lnTo>
                <a:lnTo>
                  <a:pt x="373333" y="211669"/>
                </a:lnTo>
                <a:lnTo>
                  <a:pt x="378612" y="220235"/>
                </a:lnTo>
                <a:lnTo>
                  <a:pt x="387410" y="225374"/>
                </a:lnTo>
                <a:lnTo>
                  <a:pt x="399727" y="227087"/>
                </a:lnTo>
                <a:lnTo>
                  <a:pt x="427880" y="227087"/>
                </a:lnTo>
                <a:lnTo>
                  <a:pt x="461366" y="208352"/>
                </a:lnTo>
                <a:lnTo>
                  <a:pt x="463919" y="201166"/>
                </a:lnTo>
                <a:lnTo>
                  <a:pt x="400016" y="201166"/>
                </a:lnTo>
                <a:lnTo>
                  <a:pt x="397743" y="198892"/>
                </a:lnTo>
                <a:lnTo>
                  <a:pt x="397743" y="121667"/>
                </a:lnTo>
                <a:lnTo>
                  <a:pt x="417680" y="111606"/>
                </a:lnTo>
                <a:lnTo>
                  <a:pt x="435198" y="100769"/>
                </a:lnTo>
                <a:lnTo>
                  <a:pt x="447213" y="91530"/>
                </a:lnTo>
                <a:lnTo>
                  <a:pt x="397743" y="91530"/>
                </a:lnTo>
                <a:lnTo>
                  <a:pt x="397743" y="2357"/>
                </a:lnTo>
                <a:close/>
              </a:path>
              <a:path w="3002915" h="235585">
                <a:moveTo>
                  <a:pt x="443136" y="165695"/>
                </a:moveTo>
                <a:lnTo>
                  <a:pt x="430857" y="201166"/>
                </a:lnTo>
                <a:lnTo>
                  <a:pt x="463919" y="201166"/>
                </a:lnTo>
                <a:lnTo>
                  <a:pt x="464565" y="199346"/>
                </a:lnTo>
                <a:lnTo>
                  <a:pt x="467072" y="188074"/>
                </a:lnTo>
                <a:lnTo>
                  <a:pt x="468809" y="174749"/>
                </a:lnTo>
                <a:lnTo>
                  <a:pt x="443136" y="165695"/>
                </a:lnTo>
                <a:close/>
              </a:path>
              <a:path w="3002915" h="235585">
                <a:moveTo>
                  <a:pt x="440655" y="57423"/>
                </a:moveTo>
                <a:lnTo>
                  <a:pt x="432996" y="66484"/>
                </a:lnTo>
                <a:lnTo>
                  <a:pt x="423291" y="75190"/>
                </a:lnTo>
                <a:lnTo>
                  <a:pt x="411540" y="83538"/>
                </a:lnTo>
                <a:lnTo>
                  <a:pt x="397743" y="91530"/>
                </a:lnTo>
                <a:lnTo>
                  <a:pt x="447213" y="91530"/>
                </a:lnTo>
                <a:lnTo>
                  <a:pt x="450297" y="89158"/>
                </a:lnTo>
                <a:lnTo>
                  <a:pt x="462979" y="76771"/>
                </a:lnTo>
                <a:lnTo>
                  <a:pt x="440655" y="57423"/>
                </a:lnTo>
                <a:close/>
              </a:path>
              <a:path w="3002915" h="235585">
                <a:moveTo>
                  <a:pt x="284386" y="55439"/>
                </a:moveTo>
                <a:lnTo>
                  <a:pt x="258465" y="55439"/>
                </a:lnTo>
                <a:lnTo>
                  <a:pt x="258465" y="202530"/>
                </a:lnTo>
                <a:lnTo>
                  <a:pt x="235397" y="209351"/>
                </a:lnTo>
                <a:lnTo>
                  <a:pt x="248046" y="233164"/>
                </a:lnTo>
                <a:lnTo>
                  <a:pt x="362644" y="194345"/>
                </a:lnTo>
                <a:lnTo>
                  <a:pt x="284386" y="194345"/>
                </a:lnTo>
                <a:lnTo>
                  <a:pt x="284386" y="55439"/>
                </a:lnTo>
                <a:close/>
              </a:path>
              <a:path w="3002915" h="235585">
                <a:moveTo>
                  <a:pt x="329902" y="2357"/>
                </a:moveTo>
                <a:lnTo>
                  <a:pt x="303980" y="2357"/>
                </a:lnTo>
                <a:lnTo>
                  <a:pt x="303980" y="187772"/>
                </a:lnTo>
                <a:lnTo>
                  <a:pt x="284386" y="194345"/>
                </a:lnTo>
                <a:lnTo>
                  <a:pt x="362644" y="194345"/>
                </a:lnTo>
                <a:lnTo>
                  <a:pt x="362644" y="179090"/>
                </a:lnTo>
                <a:lnTo>
                  <a:pt x="329902" y="179090"/>
                </a:lnTo>
                <a:lnTo>
                  <a:pt x="329902" y="102692"/>
                </a:lnTo>
                <a:lnTo>
                  <a:pt x="363636" y="102692"/>
                </a:lnTo>
                <a:lnTo>
                  <a:pt x="363636" y="76771"/>
                </a:lnTo>
                <a:lnTo>
                  <a:pt x="329902" y="76771"/>
                </a:lnTo>
                <a:lnTo>
                  <a:pt x="329902" y="2357"/>
                </a:lnTo>
                <a:close/>
              </a:path>
              <a:path w="3002915" h="235585">
                <a:moveTo>
                  <a:pt x="362644" y="168424"/>
                </a:moveTo>
                <a:lnTo>
                  <a:pt x="329902" y="179090"/>
                </a:lnTo>
                <a:lnTo>
                  <a:pt x="362644" y="179090"/>
                </a:lnTo>
                <a:lnTo>
                  <a:pt x="362644" y="168424"/>
                </a:lnTo>
                <a:close/>
              </a:path>
              <a:path w="3002915" h="235585">
                <a:moveTo>
                  <a:pt x="2846213" y="10417"/>
                </a:moveTo>
                <a:lnTo>
                  <a:pt x="2819548" y="10417"/>
                </a:lnTo>
                <a:lnTo>
                  <a:pt x="2819527" y="128365"/>
                </a:lnTo>
                <a:lnTo>
                  <a:pt x="2818939" y="142359"/>
                </a:lnTo>
                <a:lnTo>
                  <a:pt x="2804103" y="188125"/>
                </a:lnTo>
                <a:lnTo>
                  <a:pt x="2776884" y="217413"/>
                </a:lnTo>
                <a:lnTo>
                  <a:pt x="2797472" y="235272"/>
                </a:lnTo>
                <a:lnTo>
                  <a:pt x="2815959" y="217498"/>
                </a:lnTo>
                <a:lnTo>
                  <a:pt x="2829997" y="198158"/>
                </a:lnTo>
                <a:lnTo>
                  <a:pt x="2839585" y="177252"/>
                </a:lnTo>
                <a:lnTo>
                  <a:pt x="2844725" y="154781"/>
                </a:lnTo>
                <a:lnTo>
                  <a:pt x="2958826" y="154781"/>
                </a:lnTo>
                <a:lnTo>
                  <a:pt x="2958826" y="128365"/>
                </a:lnTo>
                <a:lnTo>
                  <a:pt x="2846213" y="128365"/>
                </a:lnTo>
                <a:lnTo>
                  <a:pt x="2846213" y="90164"/>
                </a:lnTo>
                <a:lnTo>
                  <a:pt x="3002730" y="90164"/>
                </a:lnTo>
                <a:lnTo>
                  <a:pt x="3002730" y="63748"/>
                </a:lnTo>
                <a:lnTo>
                  <a:pt x="2846213" y="63748"/>
                </a:lnTo>
                <a:lnTo>
                  <a:pt x="2846213" y="10417"/>
                </a:lnTo>
                <a:close/>
              </a:path>
              <a:path w="3002915" h="235585">
                <a:moveTo>
                  <a:pt x="2958826" y="154781"/>
                </a:moveTo>
                <a:lnTo>
                  <a:pt x="2932162" y="154781"/>
                </a:lnTo>
                <a:lnTo>
                  <a:pt x="2932162" y="232172"/>
                </a:lnTo>
                <a:lnTo>
                  <a:pt x="2958826" y="232172"/>
                </a:lnTo>
                <a:lnTo>
                  <a:pt x="2958826" y="154781"/>
                </a:lnTo>
                <a:close/>
              </a:path>
              <a:path w="3002915" h="235585">
                <a:moveTo>
                  <a:pt x="2930301" y="2108"/>
                </a:moveTo>
                <a:lnTo>
                  <a:pt x="2903636" y="2108"/>
                </a:lnTo>
                <a:lnTo>
                  <a:pt x="2903636" y="63748"/>
                </a:lnTo>
                <a:lnTo>
                  <a:pt x="2930301" y="63748"/>
                </a:lnTo>
                <a:lnTo>
                  <a:pt x="2930301" y="210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2462" y="3752463"/>
            <a:ext cx="99695" cy="48260"/>
          </a:xfrm>
          <a:custGeom>
            <a:avLst/>
            <a:gdLst/>
            <a:ahLst/>
            <a:cxnLst/>
            <a:rect l="l" t="t" r="r" b="b"/>
            <a:pathLst>
              <a:path w="99695" h="48260">
                <a:moveTo>
                  <a:pt x="83095" y="0"/>
                </a:moveTo>
                <a:lnTo>
                  <a:pt x="59066" y="37207"/>
                </a:lnTo>
                <a:lnTo>
                  <a:pt x="13146" y="48245"/>
                </a:lnTo>
                <a:lnTo>
                  <a:pt x="0" y="26416"/>
                </a:lnTo>
                <a:lnTo>
                  <a:pt x="23983" y="21556"/>
                </a:lnTo>
                <a:lnTo>
                  <a:pt x="45826" y="15533"/>
                </a:lnTo>
                <a:lnTo>
                  <a:pt x="65530" y="8348"/>
                </a:lnTo>
                <a:lnTo>
                  <a:pt x="8309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1446" y="3750602"/>
            <a:ext cx="95885" cy="48895"/>
          </a:xfrm>
          <a:custGeom>
            <a:avLst/>
            <a:gdLst/>
            <a:ahLst/>
            <a:cxnLst/>
            <a:rect l="l" t="t" r="r" b="b"/>
            <a:pathLst>
              <a:path w="95885" h="48895">
                <a:moveTo>
                  <a:pt x="13270" y="0"/>
                </a:moveTo>
                <a:lnTo>
                  <a:pt x="34889" y="4774"/>
                </a:lnTo>
                <a:lnTo>
                  <a:pt x="55841" y="11286"/>
                </a:lnTo>
                <a:lnTo>
                  <a:pt x="76127" y="19533"/>
                </a:lnTo>
                <a:lnTo>
                  <a:pt x="95745" y="29517"/>
                </a:lnTo>
                <a:lnTo>
                  <a:pt x="78506" y="48369"/>
                </a:lnTo>
                <a:lnTo>
                  <a:pt x="59089" y="38168"/>
                </a:lnTo>
                <a:lnTo>
                  <a:pt x="39532" y="30137"/>
                </a:lnTo>
                <a:lnTo>
                  <a:pt x="19835" y="24277"/>
                </a:lnTo>
                <a:lnTo>
                  <a:pt x="0" y="20587"/>
                </a:lnTo>
                <a:lnTo>
                  <a:pt x="1327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04617" y="3725054"/>
            <a:ext cx="34925" cy="70485"/>
          </a:xfrm>
          <a:custGeom>
            <a:avLst/>
            <a:gdLst/>
            <a:ahLst/>
            <a:cxnLst/>
            <a:rect l="l" t="t" r="r" b="b"/>
            <a:pathLst>
              <a:path w="34925" h="70485">
                <a:moveTo>
                  <a:pt x="13270" y="0"/>
                </a:moveTo>
                <a:lnTo>
                  <a:pt x="34354" y="5581"/>
                </a:lnTo>
                <a:lnTo>
                  <a:pt x="32687" y="22789"/>
                </a:lnTo>
                <a:lnTo>
                  <a:pt x="29920" y="39315"/>
                </a:lnTo>
                <a:lnTo>
                  <a:pt x="26052" y="55159"/>
                </a:lnTo>
                <a:lnTo>
                  <a:pt x="21084" y="70321"/>
                </a:lnTo>
                <a:lnTo>
                  <a:pt x="0" y="62631"/>
                </a:lnTo>
                <a:lnTo>
                  <a:pt x="4736" y="49229"/>
                </a:lnTo>
                <a:lnTo>
                  <a:pt x="8526" y="34323"/>
                </a:lnTo>
                <a:lnTo>
                  <a:pt x="11371" y="17913"/>
                </a:lnTo>
                <a:lnTo>
                  <a:pt x="1327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70473" y="3722697"/>
            <a:ext cx="27305" cy="52705"/>
          </a:xfrm>
          <a:custGeom>
            <a:avLst/>
            <a:gdLst/>
            <a:ahLst/>
            <a:cxnLst/>
            <a:rect l="l" t="t" r="r" b="b"/>
            <a:pathLst>
              <a:path w="27304" h="52704">
                <a:moveTo>
                  <a:pt x="17239" y="0"/>
                </a:moveTo>
                <a:lnTo>
                  <a:pt x="20975" y="9852"/>
                </a:lnTo>
                <a:lnTo>
                  <a:pt x="23874" y="20680"/>
                </a:lnTo>
                <a:lnTo>
                  <a:pt x="25936" y="32486"/>
                </a:lnTo>
                <a:lnTo>
                  <a:pt x="27161" y="45268"/>
                </a:lnTo>
                <a:lnTo>
                  <a:pt x="8309" y="52089"/>
                </a:lnTo>
                <a:lnTo>
                  <a:pt x="7371" y="39230"/>
                </a:lnTo>
                <a:lnTo>
                  <a:pt x="5674" y="27316"/>
                </a:lnTo>
                <a:lnTo>
                  <a:pt x="3216" y="16347"/>
                </a:lnTo>
                <a:lnTo>
                  <a:pt x="0" y="6325"/>
                </a:lnTo>
                <a:lnTo>
                  <a:pt x="172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57974" y="3713519"/>
            <a:ext cx="44450" cy="8255"/>
          </a:xfrm>
          <a:custGeom>
            <a:avLst/>
            <a:gdLst/>
            <a:ahLst/>
            <a:cxnLst/>
            <a:rect l="l" t="t" r="r" b="b"/>
            <a:pathLst>
              <a:path w="44450" h="8254">
                <a:moveTo>
                  <a:pt x="0" y="0"/>
                </a:moveTo>
                <a:lnTo>
                  <a:pt x="0" y="7689"/>
                </a:lnTo>
                <a:lnTo>
                  <a:pt x="43903" y="7689"/>
                </a:lnTo>
                <a:lnTo>
                  <a:pt x="4390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88024" y="3713519"/>
            <a:ext cx="44450" cy="8255"/>
          </a:xfrm>
          <a:custGeom>
            <a:avLst/>
            <a:gdLst/>
            <a:ahLst/>
            <a:cxnLst/>
            <a:rect l="l" t="t" r="r" b="b"/>
            <a:pathLst>
              <a:path w="44450" h="8254">
                <a:moveTo>
                  <a:pt x="0" y="0"/>
                </a:moveTo>
                <a:lnTo>
                  <a:pt x="0" y="7689"/>
                </a:lnTo>
                <a:lnTo>
                  <a:pt x="44028" y="7689"/>
                </a:lnTo>
                <a:lnTo>
                  <a:pt x="440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16759" y="3718046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7623" y="0"/>
                </a:lnTo>
              </a:path>
            </a:pathLst>
          </a:custGeom>
          <a:ln w="272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5386" y="3710543"/>
            <a:ext cx="17780" cy="8890"/>
          </a:xfrm>
          <a:custGeom>
            <a:avLst/>
            <a:gdLst/>
            <a:ahLst/>
            <a:cxnLst/>
            <a:rect l="l" t="t" r="r" b="b"/>
            <a:pathLst>
              <a:path w="17779" h="8889">
                <a:moveTo>
                  <a:pt x="0" y="0"/>
                </a:moveTo>
                <a:lnTo>
                  <a:pt x="0" y="8557"/>
                </a:lnTo>
                <a:lnTo>
                  <a:pt x="17238" y="8557"/>
                </a:lnTo>
                <a:lnTo>
                  <a:pt x="1723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19204" y="3703970"/>
            <a:ext cx="39370" cy="44450"/>
          </a:xfrm>
          <a:custGeom>
            <a:avLst/>
            <a:gdLst/>
            <a:ahLst/>
            <a:cxnLst/>
            <a:rect l="l" t="t" r="r" b="b"/>
            <a:pathLst>
              <a:path w="39370" h="44450">
                <a:moveTo>
                  <a:pt x="0" y="0"/>
                </a:moveTo>
                <a:lnTo>
                  <a:pt x="0" y="44400"/>
                </a:lnTo>
                <a:lnTo>
                  <a:pt x="39315" y="44400"/>
                </a:lnTo>
                <a:lnTo>
                  <a:pt x="3931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24301" y="3698264"/>
            <a:ext cx="59690" cy="33655"/>
          </a:xfrm>
          <a:custGeom>
            <a:avLst/>
            <a:gdLst/>
            <a:ahLst/>
            <a:cxnLst/>
            <a:rect l="l" t="t" r="r" b="b"/>
            <a:pathLst>
              <a:path w="59690" h="33654">
                <a:moveTo>
                  <a:pt x="0" y="0"/>
                </a:moveTo>
                <a:lnTo>
                  <a:pt x="59159" y="0"/>
                </a:lnTo>
                <a:lnTo>
                  <a:pt x="59159" y="33362"/>
                </a:lnTo>
                <a:lnTo>
                  <a:pt x="0" y="333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57974" y="3692187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0"/>
                </a:moveTo>
                <a:lnTo>
                  <a:pt x="0" y="7441"/>
                </a:lnTo>
                <a:lnTo>
                  <a:pt x="43903" y="7441"/>
                </a:lnTo>
                <a:lnTo>
                  <a:pt x="43903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88024" y="3692187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0"/>
                </a:moveTo>
                <a:lnTo>
                  <a:pt x="0" y="7441"/>
                </a:lnTo>
                <a:lnTo>
                  <a:pt x="44028" y="7441"/>
                </a:lnTo>
                <a:lnTo>
                  <a:pt x="44028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13387" y="3690203"/>
            <a:ext cx="80010" cy="50165"/>
          </a:xfrm>
          <a:custGeom>
            <a:avLst/>
            <a:gdLst/>
            <a:ahLst/>
            <a:cxnLst/>
            <a:rect l="l" t="t" r="r" b="b"/>
            <a:pathLst>
              <a:path w="80009" h="50164">
                <a:moveTo>
                  <a:pt x="0" y="0"/>
                </a:moveTo>
                <a:lnTo>
                  <a:pt x="0" y="49981"/>
                </a:lnTo>
                <a:lnTo>
                  <a:pt x="79996" y="49981"/>
                </a:lnTo>
                <a:lnTo>
                  <a:pt x="79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16759" y="3681335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7623" y="0"/>
                </a:lnTo>
              </a:path>
            </a:pathLst>
          </a:custGeom>
          <a:ln w="269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88954" y="3673956"/>
            <a:ext cx="128905" cy="82550"/>
          </a:xfrm>
          <a:custGeom>
            <a:avLst/>
            <a:gdLst/>
            <a:ahLst/>
            <a:cxnLst/>
            <a:rect l="l" t="t" r="r" b="b"/>
            <a:pathLst>
              <a:path w="128904" h="82550">
                <a:moveTo>
                  <a:pt x="0" y="0"/>
                </a:moveTo>
                <a:lnTo>
                  <a:pt x="128488" y="0"/>
                </a:lnTo>
                <a:lnTo>
                  <a:pt x="128488" y="82475"/>
                </a:lnTo>
                <a:lnTo>
                  <a:pt x="0" y="8247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32957" y="3673956"/>
            <a:ext cx="225425" cy="116839"/>
          </a:xfrm>
          <a:custGeom>
            <a:avLst/>
            <a:gdLst/>
            <a:ahLst/>
            <a:cxnLst/>
            <a:rect l="l" t="t" r="r" b="b"/>
            <a:pathLst>
              <a:path w="225425" h="116839">
                <a:moveTo>
                  <a:pt x="29145" y="0"/>
                </a:moveTo>
                <a:lnTo>
                  <a:pt x="194840" y="0"/>
                </a:lnTo>
                <a:lnTo>
                  <a:pt x="194840" y="65732"/>
                </a:lnTo>
                <a:lnTo>
                  <a:pt x="125016" y="65732"/>
                </a:lnTo>
                <a:lnTo>
                  <a:pt x="125016" y="73173"/>
                </a:lnTo>
                <a:lnTo>
                  <a:pt x="209847" y="73173"/>
                </a:lnTo>
                <a:lnTo>
                  <a:pt x="209847" y="90909"/>
                </a:lnTo>
                <a:lnTo>
                  <a:pt x="125016" y="90909"/>
                </a:lnTo>
                <a:lnTo>
                  <a:pt x="125016" y="98226"/>
                </a:lnTo>
                <a:lnTo>
                  <a:pt x="224977" y="98226"/>
                </a:lnTo>
                <a:lnTo>
                  <a:pt x="224977" y="116333"/>
                </a:lnTo>
                <a:lnTo>
                  <a:pt x="0" y="116333"/>
                </a:lnTo>
                <a:lnTo>
                  <a:pt x="0" y="98226"/>
                </a:lnTo>
                <a:lnTo>
                  <a:pt x="99094" y="98226"/>
                </a:lnTo>
                <a:lnTo>
                  <a:pt x="99094" y="90909"/>
                </a:lnTo>
                <a:lnTo>
                  <a:pt x="15255" y="90909"/>
                </a:lnTo>
                <a:lnTo>
                  <a:pt x="15255" y="73173"/>
                </a:lnTo>
                <a:lnTo>
                  <a:pt x="99094" y="73173"/>
                </a:lnTo>
                <a:lnTo>
                  <a:pt x="99094" y="65732"/>
                </a:lnTo>
                <a:lnTo>
                  <a:pt x="29145" y="65732"/>
                </a:lnTo>
                <a:lnTo>
                  <a:pt x="291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29385" y="3669119"/>
            <a:ext cx="74295" cy="85090"/>
          </a:xfrm>
          <a:custGeom>
            <a:avLst/>
            <a:gdLst/>
            <a:ahLst/>
            <a:cxnLst/>
            <a:rect l="l" t="t" r="r" b="b"/>
            <a:pathLst>
              <a:path w="74295" h="85089">
                <a:moveTo>
                  <a:pt x="24804" y="0"/>
                </a:moveTo>
                <a:lnTo>
                  <a:pt x="48741" y="0"/>
                </a:lnTo>
                <a:lnTo>
                  <a:pt x="48741" y="17487"/>
                </a:lnTo>
                <a:lnTo>
                  <a:pt x="73669" y="17487"/>
                </a:lnTo>
                <a:lnTo>
                  <a:pt x="73669" y="41175"/>
                </a:lnTo>
                <a:lnTo>
                  <a:pt x="31998" y="41175"/>
                </a:lnTo>
                <a:lnTo>
                  <a:pt x="31998" y="53826"/>
                </a:lnTo>
                <a:lnTo>
                  <a:pt x="31998" y="58373"/>
                </a:lnTo>
                <a:lnTo>
                  <a:pt x="34271" y="60647"/>
                </a:lnTo>
                <a:lnTo>
                  <a:pt x="38819" y="60647"/>
                </a:lnTo>
                <a:lnTo>
                  <a:pt x="66972" y="60647"/>
                </a:lnTo>
                <a:lnTo>
                  <a:pt x="66972" y="84583"/>
                </a:lnTo>
                <a:lnTo>
                  <a:pt x="32494" y="84583"/>
                </a:lnTo>
                <a:lnTo>
                  <a:pt x="21587" y="83157"/>
                </a:lnTo>
                <a:lnTo>
                  <a:pt x="13797" y="78878"/>
                </a:lnTo>
                <a:lnTo>
                  <a:pt x="9123" y="71747"/>
                </a:lnTo>
                <a:lnTo>
                  <a:pt x="7565" y="61763"/>
                </a:lnTo>
                <a:lnTo>
                  <a:pt x="7565" y="41175"/>
                </a:lnTo>
                <a:lnTo>
                  <a:pt x="0" y="41175"/>
                </a:lnTo>
                <a:lnTo>
                  <a:pt x="0" y="17487"/>
                </a:lnTo>
                <a:lnTo>
                  <a:pt x="24804" y="17487"/>
                </a:lnTo>
                <a:lnTo>
                  <a:pt x="2480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08376" y="3664778"/>
            <a:ext cx="59690" cy="71120"/>
          </a:xfrm>
          <a:custGeom>
            <a:avLst/>
            <a:gdLst/>
            <a:ahLst/>
            <a:cxnLst/>
            <a:rect l="l" t="t" r="r" b="b"/>
            <a:pathLst>
              <a:path w="59690" h="71120">
                <a:moveTo>
                  <a:pt x="19596" y="0"/>
                </a:moveTo>
                <a:lnTo>
                  <a:pt x="30828" y="11270"/>
                </a:lnTo>
                <a:lnTo>
                  <a:pt x="41207" y="24122"/>
                </a:lnTo>
                <a:lnTo>
                  <a:pt x="50734" y="38555"/>
                </a:lnTo>
                <a:lnTo>
                  <a:pt x="59408" y="54570"/>
                </a:lnTo>
                <a:lnTo>
                  <a:pt x="35347" y="70693"/>
                </a:lnTo>
                <a:lnTo>
                  <a:pt x="28998" y="56097"/>
                </a:lnTo>
                <a:lnTo>
                  <a:pt x="20991" y="42322"/>
                </a:lnTo>
                <a:lnTo>
                  <a:pt x="11325" y="29370"/>
                </a:lnTo>
                <a:lnTo>
                  <a:pt x="0" y="17239"/>
                </a:lnTo>
                <a:lnTo>
                  <a:pt x="19596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31606" y="3660933"/>
            <a:ext cx="170815" cy="136525"/>
          </a:xfrm>
          <a:custGeom>
            <a:avLst/>
            <a:gdLst/>
            <a:ahLst/>
            <a:cxnLst/>
            <a:rect l="l" t="t" r="r" b="b"/>
            <a:pathLst>
              <a:path w="170815" h="136525">
                <a:moveTo>
                  <a:pt x="77019" y="0"/>
                </a:moveTo>
                <a:lnTo>
                  <a:pt x="103684" y="0"/>
                </a:lnTo>
                <a:lnTo>
                  <a:pt x="103684" y="22200"/>
                </a:lnTo>
                <a:lnTo>
                  <a:pt x="163338" y="22200"/>
                </a:lnTo>
                <a:lnTo>
                  <a:pt x="163338" y="46508"/>
                </a:lnTo>
                <a:lnTo>
                  <a:pt x="118938" y="46508"/>
                </a:lnTo>
                <a:lnTo>
                  <a:pt x="130611" y="65360"/>
                </a:lnTo>
                <a:lnTo>
                  <a:pt x="143060" y="81731"/>
                </a:lnTo>
                <a:lnTo>
                  <a:pt x="156285" y="95622"/>
                </a:lnTo>
                <a:lnTo>
                  <a:pt x="170284" y="107032"/>
                </a:lnTo>
                <a:lnTo>
                  <a:pt x="152920" y="127868"/>
                </a:lnTo>
                <a:lnTo>
                  <a:pt x="139983" y="115628"/>
                </a:lnTo>
                <a:lnTo>
                  <a:pt x="127465" y="100614"/>
                </a:lnTo>
                <a:lnTo>
                  <a:pt x="115365" y="82824"/>
                </a:lnTo>
                <a:lnTo>
                  <a:pt x="103684" y="62259"/>
                </a:lnTo>
                <a:lnTo>
                  <a:pt x="103684" y="135929"/>
                </a:lnTo>
                <a:lnTo>
                  <a:pt x="77019" y="135929"/>
                </a:lnTo>
                <a:lnTo>
                  <a:pt x="77019" y="62259"/>
                </a:lnTo>
                <a:lnTo>
                  <a:pt x="63709" y="81777"/>
                </a:lnTo>
                <a:lnTo>
                  <a:pt x="49330" y="99032"/>
                </a:lnTo>
                <a:lnTo>
                  <a:pt x="33881" y="114024"/>
                </a:lnTo>
                <a:lnTo>
                  <a:pt x="17363" y="126751"/>
                </a:lnTo>
                <a:lnTo>
                  <a:pt x="0" y="106784"/>
                </a:lnTo>
                <a:lnTo>
                  <a:pt x="16758" y="94924"/>
                </a:lnTo>
                <a:lnTo>
                  <a:pt x="32431" y="80925"/>
                </a:lnTo>
                <a:lnTo>
                  <a:pt x="47019" y="64786"/>
                </a:lnTo>
                <a:lnTo>
                  <a:pt x="60523" y="46508"/>
                </a:lnTo>
                <a:lnTo>
                  <a:pt x="17363" y="46508"/>
                </a:lnTo>
                <a:lnTo>
                  <a:pt x="17363" y="22200"/>
                </a:lnTo>
                <a:lnTo>
                  <a:pt x="77019" y="22200"/>
                </a:lnTo>
                <a:lnTo>
                  <a:pt x="7701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54438" y="3659197"/>
            <a:ext cx="53340" cy="36830"/>
          </a:xfrm>
          <a:custGeom>
            <a:avLst/>
            <a:gdLst/>
            <a:ahLst/>
            <a:cxnLst/>
            <a:rect l="l" t="t" r="r" b="b"/>
            <a:pathLst>
              <a:path w="53340" h="36829">
                <a:moveTo>
                  <a:pt x="0" y="0"/>
                </a:moveTo>
                <a:lnTo>
                  <a:pt x="0" y="36586"/>
                </a:lnTo>
                <a:lnTo>
                  <a:pt x="53082" y="36586"/>
                </a:lnTo>
                <a:lnTo>
                  <a:pt x="5308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75807" y="3659197"/>
            <a:ext cx="53340" cy="36830"/>
          </a:xfrm>
          <a:custGeom>
            <a:avLst/>
            <a:gdLst/>
            <a:ahLst/>
            <a:cxnLst/>
            <a:rect l="l" t="t" r="r" b="b"/>
            <a:pathLst>
              <a:path w="53340" h="36829">
                <a:moveTo>
                  <a:pt x="0" y="0"/>
                </a:moveTo>
                <a:lnTo>
                  <a:pt x="0" y="36586"/>
                </a:lnTo>
                <a:lnTo>
                  <a:pt x="52834" y="36586"/>
                </a:lnTo>
                <a:lnTo>
                  <a:pt x="5283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29088" y="3657833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>
                <a:moveTo>
                  <a:pt x="0" y="0"/>
                </a:moveTo>
                <a:lnTo>
                  <a:pt x="232717" y="0"/>
                </a:lnTo>
              </a:path>
            </a:pathLst>
          </a:custGeom>
          <a:ln w="308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16759" y="3644748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7623" y="0"/>
                </a:lnTo>
              </a:path>
            </a:pathLst>
          </a:custGeom>
          <a:ln w="269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19204" y="3636625"/>
            <a:ext cx="39370" cy="41910"/>
          </a:xfrm>
          <a:custGeom>
            <a:avLst/>
            <a:gdLst/>
            <a:ahLst/>
            <a:cxnLst/>
            <a:rect l="l" t="t" r="r" b="b"/>
            <a:pathLst>
              <a:path w="39370" h="41910">
                <a:moveTo>
                  <a:pt x="0" y="0"/>
                </a:moveTo>
                <a:lnTo>
                  <a:pt x="0" y="41423"/>
                </a:lnTo>
                <a:lnTo>
                  <a:pt x="39315" y="41423"/>
                </a:lnTo>
                <a:lnTo>
                  <a:pt x="3931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18969" y="3616285"/>
            <a:ext cx="68580" cy="9525"/>
          </a:xfrm>
          <a:custGeom>
            <a:avLst/>
            <a:gdLst/>
            <a:ahLst/>
            <a:cxnLst/>
            <a:rect l="l" t="t" r="r" b="b"/>
            <a:pathLst>
              <a:path w="68579" h="9525">
                <a:moveTo>
                  <a:pt x="0" y="0"/>
                </a:moveTo>
                <a:lnTo>
                  <a:pt x="0" y="9425"/>
                </a:lnTo>
                <a:lnTo>
                  <a:pt x="68336" y="9425"/>
                </a:lnTo>
                <a:lnTo>
                  <a:pt x="6833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83039" y="3609439"/>
            <a:ext cx="124460" cy="20320"/>
          </a:xfrm>
          <a:custGeom>
            <a:avLst/>
            <a:gdLst/>
            <a:ahLst/>
            <a:cxnLst/>
            <a:rect l="l" t="t" r="r" b="b"/>
            <a:pathLst>
              <a:path w="124459" h="20320">
                <a:moveTo>
                  <a:pt x="0" y="20265"/>
                </a:moveTo>
                <a:lnTo>
                  <a:pt x="123948" y="20265"/>
                </a:lnTo>
                <a:lnTo>
                  <a:pt x="123948" y="0"/>
                </a:lnTo>
                <a:lnTo>
                  <a:pt x="0" y="0"/>
                </a:lnTo>
                <a:lnTo>
                  <a:pt x="0" y="202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96966" y="3609712"/>
            <a:ext cx="44450" cy="47625"/>
          </a:xfrm>
          <a:custGeom>
            <a:avLst/>
            <a:gdLst/>
            <a:ahLst/>
            <a:cxnLst/>
            <a:rect l="l" t="t" r="r" b="b"/>
            <a:pathLst>
              <a:path w="44450" h="47625">
                <a:moveTo>
                  <a:pt x="24804" y="0"/>
                </a:moveTo>
                <a:lnTo>
                  <a:pt x="31005" y="8596"/>
                </a:lnTo>
                <a:lnTo>
                  <a:pt x="36338" y="17642"/>
                </a:lnTo>
                <a:lnTo>
                  <a:pt x="40803" y="27137"/>
                </a:lnTo>
                <a:lnTo>
                  <a:pt x="44400" y="37082"/>
                </a:lnTo>
                <a:lnTo>
                  <a:pt x="18975" y="47252"/>
                </a:lnTo>
                <a:lnTo>
                  <a:pt x="16486" y="39524"/>
                </a:lnTo>
                <a:lnTo>
                  <a:pt x="12495" y="30726"/>
                </a:lnTo>
                <a:lnTo>
                  <a:pt x="6999" y="20859"/>
                </a:lnTo>
                <a:lnTo>
                  <a:pt x="0" y="9921"/>
                </a:lnTo>
                <a:lnTo>
                  <a:pt x="2480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43870" y="3606611"/>
            <a:ext cx="139700" cy="151130"/>
          </a:xfrm>
          <a:custGeom>
            <a:avLst/>
            <a:gdLst/>
            <a:ahLst/>
            <a:cxnLst/>
            <a:rect l="l" t="t" r="r" b="b"/>
            <a:pathLst>
              <a:path w="139700" h="151129">
                <a:moveTo>
                  <a:pt x="56926" y="0"/>
                </a:moveTo>
                <a:lnTo>
                  <a:pt x="82847" y="0"/>
                </a:lnTo>
                <a:lnTo>
                  <a:pt x="82847" y="31501"/>
                </a:lnTo>
                <a:lnTo>
                  <a:pt x="134937" y="31501"/>
                </a:lnTo>
                <a:lnTo>
                  <a:pt x="134937" y="56926"/>
                </a:lnTo>
                <a:lnTo>
                  <a:pt x="82351" y="56926"/>
                </a:lnTo>
                <a:lnTo>
                  <a:pt x="89808" y="79739"/>
                </a:lnTo>
                <a:lnTo>
                  <a:pt x="101761" y="99063"/>
                </a:lnTo>
                <a:lnTo>
                  <a:pt x="118209" y="114899"/>
                </a:lnTo>
                <a:lnTo>
                  <a:pt x="139154" y="127248"/>
                </a:lnTo>
                <a:lnTo>
                  <a:pt x="119186" y="150936"/>
                </a:lnTo>
                <a:lnTo>
                  <a:pt x="102195" y="137456"/>
                </a:lnTo>
                <a:lnTo>
                  <a:pt x="88428" y="123558"/>
                </a:lnTo>
                <a:lnTo>
                  <a:pt x="77886" y="109241"/>
                </a:lnTo>
                <a:lnTo>
                  <a:pt x="70569" y="94505"/>
                </a:lnTo>
                <a:lnTo>
                  <a:pt x="62104" y="110543"/>
                </a:lnTo>
                <a:lnTo>
                  <a:pt x="50353" y="125294"/>
                </a:lnTo>
                <a:lnTo>
                  <a:pt x="35315" y="138758"/>
                </a:lnTo>
                <a:lnTo>
                  <a:pt x="16991" y="150936"/>
                </a:lnTo>
                <a:lnTo>
                  <a:pt x="0" y="127248"/>
                </a:lnTo>
                <a:lnTo>
                  <a:pt x="10666" y="121856"/>
                </a:lnTo>
                <a:lnTo>
                  <a:pt x="20463" y="115233"/>
                </a:lnTo>
                <a:lnTo>
                  <a:pt x="49702" y="78243"/>
                </a:lnTo>
                <a:lnTo>
                  <a:pt x="55934" y="56926"/>
                </a:lnTo>
                <a:lnTo>
                  <a:pt x="5084" y="56926"/>
                </a:lnTo>
                <a:lnTo>
                  <a:pt x="5084" y="31501"/>
                </a:lnTo>
                <a:lnTo>
                  <a:pt x="56926" y="31501"/>
                </a:lnTo>
                <a:lnTo>
                  <a:pt x="56926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45707" y="3603635"/>
            <a:ext cx="51435" cy="66040"/>
          </a:xfrm>
          <a:custGeom>
            <a:avLst/>
            <a:gdLst/>
            <a:ahLst/>
            <a:cxnLst/>
            <a:rect l="l" t="t" r="r" b="b"/>
            <a:pathLst>
              <a:path w="51434" h="66039">
                <a:moveTo>
                  <a:pt x="23563" y="0"/>
                </a:moveTo>
                <a:lnTo>
                  <a:pt x="30989" y="11301"/>
                </a:lnTo>
                <a:lnTo>
                  <a:pt x="38012" y="24246"/>
                </a:lnTo>
                <a:lnTo>
                  <a:pt x="44632" y="38834"/>
                </a:lnTo>
                <a:lnTo>
                  <a:pt x="50849" y="55066"/>
                </a:lnTo>
                <a:lnTo>
                  <a:pt x="25920" y="65732"/>
                </a:lnTo>
                <a:lnTo>
                  <a:pt x="20858" y="50710"/>
                </a:lnTo>
                <a:lnTo>
                  <a:pt x="14851" y="36524"/>
                </a:lnTo>
                <a:lnTo>
                  <a:pt x="7898" y="23176"/>
                </a:lnTo>
                <a:lnTo>
                  <a:pt x="0" y="10666"/>
                </a:lnTo>
                <a:lnTo>
                  <a:pt x="2356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29137" y="3602270"/>
            <a:ext cx="74295" cy="62230"/>
          </a:xfrm>
          <a:custGeom>
            <a:avLst/>
            <a:gdLst/>
            <a:ahLst/>
            <a:cxnLst/>
            <a:rect l="l" t="t" r="r" b="b"/>
            <a:pathLst>
              <a:path w="74295" h="62229">
                <a:moveTo>
                  <a:pt x="19471" y="0"/>
                </a:moveTo>
                <a:lnTo>
                  <a:pt x="24572" y="5906"/>
                </a:lnTo>
                <a:lnTo>
                  <a:pt x="29207" y="12588"/>
                </a:lnTo>
                <a:lnTo>
                  <a:pt x="33377" y="20045"/>
                </a:lnTo>
                <a:lnTo>
                  <a:pt x="37082" y="28277"/>
                </a:lnTo>
                <a:lnTo>
                  <a:pt x="18975" y="38199"/>
                </a:lnTo>
                <a:lnTo>
                  <a:pt x="35718" y="38199"/>
                </a:lnTo>
                <a:lnTo>
                  <a:pt x="41067" y="29362"/>
                </a:lnTo>
                <a:lnTo>
                  <a:pt x="45702" y="20091"/>
                </a:lnTo>
                <a:lnTo>
                  <a:pt x="49624" y="10386"/>
                </a:lnTo>
                <a:lnTo>
                  <a:pt x="52833" y="248"/>
                </a:lnTo>
                <a:lnTo>
                  <a:pt x="74165" y="10914"/>
                </a:lnTo>
                <a:lnTo>
                  <a:pt x="71212" y="18526"/>
                </a:lnTo>
                <a:lnTo>
                  <a:pt x="68057" y="25610"/>
                </a:lnTo>
                <a:lnTo>
                  <a:pt x="64701" y="32168"/>
                </a:lnTo>
                <a:lnTo>
                  <a:pt x="61143" y="38199"/>
                </a:lnTo>
                <a:lnTo>
                  <a:pt x="73917" y="38199"/>
                </a:lnTo>
                <a:lnTo>
                  <a:pt x="73917" y="61763"/>
                </a:lnTo>
                <a:lnTo>
                  <a:pt x="0" y="61763"/>
                </a:lnTo>
                <a:lnTo>
                  <a:pt x="0" y="38199"/>
                </a:lnTo>
                <a:lnTo>
                  <a:pt x="15502" y="38199"/>
                </a:lnTo>
                <a:lnTo>
                  <a:pt x="12394" y="30385"/>
                </a:lnTo>
                <a:lnTo>
                  <a:pt x="8774" y="23192"/>
                </a:lnTo>
                <a:lnTo>
                  <a:pt x="4643" y="16619"/>
                </a:lnTo>
                <a:lnTo>
                  <a:pt x="0" y="10666"/>
                </a:lnTo>
                <a:lnTo>
                  <a:pt x="1947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40769" y="3600286"/>
            <a:ext cx="146685" cy="160655"/>
          </a:xfrm>
          <a:custGeom>
            <a:avLst/>
            <a:gdLst/>
            <a:ahLst/>
            <a:cxnLst/>
            <a:rect l="l" t="t" r="r" b="b"/>
            <a:pathLst>
              <a:path w="146685" h="160654">
                <a:moveTo>
                  <a:pt x="0" y="0"/>
                </a:moveTo>
                <a:lnTo>
                  <a:pt x="0" y="160486"/>
                </a:lnTo>
                <a:lnTo>
                  <a:pt x="146099" y="160486"/>
                </a:lnTo>
                <a:lnTo>
                  <a:pt x="14609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79281" y="3600038"/>
            <a:ext cx="147955" cy="66040"/>
          </a:xfrm>
          <a:custGeom>
            <a:avLst/>
            <a:gdLst/>
            <a:ahLst/>
            <a:cxnLst/>
            <a:rect l="l" t="t" r="r" b="b"/>
            <a:pathLst>
              <a:path w="147954" h="66039">
                <a:moveTo>
                  <a:pt x="15255" y="0"/>
                </a:moveTo>
                <a:lnTo>
                  <a:pt x="132332" y="0"/>
                </a:lnTo>
                <a:lnTo>
                  <a:pt x="132332" y="41919"/>
                </a:lnTo>
                <a:lnTo>
                  <a:pt x="85824" y="41919"/>
                </a:lnTo>
                <a:lnTo>
                  <a:pt x="85824" y="49733"/>
                </a:lnTo>
                <a:lnTo>
                  <a:pt x="147587" y="49733"/>
                </a:lnTo>
                <a:lnTo>
                  <a:pt x="147587" y="65980"/>
                </a:lnTo>
                <a:lnTo>
                  <a:pt x="0" y="65980"/>
                </a:lnTo>
                <a:lnTo>
                  <a:pt x="0" y="49733"/>
                </a:lnTo>
                <a:lnTo>
                  <a:pt x="61763" y="49733"/>
                </a:lnTo>
                <a:lnTo>
                  <a:pt x="61763" y="41919"/>
                </a:lnTo>
                <a:lnTo>
                  <a:pt x="15255" y="41919"/>
                </a:lnTo>
                <a:lnTo>
                  <a:pt x="1525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54438" y="3598302"/>
            <a:ext cx="53340" cy="36830"/>
          </a:xfrm>
          <a:custGeom>
            <a:avLst/>
            <a:gdLst/>
            <a:ahLst/>
            <a:cxnLst/>
            <a:rect l="l" t="t" r="r" b="b"/>
            <a:pathLst>
              <a:path w="53340" h="36829">
                <a:moveTo>
                  <a:pt x="0" y="0"/>
                </a:moveTo>
                <a:lnTo>
                  <a:pt x="0" y="36462"/>
                </a:lnTo>
                <a:lnTo>
                  <a:pt x="53082" y="36462"/>
                </a:lnTo>
                <a:lnTo>
                  <a:pt x="5308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75807" y="3598302"/>
            <a:ext cx="53340" cy="36830"/>
          </a:xfrm>
          <a:custGeom>
            <a:avLst/>
            <a:gdLst/>
            <a:ahLst/>
            <a:cxnLst/>
            <a:rect l="l" t="t" r="r" b="b"/>
            <a:pathLst>
              <a:path w="53340" h="36829">
                <a:moveTo>
                  <a:pt x="0" y="0"/>
                </a:moveTo>
                <a:lnTo>
                  <a:pt x="0" y="36462"/>
                </a:lnTo>
                <a:lnTo>
                  <a:pt x="52834" y="36462"/>
                </a:lnTo>
                <a:lnTo>
                  <a:pt x="5283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74444" y="3593713"/>
            <a:ext cx="158750" cy="171450"/>
          </a:xfrm>
          <a:custGeom>
            <a:avLst/>
            <a:gdLst/>
            <a:ahLst/>
            <a:cxnLst/>
            <a:rect l="l" t="t" r="r" b="b"/>
            <a:pathLst>
              <a:path w="158750" h="171450">
                <a:moveTo>
                  <a:pt x="0" y="0"/>
                </a:moveTo>
                <a:lnTo>
                  <a:pt x="0" y="170904"/>
                </a:lnTo>
                <a:lnTo>
                  <a:pt x="158254" y="170904"/>
                </a:lnTo>
                <a:lnTo>
                  <a:pt x="15825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83039" y="3585998"/>
            <a:ext cx="124460" cy="20955"/>
          </a:xfrm>
          <a:custGeom>
            <a:avLst/>
            <a:gdLst/>
            <a:ahLst/>
            <a:cxnLst/>
            <a:rect l="l" t="t" r="r" b="b"/>
            <a:pathLst>
              <a:path w="124459" h="20954">
                <a:moveTo>
                  <a:pt x="0" y="20389"/>
                </a:moveTo>
                <a:lnTo>
                  <a:pt x="123948" y="20389"/>
                </a:lnTo>
                <a:lnTo>
                  <a:pt x="123948" y="0"/>
                </a:lnTo>
                <a:lnTo>
                  <a:pt x="0" y="0"/>
                </a:lnTo>
                <a:lnTo>
                  <a:pt x="0" y="203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99867" y="3575605"/>
            <a:ext cx="132080" cy="221615"/>
          </a:xfrm>
          <a:custGeom>
            <a:avLst/>
            <a:gdLst/>
            <a:ahLst/>
            <a:cxnLst/>
            <a:rect l="l" t="t" r="r" b="b"/>
            <a:pathLst>
              <a:path w="132079" h="221614">
                <a:moveTo>
                  <a:pt x="0" y="0"/>
                </a:moveTo>
                <a:lnTo>
                  <a:pt x="131836" y="0"/>
                </a:lnTo>
                <a:lnTo>
                  <a:pt x="131836" y="193848"/>
                </a:lnTo>
                <a:lnTo>
                  <a:pt x="131836" y="202530"/>
                </a:lnTo>
                <a:lnTo>
                  <a:pt x="129377" y="209268"/>
                </a:lnTo>
                <a:lnTo>
                  <a:pt x="124457" y="214064"/>
                </a:lnTo>
                <a:lnTo>
                  <a:pt x="119537" y="218860"/>
                </a:lnTo>
                <a:lnTo>
                  <a:pt x="112778" y="221257"/>
                </a:lnTo>
                <a:lnTo>
                  <a:pt x="104179" y="221257"/>
                </a:lnTo>
                <a:lnTo>
                  <a:pt x="82103" y="221257"/>
                </a:lnTo>
                <a:lnTo>
                  <a:pt x="74165" y="195088"/>
                </a:lnTo>
                <a:lnTo>
                  <a:pt x="79374" y="195750"/>
                </a:lnTo>
                <a:lnTo>
                  <a:pt x="85286" y="196081"/>
                </a:lnTo>
                <a:lnTo>
                  <a:pt x="91901" y="196081"/>
                </a:lnTo>
                <a:lnTo>
                  <a:pt x="98433" y="196081"/>
                </a:lnTo>
                <a:lnTo>
                  <a:pt x="102691" y="195585"/>
                </a:lnTo>
                <a:lnTo>
                  <a:pt x="104675" y="194592"/>
                </a:lnTo>
                <a:lnTo>
                  <a:pt x="106660" y="193600"/>
                </a:lnTo>
                <a:lnTo>
                  <a:pt x="107652" y="191574"/>
                </a:lnTo>
                <a:lnTo>
                  <a:pt x="107652" y="188515"/>
                </a:lnTo>
                <a:lnTo>
                  <a:pt x="107652" y="23936"/>
                </a:lnTo>
                <a:lnTo>
                  <a:pt x="24432" y="23936"/>
                </a:lnTo>
                <a:lnTo>
                  <a:pt x="24432" y="221257"/>
                </a:lnTo>
                <a:lnTo>
                  <a:pt x="0" y="22125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68539" y="3574861"/>
            <a:ext cx="214629" cy="173355"/>
          </a:xfrm>
          <a:custGeom>
            <a:avLst/>
            <a:gdLst/>
            <a:ahLst/>
            <a:cxnLst/>
            <a:rect l="l" t="t" r="r" b="b"/>
            <a:pathLst>
              <a:path w="214629" h="173354">
                <a:moveTo>
                  <a:pt x="0" y="0"/>
                </a:moveTo>
                <a:lnTo>
                  <a:pt x="214312" y="0"/>
                </a:lnTo>
                <a:lnTo>
                  <a:pt x="214312" y="22820"/>
                </a:lnTo>
                <a:lnTo>
                  <a:pt x="124767" y="22820"/>
                </a:lnTo>
                <a:lnTo>
                  <a:pt x="122865" y="27450"/>
                </a:lnTo>
                <a:lnTo>
                  <a:pt x="120385" y="33155"/>
                </a:lnTo>
                <a:lnTo>
                  <a:pt x="117326" y="39935"/>
                </a:lnTo>
                <a:lnTo>
                  <a:pt x="185415" y="39935"/>
                </a:lnTo>
                <a:lnTo>
                  <a:pt x="185415" y="173260"/>
                </a:lnTo>
                <a:lnTo>
                  <a:pt x="28649" y="173260"/>
                </a:lnTo>
                <a:lnTo>
                  <a:pt x="28649" y="39935"/>
                </a:lnTo>
                <a:lnTo>
                  <a:pt x="87684" y="39935"/>
                </a:lnTo>
                <a:lnTo>
                  <a:pt x="91157" y="32907"/>
                </a:lnTo>
                <a:lnTo>
                  <a:pt x="93678" y="27202"/>
                </a:lnTo>
                <a:lnTo>
                  <a:pt x="95249" y="22820"/>
                </a:lnTo>
                <a:lnTo>
                  <a:pt x="0" y="2282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49020" y="3574613"/>
            <a:ext cx="209550" cy="222250"/>
          </a:xfrm>
          <a:custGeom>
            <a:avLst/>
            <a:gdLst/>
            <a:ahLst/>
            <a:cxnLst/>
            <a:rect l="l" t="t" r="r" b="b"/>
            <a:pathLst>
              <a:path w="209550" h="222250">
                <a:moveTo>
                  <a:pt x="0" y="0"/>
                </a:moveTo>
                <a:lnTo>
                  <a:pt x="209102" y="0"/>
                </a:lnTo>
                <a:lnTo>
                  <a:pt x="209102" y="222249"/>
                </a:lnTo>
                <a:lnTo>
                  <a:pt x="183678" y="222249"/>
                </a:lnTo>
                <a:lnTo>
                  <a:pt x="183678" y="209103"/>
                </a:lnTo>
                <a:lnTo>
                  <a:pt x="25424" y="209103"/>
                </a:lnTo>
                <a:lnTo>
                  <a:pt x="25424" y="222249"/>
                </a:lnTo>
                <a:lnTo>
                  <a:pt x="0" y="2222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14972" y="3574613"/>
            <a:ext cx="198120" cy="222250"/>
          </a:xfrm>
          <a:custGeom>
            <a:avLst/>
            <a:gdLst/>
            <a:ahLst/>
            <a:cxnLst/>
            <a:rect l="l" t="t" r="r" b="b"/>
            <a:pathLst>
              <a:path w="198120" h="222250">
                <a:moveTo>
                  <a:pt x="0" y="0"/>
                </a:moveTo>
                <a:lnTo>
                  <a:pt x="197817" y="0"/>
                </a:lnTo>
                <a:lnTo>
                  <a:pt x="197817" y="222249"/>
                </a:lnTo>
                <a:lnTo>
                  <a:pt x="171896" y="222249"/>
                </a:lnTo>
                <a:lnTo>
                  <a:pt x="171896" y="211832"/>
                </a:lnTo>
                <a:lnTo>
                  <a:pt x="25796" y="211832"/>
                </a:lnTo>
                <a:lnTo>
                  <a:pt x="25796" y="222249"/>
                </a:lnTo>
                <a:lnTo>
                  <a:pt x="0" y="2222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463467" y="3574117"/>
            <a:ext cx="163195" cy="67945"/>
          </a:xfrm>
          <a:custGeom>
            <a:avLst/>
            <a:gdLst/>
            <a:ahLst/>
            <a:cxnLst/>
            <a:rect l="l" t="t" r="r" b="b"/>
            <a:pathLst>
              <a:path w="163195" h="67945">
                <a:moveTo>
                  <a:pt x="0" y="0"/>
                </a:moveTo>
                <a:lnTo>
                  <a:pt x="163090" y="0"/>
                </a:lnTo>
                <a:lnTo>
                  <a:pt x="163090" y="67592"/>
                </a:lnTo>
                <a:lnTo>
                  <a:pt x="0" y="675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19625" y="3573621"/>
            <a:ext cx="214629" cy="226695"/>
          </a:xfrm>
          <a:custGeom>
            <a:avLst/>
            <a:gdLst/>
            <a:ahLst/>
            <a:cxnLst/>
            <a:rect l="l" t="t" r="r" b="b"/>
            <a:pathLst>
              <a:path w="214629" h="226695">
                <a:moveTo>
                  <a:pt x="30013" y="0"/>
                </a:moveTo>
                <a:lnTo>
                  <a:pt x="214063" y="0"/>
                </a:lnTo>
                <a:lnTo>
                  <a:pt x="214063" y="191740"/>
                </a:lnTo>
                <a:lnTo>
                  <a:pt x="212180" y="205413"/>
                </a:lnTo>
                <a:lnTo>
                  <a:pt x="206529" y="215180"/>
                </a:lnTo>
                <a:lnTo>
                  <a:pt x="197111" y="221040"/>
                </a:lnTo>
                <a:lnTo>
                  <a:pt x="183926" y="222994"/>
                </a:lnTo>
                <a:lnTo>
                  <a:pt x="158005" y="222994"/>
                </a:lnTo>
                <a:lnTo>
                  <a:pt x="150068" y="196825"/>
                </a:lnTo>
                <a:lnTo>
                  <a:pt x="156187" y="197486"/>
                </a:lnTo>
                <a:lnTo>
                  <a:pt x="163048" y="197817"/>
                </a:lnTo>
                <a:lnTo>
                  <a:pt x="170656" y="197817"/>
                </a:lnTo>
                <a:lnTo>
                  <a:pt x="176980" y="197817"/>
                </a:lnTo>
                <a:lnTo>
                  <a:pt x="184256" y="197817"/>
                </a:lnTo>
                <a:lnTo>
                  <a:pt x="187895" y="193848"/>
                </a:lnTo>
                <a:lnTo>
                  <a:pt x="187895" y="185911"/>
                </a:lnTo>
                <a:lnTo>
                  <a:pt x="187895" y="146595"/>
                </a:lnTo>
                <a:lnTo>
                  <a:pt x="134813" y="146595"/>
                </a:lnTo>
                <a:lnTo>
                  <a:pt x="134813" y="205258"/>
                </a:lnTo>
                <a:lnTo>
                  <a:pt x="109016" y="205258"/>
                </a:lnTo>
                <a:lnTo>
                  <a:pt x="109016" y="146595"/>
                </a:lnTo>
                <a:lnTo>
                  <a:pt x="54818" y="146595"/>
                </a:lnTo>
                <a:lnTo>
                  <a:pt x="51205" y="170105"/>
                </a:lnTo>
                <a:lnTo>
                  <a:pt x="44834" y="191275"/>
                </a:lnTo>
                <a:lnTo>
                  <a:pt x="35703" y="210103"/>
                </a:lnTo>
                <a:lnTo>
                  <a:pt x="23812" y="226590"/>
                </a:lnTo>
                <a:lnTo>
                  <a:pt x="0" y="211087"/>
                </a:lnTo>
                <a:lnTo>
                  <a:pt x="13130" y="193957"/>
                </a:lnTo>
                <a:lnTo>
                  <a:pt x="22510" y="174687"/>
                </a:lnTo>
                <a:lnTo>
                  <a:pt x="28137" y="153277"/>
                </a:lnTo>
                <a:lnTo>
                  <a:pt x="30013" y="129728"/>
                </a:lnTo>
                <a:lnTo>
                  <a:pt x="3001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75858" y="3568040"/>
            <a:ext cx="233045" cy="230504"/>
          </a:xfrm>
          <a:custGeom>
            <a:avLst/>
            <a:gdLst/>
            <a:ahLst/>
            <a:cxnLst/>
            <a:rect l="l" t="t" r="r" b="b"/>
            <a:pathLst>
              <a:path w="233045" h="230504">
                <a:moveTo>
                  <a:pt x="100582" y="0"/>
                </a:moveTo>
                <a:lnTo>
                  <a:pt x="128363" y="0"/>
                </a:lnTo>
                <a:lnTo>
                  <a:pt x="128363" y="40679"/>
                </a:lnTo>
                <a:lnTo>
                  <a:pt x="128363" y="49278"/>
                </a:lnTo>
                <a:lnTo>
                  <a:pt x="128281" y="55438"/>
                </a:lnTo>
                <a:lnTo>
                  <a:pt x="128116" y="59159"/>
                </a:lnTo>
                <a:lnTo>
                  <a:pt x="225846" y="59159"/>
                </a:lnTo>
                <a:lnTo>
                  <a:pt x="225846" y="85576"/>
                </a:lnTo>
                <a:lnTo>
                  <a:pt x="131836" y="85576"/>
                </a:lnTo>
                <a:lnTo>
                  <a:pt x="138366" y="103032"/>
                </a:lnTo>
                <a:lnTo>
                  <a:pt x="158613" y="138503"/>
                </a:lnTo>
                <a:lnTo>
                  <a:pt x="187270" y="173377"/>
                </a:lnTo>
                <a:lnTo>
                  <a:pt x="217315" y="199607"/>
                </a:lnTo>
                <a:lnTo>
                  <a:pt x="232418" y="208979"/>
                </a:lnTo>
                <a:lnTo>
                  <a:pt x="212947" y="229815"/>
                </a:lnTo>
                <a:lnTo>
                  <a:pt x="168950" y="196108"/>
                </a:lnTo>
                <a:lnTo>
                  <a:pt x="143006" y="166838"/>
                </a:lnTo>
                <a:lnTo>
                  <a:pt x="116333" y="120922"/>
                </a:lnTo>
                <a:lnTo>
                  <a:pt x="101868" y="152207"/>
                </a:lnTo>
                <a:lnTo>
                  <a:pt x="80676" y="180826"/>
                </a:lnTo>
                <a:lnTo>
                  <a:pt x="52755" y="206778"/>
                </a:lnTo>
                <a:lnTo>
                  <a:pt x="18106" y="230063"/>
                </a:lnTo>
                <a:lnTo>
                  <a:pt x="0" y="207243"/>
                </a:lnTo>
                <a:lnTo>
                  <a:pt x="36951" y="183965"/>
                </a:lnTo>
                <a:lnTo>
                  <a:pt x="65452" y="155928"/>
                </a:lnTo>
                <a:lnTo>
                  <a:pt x="85505" y="123132"/>
                </a:lnTo>
                <a:lnTo>
                  <a:pt x="97109" y="85576"/>
                </a:lnTo>
                <a:lnTo>
                  <a:pt x="6200" y="85576"/>
                </a:lnTo>
                <a:lnTo>
                  <a:pt x="6200" y="59159"/>
                </a:lnTo>
                <a:lnTo>
                  <a:pt x="100335" y="59159"/>
                </a:lnTo>
                <a:lnTo>
                  <a:pt x="100500" y="56017"/>
                </a:lnTo>
                <a:lnTo>
                  <a:pt x="100582" y="50766"/>
                </a:lnTo>
                <a:lnTo>
                  <a:pt x="100582" y="43408"/>
                </a:lnTo>
                <a:lnTo>
                  <a:pt x="10058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66865" y="3568040"/>
            <a:ext cx="80645" cy="229870"/>
          </a:xfrm>
          <a:custGeom>
            <a:avLst/>
            <a:gdLst/>
            <a:ahLst/>
            <a:cxnLst/>
            <a:rect l="l" t="t" r="r" b="b"/>
            <a:pathLst>
              <a:path w="80645" h="229870">
                <a:moveTo>
                  <a:pt x="33487" y="0"/>
                </a:moveTo>
                <a:lnTo>
                  <a:pt x="59408" y="0"/>
                </a:lnTo>
                <a:lnTo>
                  <a:pt x="59408" y="44152"/>
                </a:lnTo>
                <a:lnTo>
                  <a:pt x="80243" y="44152"/>
                </a:lnTo>
                <a:lnTo>
                  <a:pt x="80243" y="70569"/>
                </a:lnTo>
                <a:lnTo>
                  <a:pt x="59408" y="70569"/>
                </a:lnTo>
                <a:lnTo>
                  <a:pt x="59408" y="100831"/>
                </a:lnTo>
                <a:lnTo>
                  <a:pt x="65692" y="97771"/>
                </a:lnTo>
                <a:lnTo>
                  <a:pt x="71561" y="94547"/>
                </a:lnTo>
                <a:lnTo>
                  <a:pt x="77019" y="91157"/>
                </a:lnTo>
                <a:lnTo>
                  <a:pt x="77019" y="119310"/>
                </a:lnTo>
                <a:lnTo>
                  <a:pt x="71975" y="122535"/>
                </a:lnTo>
                <a:lnTo>
                  <a:pt x="66104" y="125842"/>
                </a:lnTo>
                <a:lnTo>
                  <a:pt x="59408" y="129232"/>
                </a:lnTo>
                <a:lnTo>
                  <a:pt x="59408" y="202654"/>
                </a:lnTo>
                <a:lnTo>
                  <a:pt x="15255" y="229567"/>
                </a:lnTo>
                <a:lnTo>
                  <a:pt x="6573" y="201662"/>
                </a:lnTo>
                <a:lnTo>
                  <a:pt x="12444" y="202323"/>
                </a:lnTo>
                <a:lnTo>
                  <a:pt x="18644" y="202654"/>
                </a:lnTo>
                <a:lnTo>
                  <a:pt x="25177" y="202654"/>
                </a:lnTo>
                <a:lnTo>
                  <a:pt x="30716" y="202654"/>
                </a:lnTo>
                <a:lnTo>
                  <a:pt x="33487" y="199677"/>
                </a:lnTo>
                <a:lnTo>
                  <a:pt x="33487" y="193724"/>
                </a:lnTo>
                <a:lnTo>
                  <a:pt x="33487" y="142750"/>
                </a:lnTo>
                <a:lnTo>
                  <a:pt x="26871" y="146140"/>
                </a:lnTo>
                <a:lnTo>
                  <a:pt x="19596" y="149530"/>
                </a:lnTo>
                <a:lnTo>
                  <a:pt x="11658" y="152920"/>
                </a:lnTo>
                <a:lnTo>
                  <a:pt x="0" y="127744"/>
                </a:lnTo>
                <a:lnTo>
                  <a:pt x="7581" y="124775"/>
                </a:lnTo>
                <a:lnTo>
                  <a:pt x="15689" y="121325"/>
                </a:lnTo>
                <a:lnTo>
                  <a:pt x="24325" y="117395"/>
                </a:lnTo>
                <a:lnTo>
                  <a:pt x="33487" y="112985"/>
                </a:lnTo>
                <a:lnTo>
                  <a:pt x="33487" y="70569"/>
                </a:lnTo>
                <a:lnTo>
                  <a:pt x="5581" y="70569"/>
                </a:lnTo>
                <a:lnTo>
                  <a:pt x="5581" y="44152"/>
                </a:lnTo>
                <a:lnTo>
                  <a:pt x="33487" y="44152"/>
                </a:lnTo>
                <a:lnTo>
                  <a:pt x="334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17206" y="3568040"/>
            <a:ext cx="225425" cy="219710"/>
          </a:xfrm>
          <a:custGeom>
            <a:avLst/>
            <a:gdLst/>
            <a:ahLst/>
            <a:cxnLst/>
            <a:rect l="l" t="t" r="r" b="b"/>
            <a:pathLst>
              <a:path w="225425" h="219710">
                <a:moveTo>
                  <a:pt x="84336" y="0"/>
                </a:moveTo>
                <a:lnTo>
                  <a:pt x="111993" y="0"/>
                </a:lnTo>
                <a:lnTo>
                  <a:pt x="111993" y="75654"/>
                </a:lnTo>
                <a:lnTo>
                  <a:pt x="206747" y="75654"/>
                </a:lnTo>
                <a:lnTo>
                  <a:pt x="206747" y="101575"/>
                </a:lnTo>
                <a:lnTo>
                  <a:pt x="111993" y="101575"/>
                </a:lnTo>
                <a:lnTo>
                  <a:pt x="111993" y="193476"/>
                </a:lnTo>
                <a:lnTo>
                  <a:pt x="225102" y="193476"/>
                </a:lnTo>
                <a:lnTo>
                  <a:pt x="225102" y="219397"/>
                </a:lnTo>
                <a:lnTo>
                  <a:pt x="0" y="219397"/>
                </a:lnTo>
                <a:lnTo>
                  <a:pt x="0" y="193476"/>
                </a:lnTo>
                <a:lnTo>
                  <a:pt x="84336" y="193476"/>
                </a:lnTo>
                <a:lnTo>
                  <a:pt x="84336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86547" y="3567792"/>
            <a:ext cx="97790" cy="224790"/>
          </a:xfrm>
          <a:custGeom>
            <a:avLst/>
            <a:gdLst/>
            <a:ahLst/>
            <a:cxnLst/>
            <a:rect l="l" t="t" r="r" b="b"/>
            <a:pathLst>
              <a:path w="97789" h="224789">
                <a:moveTo>
                  <a:pt x="0" y="0"/>
                </a:moveTo>
                <a:lnTo>
                  <a:pt x="26168" y="0"/>
                </a:lnTo>
                <a:lnTo>
                  <a:pt x="26168" y="89172"/>
                </a:lnTo>
                <a:lnTo>
                  <a:pt x="39966" y="81181"/>
                </a:lnTo>
                <a:lnTo>
                  <a:pt x="51717" y="72832"/>
                </a:lnTo>
                <a:lnTo>
                  <a:pt x="61422" y="64127"/>
                </a:lnTo>
                <a:lnTo>
                  <a:pt x="69081" y="55066"/>
                </a:lnTo>
                <a:lnTo>
                  <a:pt x="91405" y="74413"/>
                </a:lnTo>
                <a:lnTo>
                  <a:pt x="78723" y="86800"/>
                </a:lnTo>
                <a:lnTo>
                  <a:pt x="63623" y="98412"/>
                </a:lnTo>
                <a:lnTo>
                  <a:pt x="46105" y="109249"/>
                </a:lnTo>
                <a:lnTo>
                  <a:pt x="26168" y="119310"/>
                </a:lnTo>
                <a:lnTo>
                  <a:pt x="26168" y="191988"/>
                </a:lnTo>
                <a:lnTo>
                  <a:pt x="26168" y="196535"/>
                </a:lnTo>
                <a:lnTo>
                  <a:pt x="28442" y="198809"/>
                </a:lnTo>
                <a:lnTo>
                  <a:pt x="32990" y="198809"/>
                </a:lnTo>
                <a:lnTo>
                  <a:pt x="53329" y="198809"/>
                </a:lnTo>
                <a:lnTo>
                  <a:pt x="59283" y="198809"/>
                </a:lnTo>
                <a:lnTo>
                  <a:pt x="63417" y="196990"/>
                </a:lnTo>
                <a:lnTo>
                  <a:pt x="71561" y="163338"/>
                </a:lnTo>
                <a:lnTo>
                  <a:pt x="97234" y="172392"/>
                </a:lnTo>
                <a:lnTo>
                  <a:pt x="85824" y="212948"/>
                </a:lnTo>
                <a:lnTo>
                  <a:pt x="56306" y="224730"/>
                </a:lnTo>
                <a:lnTo>
                  <a:pt x="28153" y="224730"/>
                </a:lnTo>
                <a:lnTo>
                  <a:pt x="15836" y="223017"/>
                </a:lnTo>
                <a:lnTo>
                  <a:pt x="7038" y="217878"/>
                </a:lnTo>
                <a:lnTo>
                  <a:pt x="1759" y="209312"/>
                </a:lnTo>
                <a:lnTo>
                  <a:pt x="0" y="19732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50369" y="3567792"/>
            <a:ext cx="128270" cy="231140"/>
          </a:xfrm>
          <a:custGeom>
            <a:avLst/>
            <a:gdLst/>
            <a:ahLst/>
            <a:cxnLst/>
            <a:rect l="l" t="t" r="r" b="b"/>
            <a:pathLst>
              <a:path w="128270" h="231139">
                <a:moveTo>
                  <a:pt x="68584" y="0"/>
                </a:moveTo>
                <a:lnTo>
                  <a:pt x="94505" y="0"/>
                </a:lnTo>
                <a:lnTo>
                  <a:pt x="94505" y="74413"/>
                </a:lnTo>
                <a:lnTo>
                  <a:pt x="128240" y="74413"/>
                </a:lnTo>
                <a:lnTo>
                  <a:pt x="128240" y="100334"/>
                </a:lnTo>
                <a:lnTo>
                  <a:pt x="94505" y="100334"/>
                </a:lnTo>
                <a:lnTo>
                  <a:pt x="94505" y="176733"/>
                </a:lnTo>
                <a:lnTo>
                  <a:pt x="127248" y="166067"/>
                </a:lnTo>
                <a:lnTo>
                  <a:pt x="127248" y="191988"/>
                </a:lnTo>
                <a:lnTo>
                  <a:pt x="12650" y="230807"/>
                </a:lnTo>
                <a:lnTo>
                  <a:pt x="0" y="206995"/>
                </a:lnTo>
                <a:lnTo>
                  <a:pt x="23068" y="200173"/>
                </a:lnTo>
                <a:lnTo>
                  <a:pt x="23068" y="53082"/>
                </a:lnTo>
                <a:lnTo>
                  <a:pt x="48989" y="53082"/>
                </a:lnTo>
                <a:lnTo>
                  <a:pt x="48989" y="191988"/>
                </a:lnTo>
                <a:lnTo>
                  <a:pt x="68584" y="185415"/>
                </a:lnTo>
                <a:lnTo>
                  <a:pt x="6858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85508" y="3561194"/>
            <a:ext cx="238546" cy="2458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42520" y="3566552"/>
            <a:ext cx="150495" cy="102235"/>
          </a:xfrm>
          <a:custGeom>
            <a:avLst/>
            <a:gdLst/>
            <a:ahLst/>
            <a:cxnLst/>
            <a:rect l="l" t="t" r="r" b="b"/>
            <a:pathLst>
              <a:path w="150495" h="102235">
                <a:moveTo>
                  <a:pt x="135929" y="0"/>
                </a:moveTo>
                <a:lnTo>
                  <a:pt x="102535" y="34881"/>
                </a:lnTo>
                <a:lnTo>
                  <a:pt x="48120" y="40803"/>
                </a:lnTo>
                <a:lnTo>
                  <a:pt x="43554" y="58384"/>
                </a:lnTo>
                <a:lnTo>
                  <a:pt x="38043" y="74414"/>
                </a:lnTo>
                <a:lnTo>
                  <a:pt x="31586" y="88893"/>
                </a:lnTo>
                <a:lnTo>
                  <a:pt x="24184" y="101823"/>
                </a:lnTo>
                <a:lnTo>
                  <a:pt x="0" y="87064"/>
                </a:lnTo>
                <a:lnTo>
                  <a:pt x="8890" y="73135"/>
                </a:lnTo>
                <a:lnTo>
                  <a:pt x="16091" y="56895"/>
                </a:lnTo>
                <a:lnTo>
                  <a:pt x="21602" y="38346"/>
                </a:lnTo>
                <a:lnTo>
                  <a:pt x="25424" y="17487"/>
                </a:lnTo>
                <a:lnTo>
                  <a:pt x="55864" y="16161"/>
                </a:lnTo>
                <a:lnTo>
                  <a:pt x="84428" y="12805"/>
                </a:lnTo>
                <a:lnTo>
                  <a:pt x="111116" y="7418"/>
                </a:lnTo>
                <a:lnTo>
                  <a:pt x="13592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93531" y="3565931"/>
            <a:ext cx="212090" cy="231140"/>
          </a:xfrm>
          <a:custGeom>
            <a:avLst/>
            <a:gdLst/>
            <a:ahLst/>
            <a:cxnLst/>
            <a:rect l="l" t="t" r="r" b="b"/>
            <a:pathLst>
              <a:path w="212090" h="231139">
                <a:moveTo>
                  <a:pt x="37082" y="0"/>
                </a:moveTo>
                <a:lnTo>
                  <a:pt x="64244" y="5953"/>
                </a:lnTo>
                <a:lnTo>
                  <a:pt x="61313" y="16564"/>
                </a:lnTo>
                <a:lnTo>
                  <a:pt x="57980" y="26572"/>
                </a:lnTo>
                <a:lnTo>
                  <a:pt x="54244" y="35974"/>
                </a:lnTo>
                <a:lnTo>
                  <a:pt x="50105" y="44772"/>
                </a:lnTo>
                <a:lnTo>
                  <a:pt x="91156" y="44772"/>
                </a:lnTo>
                <a:lnTo>
                  <a:pt x="91156" y="91529"/>
                </a:lnTo>
                <a:lnTo>
                  <a:pt x="101218" y="70918"/>
                </a:lnTo>
                <a:lnTo>
                  <a:pt x="109202" y="49020"/>
                </a:lnTo>
                <a:lnTo>
                  <a:pt x="115108" y="25835"/>
                </a:lnTo>
                <a:lnTo>
                  <a:pt x="118938" y="1364"/>
                </a:lnTo>
                <a:lnTo>
                  <a:pt x="145851" y="6449"/>
                </a:lnTo>
                <a:lnTo>
                  <a:pt x="144301" y="15115"/>
                </a:lnTo>
                <a:lnTo>
                  <a:pt x="142626" y="23750"/>
                </a:lnTo>
                <a:lnTo>
                  <a:pt x="140828" y="32354"/>
                </a:lnTo>
                <a:lnTo>
                  <a:pt x="138906" y="40927"/>
                </a:lnTo>
                <a:lnTo>
                  <a:pt x="211832" y="40927"/>
                </a:lnTo>
                <a:lnTo>
                  <a:pt x="211832" y="50601"/>
                </a:lnTo>
                <a:lnTo>
                  <a:pt x="211715" y="68585"/>
                </a:lnTo>
                <a:lnTo>
                  <a:pt x="210785" y="113853"/>
                </a:lnTo>
                <a:lnTo>
                  <a:pt x="208936" y="166947"/>
                </a:lnTo>
                <a:lnTo>
                  <a:pt x="204576" y="208049"/>
                </a:lnTo>
                <a:lnTo>
                  <a:pt x="166687" y="230683"/>
                </a:lnTo>
                <a:lnTo>
                  <a:pt x="158858" y="230474"/>
                </a:lnTo>
                <a:lnTo>
                  <a:pt x="149882" y="229846"/>
                </a:lnTo>
                <a:lnTo>
                  <a:pt x="139758" y="228800"/>
                </a:lnTo>
                <a:lnTo>
                  <a:pt x="128488" y="227335"/>
                </a:lnTo>
                <a:lnTo>
                  <a:pt x="121170" y="200173"/>
                </a:lnTo>
                <a:lnTo>
                  <a:pt x="133898" y="202290"/>
                </a:lnTo>
                <a:lnTo>
                  <a:pt x="145292" y="203801"/>
                </a:lnTo>
                <a:lnTo>
                  <a:pt x="155354" y="204708"/>
                </a:lnTo>
                <a:lnTo>
                  <a:pt x="164082" y="205010"/>
                </a:lnTo>
                <a:lnTo>
                  <a:pt x="167927" y="205010"/>
                </a:lnTo>
                <a:lnTo>
                  <a:pt x="170738" y="205010"/>
                </a:lnTo>
                <a:lnTo>
                  <a:pt x="173177" y="204245"/>
                </a:lnTo>
                <a:lnTo>
                  <a:pt x="175244" y="202716"/>
                </a:lnTo>
                <a:lnTo>
                  <a:pt x="177312" y="201186"/>
                </a:lnTo>
                <a:lnTo>
                  <a:pt x="183434" y="156878"/>
                </a:lnTo>
                <a:lnTo>
                  <a:pt x="185278" y="106695"/>
                </a:lnTo>
                <a:lnTo>
                  <a:pt x="185662" y="66848"/>
                </a:lnTo>
                <a:lnTo>
                  <a:pt x="131836" y="66848"/>
                </a:lnTo>
                <a:lnTo>
                  <a:pt x="127340" y="79568"/>
                </a:lnTo>
                <a:lnTo>
                  <a:pt x="122410" y="91560"/>
                </a:lnTo>
                <a:lnTo>
                  <a:pt x="117046" y="102823"/>
                </a:lnTo>
                <a:lnTo>
                  <a:pt x="111248" y="113357"/>
                </a:lnTo>
                <a:lnTo>
                  <a:pt x="91156" y="98350"/>
                </a:lnTo>
                <a:lnTo>
                  <a:pt x="91156" y="226342"/>
                </a:lnTo>
                <a:lnTo>
                  <a:pt x="65360" y="226342"/>
                </a:lnTo>
                <a:lnTo>
                  <a:pt x="65360" y="208359"/>
                </a:lnTo>
                <a:lnTo>
                  <a:pt x="25920" y="208359"/>
                </a:lnTo>
                <a:lnTo>
                  <a:pt x="25920" y="226342"/>
                </a:lnTo>
                <a:lnTo>
                  <a:pt x="0" y="226342"/>
                </a:lnTo>
                <a:lnTo>
                  <a:pt x="0" y="44772"/>
                </a:lnTo>
                <a:lnTo>
                  <a:pt x="23192" y="44772"/>
                </a:lnTo>
                <a:lnTo>
                  <a:pt x="27548" y="34393"/>
                </a:lnTo>
                <a:lnTo>
                  <a:pt x="31315" y="23471"/>
                </a:lnTo>
                <a:lnTo>
                  <a:pt x="34493" y="12007"/>
                </a:lnTo>
                <a:lnTo>
                  <a:pt x="3708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02881" y="3565435"/>
            <a:ext cx="93980" cy="231775"/>
          </a:xfrm>
          <a:custGeom>
            <a:avLst/>
            <a:gdLst/>
            <a:ahLst/>
            <a:cxnLst/>
            <a:rect l="l" t="t" r="r" b="b"/>
            <a:pathLst>
              <a:path w="93979" h="231775">
                <a:moveTo>
                  <a:pt x="51593" y="0"/>
                </a:moveTo>
                <a:lnTo>
                  <a:pt x="74910" y="12526"/>
                </a:lnTo>
                <a:lnTo>
                  <a:pt x="68119" y="26052"/>
                </a:lnTo>
                <a:lnTo>
                  <a:pt x="60275" y="38974"/>
                </a:lnTo>
                <a:lnTo>
                  <a:pt x="51376" y="51291"/>
                </a:lnTo>
                <a:lnTo>
                  <a:pt x="41423" y="63003"/>
                </a:lnTo>
                <a:lnTo>
                  <a:pt x="44483" y="65649"/>
                </a:lnTo>
                <a:lnTo>
                  <a:pt x="48286" y="69742"/>
                </a:lnTo>
                <a:lnTo>
                  <a:pt x="52834" y="75282"/>
                </a:lnTo>
                <a:lnTo>
                  <a:pt x="58128" y="66096"/>
                </a:lnTo>
                <a:lnTo>
                  <a:pt x="62848" y="57267"/>
                </a:lnTo>
                <a:lnTo>
                  <a:pt x="66995" y="48795"/>
                </a:lnTo>
                <a:lnTo>
                  <a:pt x="70569" y="40679"/>
                </a:lnTo>
                <a:lnTo>
                  <a:pt x="91901" y="54198"/>
                </a:lnTo>
                <a:lnTo>
                  <a:pt x="80266" y="75150"/>
                </a:lnTo>
                <a:lnTo>
                  <a:pt x="68305" y="93854"/>
                </a:lnTo>
                <a:lnTo>
                  <a:pt x="56019" y="110311"/>
                </a:lnTo>
                <a:lnTo>
                  <a:pt x="43408" y="124519"/>
                </a:lnTo>
                <a:lnTo>
                  <a:pt x="53247" y="123031"/>
                </a:lnTo>
                <a:lnTo>
                  <a:pt x="60936" y="121501"/>
                </a:lnTo>
                <a:lnTo>
                  <a:pt x="66476" y="119930"/>
                </a:lnTo>
                <a:lnTo>
                  <a:pt x="65319" y="115548"/>
                </a:lnTo>
                <a:lnTo>
                  <a:pt x="63624" y="111579"/>
                </a:lnTo>
                <a:lnTo>
                  <a:pt x="61391" y="108024"/>
                </a:lnTo>
                <a:lnTo>
                  <a:pt x="79251" y="100334"/>
                </a:lnTo>
                <a:lnTo>
                  <a:pt x="84196" y="110528"/>
                </a:lnTo>
                <a:lnTo>
                  <a:pt x="88242" y="121387"/>
                </a:lnTo>
                <a:lnTo>
                  <a:pt x="91389" y="132914"/>
                </a:lnTo>
                <a:lnTo>
                  <a:pt x="93637" y="145107"/>
                </a:lnTo>
                <a:lnTo>
                  <a:pt x="74414" y="151928"/>
                </a:lnTo>
                <a:lnTo>
                  <a:pt x="73917" y="147629"/>
                </a:lnTo>
                <a:lnTo>
                  <a:pt x="73132" y="143825"/>
                </a:lnTo>
                <a:lnTo>
                  <a:pt x="72057" y="140518"/>
                </a:lnTo>
                <a:lnTo>
                  <a:pt x="64492" y="142502"/>
                </a:lnTo>
                <a:lnTo>
                  <a:pt x="64492" y="231427"/>
                </a:lnTo>
                <a:lnTo>
                  <a:pt x="40059" y="231427"/>
                </a:lnTo>
                <a:lnTo>
                  <a:pt x="40059" y="147835"/>
                </a:lnTo>
                <a:lnTo>
                  <a:pt x="31602" y="149394"/>
                </a:lnTo>
                <a:lnTo>
                  <a:pt x="23967" y="150719"/>
                </a:lnTo>
                <a:lnTo>
                  <a:pt x="17154" y="151812"/>
                </a:lnTo>
                <a:lnTo>
                  <a:pt x="11162" y="152672"/>
                </a:lnTo>
                <a:lnTo>
                  <a:pt x="2976" y="128612"/>
                </a:lnTo>
                <a:lnTo>
                  <a:pt x="5457" y="128612"/>
                </a:lnTo>
                <a:lnTo>
                  <a:pt x="9177" y="128240"/>
                </a:lnTo>
                <a:lnTo>
                  <a:pt x="38571" y="97358"/>
                </a:lnTo>
                <a:lnTo>
                  <a:pt x="29509" y="86266"/>
                </a:lnTo>
                <a:lnTo>
                  <a:pt x="20060" y="76305"/>
                </a:lnTo>
                <a:lnTo>
                  <a:pt x="10224" y="67476"/>
                </a:lnTo>
                <a:lnTo>
                  <a:pt x="0" y="59779"/>
                </a:lnTo>
                <a:lnTo>
                  <a:pt x="14510" y="39935"/>
                </a:lnTo>
                <a:lnTo>
                  <a:pt x="18727" y="42664"/>
                </a:lnTo>
                <a:lnTo>
                  <a:pt x="22076" y="45268"/>
                </a:lnTo>
                <a:lnTo>
                  <a:pt x="24556" y="47749"/>
                </a:lnTo>
                <a:lnTo>
                  <a:pt x="32804" y="37416"/>
                </a:lnTo>
                <a:lnTo>
                  <a:pt x="40059" y="26013"/>
                </a:lnTo>
                <a:lnTo>
                  <a:pt x="46322" y="13541"/>
                </a:lnTo>
                <a:lnTo>
                  <a:pt x="5159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95872" y="4021890"/>
            <a:ext cx="2522855" cy="237490"/>
          </a:xfrm>
          <a:custGeom>
            <a:avLst/>
            <a:gdLst/>
            <a:ahLst/>
            <a:cxnLst/>
            <a:rect l="l" t="t" r="r" b="b"/>
            <a:pathLst>
              <a:path w="2522854" h="237489">
                <a:moveTo>
                  <a:pt x="769317" y="204266"/>
                </a:moveTo>
                <a:lnTo>
                  <a:pt x="777998" y="232172"/>
                </a:lnTo>
                <a:lnTo>
                  <a:pt x="800323" y="232172"/>
                </a:lnTo>
                <a:lnTo>
                  <a:pt x="810686" y="230490"/>
                </a:lnTo>
                <a:lnTo>
                  <a:pt x="818089" y="225444"/>
                </a:lnTo>
                <a:lnTo>
                  <a:pt x="822530" y="217033"/>
                </a:lnTo>
                <a:lnTo>
                  <a:pt x="824011" y="205258"/>
                </a:lnTo>
                <a:lnTo>
                  <a:pt x="781801" y="205258"/>
                </a:lnTo>
                <a:lnTo>
                  <a:pt x="775270" y="204928"/>
                </a:lnTo>
                <a:lnTo>
                  <a:pt x="769317" y="204266"/>
                </a:lnTo>
                <a:close/>
              </a:path>
              <a:path w="2522854" h="237489">
                <a:moveTo>
                  <a:pt x="979909" y="86940"/>
                </a:moveTo>
                <a:lnTo>
                  <a:pt x="850428" y="86940"/>
                </a:lnTo>
                <a:lnTo>
                  <a:pt x="850428" y="232172"/>
                </a:lnTo>
                <a:lnTo>
                  <a:pt x="875729" y="232172"/>
                </a:lnTo>
                <a:lnTo>
                  <a:pt x="875729" y="217413"/>
                </a:lnTo>
                <a:lnTo>
                  <a:pt x="979909" y="217413"/>
                </a:lnTo>
                <a:lnTo>
                  <a:pt x="979909" y="192609"/>
                </a:lnTo>
                <a:lnTo>
                  <a:pt x="875729" y="192609"/>
                </a:lnTo>
                <a:lnTo>
                  <a:pt x="875729" y="164331"/>
                </a:lnTo>
                <a:lnTo>
                  <a:pt x="979909" y="164331"/>
                </a:lnTo>
                <a:lnTo>
                  <a:pt x="979909" y="139527"/>
                </a:lnTo>
                <a:lnTo>
                  <a:pt x="875729" y="139527"/>
                </a:lnTo>
                <a:lnTo>
                  <a:pt x="875729" y="111746"/>
                </a:lnTo>
                <a:lnTo>
                  <a:pt x="979909" y="111746"/>
                </a:lnTo>
                <a:lnTo>
                  <a:pt x="979909" y="86940"/>
                </a:lnTo>
                <a:close/>
              </a:path>
              <a:path w="2522854" h="237489">
                <a:moveTo>
                  <a:pt x="979909" y="217413"/>
                </a:moveTo>
                <a:lnTo>
                  <a:pt x="954483" y="217413"/>
                </a:lnTo>
                <a:lnTo>
                  <a:pt x="954483" y="232172"/>
                </a:lnTo>
                <a:lnTo>
                  <a:pt x="979909" y="232172"/>
                </a:lnTo>
                <a:lnTo>
                  <a:pt x="979909" y="217413"/>
                </a:lnTo>
                <a:close/>
              </a:path>
              <a:path w="2522854" h="237489">
                <a:moveTo>
                  <a:pt x="824011" y="147587"/>
                </a:moveTo>
                <a:lnTo>
                  <a:pt x="798586" y="147587"/>
                </a:lnTo>
                <a:lnTo>
                  <a:pt x="798586" y="202200"/>
                </a:lnTo>
                <a:lnTo>
                  <a:pt x="795361" y="205258"/>
                </a:lnTo>
                <a:lnTo>
                  <a:pt x="824011" y="205258"/>
                </a:lnTo>
                <a:lnTo>
                  <a:pt x="824011" y="147587"/>
                </a:lnTo>
                <a:close/>
              </a:path>
              <a:path w="2522854" h="237489">
                <a:moveTo>
                  <a:pt x="927818" y="164331"/>
                </a:moveTo>
                <a:lnTo>
                  <a:pt x="902517" y="164331"/>
                </a:lnTo>
                <a:lnTo>
                  <a:pt x="902517" y="192609"/>
                </a:lnTo>
                <a:lnTo>
                  <a:pt x="927818" y="192609"/>
                </a:lnTo>
                <a:lnTo>
                  <a:pt x="927818" y="164331"/>
                </a:lnTo>
                <a:close/>
              </a:path>
              <a:path w="2522854" h="237489">
                <a:moveTo>
                  <a:pt x="979909" y="164331"/>
                </a:moveTo>
                <a:lnTo>
                  <a:pt x="954483" y="164331"/>
                </a:lnTo>
                <a:lnTo>
                  <a:pt x="954483" y="192609"/>
                </a:lnTo>
                <a:lnTo>
                  <a:pt x="979909" y="192609"/>
                </a:lnTo>
                <a:lnTo>
                  <a:pt x="979909" y="164331"/>
                </a:lnTo>
                <a:close/>
              </a:path>
              <a:path w="2522854" h="237489">
                <a:moveTo>
                  <a:pt x="824011" y="74662"/>
                </a:moveTo>
                <a:lnTo>
                  <a:pt x="798586" y="74662"/>
                </a:lnTo>
                <a:lnTo>
                  <a:pt x="798586" y="118442"/>
                </a:lnTo>
                <a:lnTo>
                  <a:pt x="790175" y="122147"/>
                </a:lnTo>
                <a:lnTo>
                  <a:pt x="781564" y="125822"/>
                </a:lnTo>
                <a:lnTo>
                  <a:pt x="772750" y="129465"/>
                </a:lnTo>
                <a:lnTo>
                  <a:pt x="763736" y="133078"/>
                </a:lnTo>
                <a:lnTo>
                  <a:pt x="775145" y="158005"/>
                </a:lnTo>
                <a:lnTo>
                  <a:pt x="798586" y="147587"/>
                </a:lnTo>
                <a:lnTo>
                  <a:pt x="824011" y="147587"/>
                </a:lnTo>
                <a:lnTo>
                  <a:pt x="824011" y="135186"/>
                </a:lnTo>
                <a:lnTo>
                  <a:pt x="827153" y="133532"/>
                </a:lnTo>
                <a:lnTo>
                  <a:pt x="833809" y="129646"/>
                </a:lnTo>
                <a:lnTo>
                  <a:pt x="843979" y="123527"/>
                </a:lnTo>
                <a:lnTo>
                  <a:pt x="843979" y="106412"/>
                </a:lnTo>
                <a:lnTo>
                  <a:pt x="824011" y="106412"/>
                </a:lnTo>
                <a:lnTo>
                  <a:pt x="824011" y="74662"/>
                </a:lnTo>
                <a:close/>
              </a:path>
              <a:path w="2522854" h="237489">
                <a:moveTo>
                  <a:pt x="927818" y="111746"/>
                </a:moveTo>
                <a:lnTo>
                  <a:pt x="902517" y="111746"/>
                </a:lnTo>
                <a:lnTo>
                  <a:pt x="902517" y="139527"/>
                </a:lnTo>
                <a:lnTo>
                  <a:pt x="927818" y="139527"/>
                </a:lnTo>
                <a:lnTo>
                  <a:pt x="927818" y="111746"/>
                </a:lnTo>
                <a:close/>
              </a:path>
              <a:path w="2522854" h="237489">
                <a:moveTo>
                  <a:pt x="979909" y="111746"/>
                </a:moveTo>
                <a:lnTo>
                  <a:pt x="954483" y="111746"/>
                </a:lnTo>
                <a:lnTo>
                  <a:pt x="954483" y="139527"/>
                </a:lnTo>
                <a:lnTo>
                  <a:pt x="979909" y="139527"/>
                </a:lnTo>
                <a:lnTo>
                  <a:pt x="979909" y="111746"/>
                </a:lnTo>
                <a:close/>
              </a:path>
              <a:path w="2522854" h="237489">
                <a:moveTo>
                  <a:pt x="843979" y="95498"/>
                </a:moveTo>
                <a:lnTo>
                  <a:pt x="836869" y="99632"/>
                </a:lnTo>
                <a:lnTo>
                  <a:pt x="830212" y="103270"/>
                </a:lnTo>
                <a:lnTo>
                  <a:pt x="824011" y="106412"/>
                </a:lnTo>
                <a:lnTo>
                  <a:pt x="843979" y="106412"/>
                </a:lnTo>
                <a:lnTo>
                  <a:pt x="843979" y="95498"/>
                </a:lnTo>
                <a:close/>
              </a:path>
              <a:path w="2522854" h="237489">
                <a:moveTo>
                  <a:pt x="893340" y="54075"/>
                </a:moveTo>
                <a:lnTo>
                  <a:pt x="867915" y="54075"/>
                </a:lnTo>
                <a:lnTo>
                  <a:pt x="867915" y="79251"/>
                </a:lnTo>
                <a:lnTo>
                  <a:pt x="893340" y="79251"/>
                </a:lnTo>
                <a:lnTo>
                  <a:pt x="893340" y="54075"/>
                </a:lnTo>
                <a:close/>
              </a:path>
              <a:path w="2522854" h="237489">
                <a:moveTo>
                  <a:pt x="962421" y="54075"/>
                </a:moveTo>
                <a:lnTo>
                  <a:pt x="936997" y="54075"/>
                </a:lnTo>
                <a:lnTo>
                  <a:pt x="936997" y="79251"/>
                </a:lnTo>
                <a:lnTo>
                  <a:pt x="962421" y="79251"/>
                </a:lnTo>
                <a:lnTo>
                  <a:pt x="962421" y="54075"/>
                </a:lnTo>
                <a:close/>
              </a:path>
              <a:path w="2522854" h="237489">
                <a:moveTo>
                  <a:pt x="992435" y="29269"/>
                </a:moveTo>
                <a:lnTo>
                  <a:pt x="839017" y="29269"/>
                </a:lnTo>
                <a:lnTo>
                  <a:pt x="839017" y="48246"/>
                </a:lnTo>
                <a:lnTo>
                  <a:pt x="768573" y="48246"/>
                </a:lnTo>
                <a:lnTo>
                  <a:pt x="768573" y="74662"/>
                </a:lnTo>
                <a:lnTo>
                  <a:pt x="844847" y="74662"/>
                </a:lnTo>
                <a:lnTo>
                  <a:pt x="844847" y="54075"/>
                </a:lnTo>
                <a:lnTo>
                  <a:pt x="992435" y="54075"/>
                </a:lnTo>
                <a:lnTo>
                  <a:pt x="992435" y="29269"/>
                </a:lnTo>
                <a:close/>
              </a:path>
              <a:path w="2522854" h="237489">
                <a:moveTo>
                  <a:pt x="824011" y="3348"/>
                </a:moveTo>
                <a:lnTo>
                  <a:pt x="798586" y="3348"/>
                </a:lnTo>
                <a:lnTo>
                  <a:pt x="798586" y="48246"/>
                </a:lnTo>
                <a:lnTo>
                  <a:pt x="824011" y="48246"/>
                </a:lnTo>
                <a:lnTo>
                  <a:pt x="824011" y="3348"/>
                </a:lnTo>
                <a:close/>
              </a:path>
              <a:path w="2522854" h="237489">
                <a:moveTo>
                  <a:pt x="893340" y="3348"/>
                </a:moveTo>
                <a:lnTo>
                  <a:pt x="867915" y="3348"/>
                </a:lnTo>
                <a:lnTo>
                  <a:pt x="867915" y="29269"/>
                </a:lnTo>
                <a:lnTo>
                  <a:pt x="893340" y="29269"/>
                </a:lnTo>
                <a:lnTo>
                  <a:pt x="893340" y="3348"/>
                </a:lnTo>
                <a:close/>
              </a:path>
              <a:path w="2522854" h="237489">
                <a:moveTo>
                  <a:pt x="962421" y="3348"/>
                </a:moveTo>
                <a:lnTo>
                  <a:pt x="936997" y="3348"/>
                </a:lnTo>
                <a:lnTo>
                  <a:pt x="936997" y="29269"/>
                </a:lnTo>
                <a:lnTo>
                  <a:pt x="962421" y="29269"/>
                </a:lnTo>
                <a:lnTo>
                  <a:pt x="962421" y="3348"/>
                </a:lnTo>
                <a:close/>
              </a:path>
              <a:path w="2522854" h="237489">
                <a:moveTo>
                  <a:pt x="738063" y="207491"/>
                </a:moveTo>
                <a:lnTo>
                  <a:pt x="513085" y="207491"/>
                </a:lnTo>
                <a:lnTo>
                  <a:pt x="513085" y="225598"/>
                </a:lnTo>
                <a:lnTo>
                  <a:pt x="738063" y="225598"/>
                </a:lnTo>
                <a:lnTo>
                  <a:pt x="738063" y="207491"/>
                </a:lnTo>
                <a:close/>
              </a:path>
              <a:path w="2522854" h="237489">
                <a:moveTo>
                  <a:pt x="638100" y="200174"/>
                </a:moveTo>
                <a:lnTo>
                  <a:pt x="612179" y="200174"/>
                </a:lnTo>
                <a:lnTo>
                  <a:pt x="612179" y="207491"/>
                </a:lnTo>
                <a:lnTo>
                  <a:pt x="638100" y="207491"/>
                </a:lnTo>
                <a:lnTo>
                  <a:pt x="638100" y="200174"/>
                </a:lnTo>
                <a:close/>
              </a:path>
              <a:path w="2522854" h="237489">
                <a:moveTo>
                  <a:pt x="722932" y="182439"/>
                </a:moveTo>
                <a:lnTo>
                  <a:pt x="528339" y="182439"/>
                </a:lnTo>
                <a:lnTo>
                  <a:pt x="528339" y="200174"/>
                </a:lnTo>
                <a:lnTo>
                  <a:pt x="722932" y="200174"/>
                </a:lnTo>
                <a:lnTo>
                  <a:pt x="722932" y="182439"/>
                </a:lnTo>
                <a:close/>
              </a:path>
              <a:path w="2522854" h="237489">
                <a:moveTo>
                  <a:pt x="638100" y="174997"/>
                </a:moveTo>
                <a:lnTo>
                  <a:pt x="612179" y="174997"/>
                </a:lnTo>
                <a:lnTo>
                  <a:pt x="612179" y="182439"/>
                </a:lnTo>
                <a:lnTo>
                  <a:pt x="638100" y="182439"/>
                </a:lnTo>
                <a:lnTo>
                  <a:pt x="638100" y="174997"/>
                </a:lnTo>
                <a:close/>
              </a:path>
              <a:path w="2522854" h="237489">
                <a:moveTo>
                  <a:pt x="707925" y="109265"/>
                </a:moveTo>
                <a:lnTo>
                  <a:pt x="542230" y="109265"/>
                </a:lnTo>
                <a:lnTo>
                  <a:pt x="542230" y="174997"/>
                </a:lnTo>
                <a:lnTo>
                  <a:pt x="707925" y="174997"/>
                </a:lnTo>
                <a:lnTo>
                  <a:pt x="707925" y="156518"/>
                </a:lnTo>
                <a:lnTo>
                  <a:pt x="568151" y="156518"/>
                </a:lnTo>
                <a:lnTo>
                  <a:pt x="568151" y="148828"/>
                </a:lnTo>
                <a:lnTo>
                  <a:pt x="707925" y="148828"/>
                </a:lnTo>
                <a:lnTo>
                  <a:pt x="707925" y="134937"/>
                </a:lnTo>
                <a:lnTo>
                  <a:pt x="568151" y="134937"/>
                </a:lnTo>
                <a:lnTo>
                  <a:pt x="568151" y="127496"/>
                </a:lnTo>
                <a:lnTo>
                  <a:pt x="707925" y="127496"/>
                </a:lnTo>
                <a:lnTo>
                  <a:pt x="707925" y="109265"/>
                </a:lnTo>
                <a:close/>
              </a:path>
              <a:path w="2522854" h="237489">
                <a:moveTo>
                  <a:pt x="638100" y="148828"/>
                </a:moveTo>
                <a:lnTo>
                  <a:pt x="612179" y="148828"/>
                </a:lnTo>
                <a:lnTo>
                  <a:pt x="612179" y="156518"/>
                </a:lnTo>
                <a:lnTo>
                  <a:pt x="638100" y="156518"/>
                </a:lnTo>
                <a:lnTo>
                  <a:pt x="638100" y="148828"/>
                </a:lnTo>
                <a:close/>
              </a:path>
              <a:path w="2522854" h="237489">
                <a:moveTo>
                  <a:pt x="707925" y="148828"/>
                </a:moveTo>
                <a:lnTo>
                  <a:pt x="682005" y="148828"/>
                </a:lnTo>
                <a:lnTo>
                  <a:pt x="682005" y="156518"/>
                </a:lnTo>
                <a:lnTo>
                  <a:pt x="707925" y="156518"/>
                </a:lnTo>
                <a:lnTo>
                  <a:pt x="707925" y="148828"/>
                </a:lnTo>
                <a:close/>
              </a:path>
              <a:path w="2522854" h="237489">
                <a:moveTo>
                  <a:pt x="638100" y="127496"/>
                </a:moveTo>
                <a:lnTo>
                  <a:pt x="612179" y="127496"/>
                </a:lnTo>
                <a:lnTo>
                  <a:pt x="612179" y="134937"/>
                </a:lnTo>
                <a:lnTo>
                  <a:pt x="638100" y="134937"/>
                </a:lnTo>
                <a:lnTo>
                  <a:pt x="638100" y="127496"/>
                </a:lnTo>
                <a:close/>
              </a:path>
              <a:path w="2522854" h="237489">
                <a:moveTo>
                  <a:pt x="707925" y="127496"/>
                </a:moveTo>
                <a:lnTo>
                  <a:pt x="682005" y="127496"/>
                </a:lnTo>
                <a:lnTo>
                  <a:pt x="682005" y="134937"/>
                </a:lnTo>
                <a:lnTo>
                  <a:pt x="707925" y="134937"/>
                </a:lnTo>
                <a:lnTo>
                  <a:pt x="707925" y="127496"/>
                </a:lnTo>
                <a:close/>
              </a:path>
              <a:path w="2522854" h="237489">
                <a:moveTo>
                  <a:pt x="2253753" y="72925"/>
                </a:moveTo>
                <a:lnTo>
                  <a:pt x="2145233" y="72925"/>
                </a:lnTo>
                <a:lnTo>
                  <a:pt x="2145233" y="232172"/>
                </a:lnTo>
                <a:lnTo>
                  <a:pt x="2169665" y="232172"/>
                </a:lnTo>
                <a:lnTo>
                  <a:pt x="2169665" y="181075"/>
                </a:lnTo>
                <a:lnTo>
                  <a:pt x="2253753" y="181075"/>
                </a:lnTo>
                <a:lnTo>
                  <a:pt x="2253753" y="157510"/>
                </a:lnTo>
                <a:lnTo>
                  <a:pt x="2169665" y="157510"/>
                </a:lnTo>
                <a:lnTo>
                  <a:pt x="2169665" y="139030"/>
                </a:lnTo>
                <a:lnTo>
                  <a:pt x="2253753" y="139030"/>
                </a:lnTo>
                <a:lnTo>
                  <a:pt x="2253753" y="115342"/>
                </a:lnTo>
                <a:lnTo>
                  <a:pt x="2169665" y="115342"/>
                </a:lnTo>
                <a:lnTo>
                  <a:pt x="2169665" y="96862"/>
                </a:lnTo>
                <a:lnTo>
                  <a:pt x="2253753" y="96862"/>
                </a:lnTo>
                <a:lnTo>
                  <a:pt x="2253753" y="72925"/>
                </a:lnTo>
                <a:close/>
              </a:path>
              <a:path w="2522854" h="237489">
                <a:moveTo>
                  <a:pt x="2215678" y="206002"/>
                </a:moveTo>
                <a:lnTo>
                  <a:pt x="2222747" y="232172"/>
                </a:lnTo>
                <a:lnTo>
                  <a:pt x="2238291" y="232172"/>
                </a:lnTo>
                <a:lnTo>
                  <a:pt x="2243935" y="230353"/>
                </a:lnTo>
                <a:lnTo>
                  <a:pt x="2251790" y="223076"/>
                </a:lnTo>
                <a:lnTo>
                  <a:pt x="2253753" y="216421"/>
                </a:lnTo>
                <a:lnTo>
                  <a:pt x="2253753" y="206747"/>
                </a:lnTo>
                <a:lnTo>
                  <a:pt x="2221176" y="206747"/>
                </a:lnTo>
                <a:lnTo>
                  <a:pt x="2218736" y="206499"/>
                </a:lnTo>
                <a:lnTo>
                  <a:pt x="2215678" y="206002"/>
                </a:lnTo>
                <a:close/>
              </a:path>
              <a:path w="2522854" h="237489">
                <a:moveTo>
                  <a:pt x="2211585" y="181075"/>
                </a:moveTo>
                <a:lnTo>
                  <a:pt x="2187401" y="181075"/>
                </a:lnTo>
                <a:lnTo>
                  <a:pt x="2187401" y="227583"/>
                </a:lnTo>
                <a:lnTo>
                  <a:pt x="2211585" y="227583"/>
                </a:lnTo>
                <a:lnTo>
                  <a:pt x="2211585" y="181075"/>
                </a:lnTo>
                <a:close/>
              </a:path>
              <a:path w="2522854" h="237489">
                <a:moveTo>
                  <a:pt x="2253753" y="181075"/>
                </a:moveTo>
                <a:lnTo>
                  <a:pt x="2229321" y="181075"/>
                </a:lnTo>
                <a:lnTo>
                  <a:pt x="2229321" y="204638"/>
                </a:lnTo>
                <a:lnTo>
                  <a:pt x="2227212" y="206747"/>
                </a:lnTo>
                <a:lnTo>
                  <a:pt x="2253753" y="206747"/>
                </a:lnTo>
                <a:lnTo>
                  <a:pt x="2253753" y="181075"/>
                </a:lnTo>
                <a:close/>
              </a:path>
              <a:path w="2522854" h="237489">
                <a:moveTo>
                  <a:pt x="2211585" y="139030"/>
                </a:moveTo>
                <a:lnTo>
                  <a:pt x="2187401" y="139030"/>
                </a:lnTo>
                <a:lnTo>
                  <a:pt x="2187401" y="157510"/>
                </a:lnTo>
                <a:lnTo>
                  <a:pt x="2211585" y="157510"/>
                </a:lnTo>
                <a:lnTo>
                  <a:pt x="2211585" y="139030"/>
                </a:lnTo>
                <a:close/>
              </a:path>
              <a:path w="2522854" h="237489">
                <a:moveTo>
                  <a:pt x="2253753" y="139030"/>
                </a:moveTo>
                <a:lnTo>
                  <a:pt x="2229321" y="139030"/>
                </a:lnTo>
                <a:lnTo>
                  <a:pt x="2229321" y="157510"/>
                </a:lnTo>
                <a:lnTo>
                  <a:pt x="2253753" y="157510"/>
                </a:lnTo>
                <a:lnTo>
                  <a:pt x="2253753" y="139030"/>
                </a:lnTo>
                <a:close/>
              </a:path>
              <a:path w="2522854" h="237489">
                <a:moveTo>
                  <a:pt x="2211585" y="96862"/>
                </a:moveTo>
                <a:lnTo>
                  <a:pt x="2187401" y="96862"/>
                </a:lnTo>
                <a:lnTo>
                  <a:pt x="2187401" y="115342"/>
                </a:lnTo>
                <a:lnTo>
                  <a:pt x="2211585" y="115342"/>
                </a:lnTo>
                <a:lnTo>
                  <a:pt x="2211585" y="96862"/>
                </a:lnTo>
                <a:close/>
              </a:path>
              <a:path w="2522854" h="237489">
                <a:moveTo>
                  <a:pt x="2253753" y="96862"/>
                </a:moveTo>
                <a:lnTo>
                  <a:pt x="2229321" y="96862"/>
                </a:lnTo>
                <a:lnTo>
                  <a:pt x="2229321" y="115342"/>
                </a:lnTo>
                <a:lnTo>
                  <a:pt x="2253753" y="115342"/>
                </a:lnTo>
                <a:lnTo>
                  <a:pt x="2253753" y="96862"/>
                </a:lnTo>
                <a:close/>
              </a:path>
              <a:path w="2522854" h="237489">
                <a:moveTo>
                  <a:pt x="2211585" y="58414"/>
                </a:moveTo>
                <a:lnTo>
                  <a:pt x="2187401" y="58414"/>
                </a:lnTo>
                <a:lnTo>
                  <a:pt x="2187401" y="72925"/>
                </a:lnTo>
                <a:lnTo>
                  <a:pt x="2211585" y="72925"/>
                </a:lnTo>
                <a:lnTo>
                  <a:pt x="2211585" y="58414"/>
                </a:lnTo>
                <a:close/>
              </a:path>
              <a:path w="2522854" h="237489">
                <a:moveTo>
                  <a:pt x="2261815" y="34851"/>
                </a:moveTo>
                <a:lnTo>
                  <a:pt x="2141761" y="34851"/>
                </a:lnTo>
                <a:lnTo>
                  <a:pt x="2141761" y="58414"/>
                </a:lnTo>
                <a:lnTo>
                  <a:pt x="2261815" y="58414"/>
                </a:lnTo>
                <a:lnTo>
                  <a:pt x="2261815" y="34851"/>
                </a:lnTo>
                <a:close/>
              </a:path>
              <a:path w="2522854" h="237489">
                <a:moveTo>
                  <a:pt x="2211585" y="3348"/>
                </a:moveTo>
                <a:lnTo>
                  <a:pt x="2187401" y="3348"/>
                </a:lnTo>
                <a:lnTo>
                  <a:pt x="2187401" y="34851"/>
                </a:lnTo>
                <a:lnTo>
                  <a:pt x="2211585" y="34851"/>
                </a:lnTo>
                <a:lnTo>
                  <a:pt x="2211585" y="3348"/>
                </a:lnTo>
                <a:close/>
              </a:path>
              <a:path w="2522854" h="237489">
                <a:moveTo>
                  <a:pt x="2233909" y="5085"/>
                </a:moveTo>
                <a:lnTo>
                  <a:pt x="2216918" y="20587"/>
                </a:lnTo>
                <a:lnTo>
                  <a:pt x="2223202" y="24226"/>
                </a:lnTo>
                <a:lnTo>
                  <a:pt x="2229031" y="28980"/>
                </a:lnTo>
                <a:lnTo>
                  <a:pt x="2234406" y="34851"/>
                </a:lnTo>
                <a:lnTo>
                  <a:pt x="2244079" y="34851"/>
                </a:lnTo>
                <a:lnTo>
                  <a:pt x="2256482" y="24433"/>
                </a:lnTo>
                <a:lnTo>
                  <a:pt x="2251117" y="18061"/>
                </a:lnTo>
                <a:lnTo>
                  <a:pt x="2245567" y="12712"/>
                </a:lnTo>
                <a:lnTo>
                  <a:pt x="2239831" y="8387"/>
                </a:lnTo>
                <a:lnTo>
                  <a:pt x="2233909" y="5085"/>
                </a:lnTo>
                <a:close/>
              </a:path>
              <a:path w="2522854" h="237489">
                <a:moveTo>
                  <a:pt x="2099096" y="192112"/>
                </a:moveTo>
                <a:lnTo>
                  <a:pt x="2074912" y="192112"/>
                </a:lnTo>
                <a:lnTo>
                  <a:pt x="2074912" y="232172"/>
                </a:lnTo>
                <a:lnTo>
                  <a:pt x="2099096" y="232172"/>
                </a:lnTo>
                <a:lnTo>
                  <a:pt x="2099096" y="192112"/>
                </a:lnTo>
                <a:close/>
              </a:path>
              <a:path w="2522854" h="237489">
                <a:moveTo>
                  <a:pt x="2139900" y="168672"/>
                </a:moveTo>
                <a:lnTo>
                  <a:pt x="2035347" y="168672"/>
                </a:lnTo>
                <a:lnTo>
                  <a:pt x="2035347" y="192112"/>
                </a:lnTo>
                <a:lnTo>
                  <a:pt x="2139900" y="192112"/>
                </a:lnTo>
                <a:lnTo>
                  <a:pt x="2139900" y="168672"/>
                </a:lnTo>
                <a:close/>
              </a:path>
              <a:path w="2522854" h="237489">
                <a:moveTo>
                  <a:pt x="2099096" y="155277"/>
                </a:moveTo>
                <a:lnTo>
                  <a:pt x="2074912" y="155277"/>
                </a:lnTo>
                <a:lnTo>
                  <a:pt x="2074912" y="168672"/>
                </a:lnTo>
                <a:lnTo>
                  <a:pt x="2099096" y="168672"/>
                </a:lnTo>
                <a:lnTo>
                  <a:pt x="2099096" y="155277"/>
                </a:lnTo>
                <a:close/>
              </a:path>
              <a:path w="2522854" h="237489">
                <a:moveTo>
                  <a:pt x="2129977" y="60524"/>
                </a:moveTo>
                <a:lnTo>
                  <a:pt x="2043906" y="60524"/>
                </a:lnTo>
                <a:lnTo>
                  <a:pt x="2043906" y="155277"/>
                </a:lnTo>
                <a:lnTo>
                  <a:pt x="2129977" y="155277"/>
                </a:lnTo>
                <a:lnTo>
                  <a:pt x="2129977" y="134442"/>
                </a:lnTo>
                <a:lnTo>
                  <a:pt x="2064245" y="134442"/>
                </a:lnTo>
                <a:lnTo>
                  <a:pt x="2064245" y="117946"/>
                </a:lnTo>
                <a:lnTo>
                  <a:pt x="2129977" y="117946"/>
                </a:lnTo>
                <a:lnTo>
                  <a:pt x="2129977" y="97359"/>
                </a:lnTo>
                <a:lnTo>
                  <a:pt x="2064245" y="97359"/>
                </a:lnTo>
                <a:lnTo>
                  <a:pt x="2064245" y="81360"/>
                </a:lnTo>
                <a:lnTo>
                  <a:pt x="2129977" y="81360"/>
                </a:lnTo>
                <a:lnTo>
                  <a:pt x="2129977" y="60524"/>
                </a:lnTo>
                <a:close/>
              </a:path>
              <a:path w="2522854" h="237489">
                <a:moveTo>
                  <a:pt x="2099096" y="117946"/>
                </a:moveTo>
                <a:lnTo>
                  <a:pt x="2074912" y="117946"/>
                </a:lnTo>
                <a:lnTo>
                  <a:pt x="2074912" y="134442"/>
                </a:lnTo>
                <a:lnTo>
                  <a:pt x="2099096" y="134442"/>
                </a:lnTo>
                <a:lnTo>
                  <a:pt x="2099096" y="117946"/>
                </a:lnTo>
                <a:close/>
              </a:path>
              <a:path w="2522854" h="237489">
                <a:moveTo>
                  <a:pt x="2129977" y="117946"/>
                </a:moveTo>
                <a:lnTo>
                  <a:pt x="2109762" y="117946"/>
                </a:lnTo>
                <a:lnTo>
                  <a:pt x="2109762" y="134442"/>
                </a:lnTo>
                <a:lnTo>
                  <a:pt x="2129977" y="134442"/>
                </a:lnTo>
                <a:lnTo>
                  <a:pt x="2129977" y="117946"/>
                </a:lnTo>
                <a:close/>
              </a:path>
              <a:path w="2522854" h="237489">
                <a:moveTo>
                  <a:pt x="2099096" y="81360"/>
                </a:moveTo>
                <a:lnTo>
                  <a:pt x="2074912" y="81360"/>
                </a:lnTo>
                <a:lnTo>
                  <a:pt x="2074912" y="97359"/>
                </a:lnTo>
                <a:lnTo>
                  <a:pt x="2099096" y="97359"/>
                </a:lnTo>
                <a:lnTo>
                  <a:pt x="2099096" y="81360"/>
                </a:lnTo>
                <a:close/>
              </a:path>
              <a:path w="2522854" h="237489">
                <a:moveTo>
                  <a:pt x="2129977" y="81360"/>
                </a:moveTo>
                <a:lnTo>
                  <a:pt x="2109762" y="81360"/>
                </a:lnTo>
                <a:lnTo>
                  <a:pt x="2109762" y="97359"/>
                </a:lnTo>
                <a:lnTo>
                  <a:pt x="2129977" y="97359"/>
                </a:lnTo>
                <a:lnTo>
                  <a:pt x="2129977" y="81360"/>
                </a:lnTo>
                <a:close/>
              </a:path>
              <a:path w="2522854" h="237489">
                <a:moveTo>
                  <a:pt x="2099096" y="47005"/>
                </a:moveTo>
                <a:lnTo>
                  <a:pt x="2074912" y="47005"/>
                </a:lnTo>
                <a:lnTo>
                  <a:pt x="2074912" y="60524"/>
                </a:lnTo>
                <a:lnTo>
                  <a:pt x="2099096" y="60524"/>
                </a:lnTo>
                <a:lnTo>
                  <a:pt x="2099096" y="47005"/>
                </a:lnTo>
                <a:close/>
              </a:path>
              <a:path w="2522854" h="237489">
                <a:moveTo>
                  <a:pt x="2136179" y="23689"/>
                </a:moveTo>
                <a:lnTo>
                  <a:pt x="2037829" y="23689"/>
                </a:lnTo>
                <a:lnTo>
                  <a:pt x="2037829" y="47005"/>
                </a:lnTo>
                <a:lnTo>
                  <a:pt x="2136179" y="47005"/>
                </a:lnTo>
                <a:lnTo>
                  <a:pt x="2136179" y="23689"/>
                </a:lnTo>
                <a:close/>
              </a:path>
              <a:path w="2522854" h="237489">
                <a:moveTo>
                  <a:pt x="2099096" y="3348"/>
                </a:moveTo>
                <a:lnTo>
                  <a:pt x="2074912" y="3348"/>
                </a:lnTo>
                <a:lnTo>
                  <a:pt x="2074912" y="23689"/>
                </a:lnTo>
                <a:lnTo>
                  <a:pt x="2099096" y="23689"/>
                </a:lnTo>
                <a:lnTo>
                  <a:pt x="2099096" y="3348"/>
                </a:lnTo>
                <a:close/>
              </a:path>
              <a:path w="2522854" h="237489">
                <a:moveTo>
                  <a:pt x="1077267" y="110752"/>
                </a:moveTo>
                <a:lnTo>
                  <a:pt x="1021829" y="110752"/>
                </a:lnTo>
                <a:lnTo>
                  <a:pt x="1021829" y="135186"/>
                </a:lnTo>
                <a:lnTo>
                  <a:pt x="1051841" y="135186"/>
                </a:lnTo>
                <a:lnTo>
                  <a:pt x="1051841" y="178098"/>
                </a:lnTo>
                <a:lnTo>
                  <a:pt x="1046168" y="186059"/>
                </a:lnTo>
                <a:lnTo>
                  <a:pt x="1039067" y="194562"/>
                </a:lnTo>
                <a:lnTo>
                  <a:pt x="1030541" y="203608"/>
                </a:lnTo>
                <a:lnTo>
                  <a:pt x="1020588" y="213196"/>
                </a:lnTo>
                <a:lnTo>
                  <a:pt x="1037332" y="232420"/>
                </a:lnTo>
                <a:lnTo>
                  <a:pt x="1044284" y="225397"/>
                </a:lnTo>
                <a:lnTo>
                  <a:pt x="1051128" y="217971"/>
                </a:lnTo>
                <a:lnTo>
                  <a:pt x="1057864" y="210142"/>
                </a:lnTo>
                <a:lnTo>
                  <a:pt x="1064492" y="201910"/>
                </a:lnTo>
                <a:lnTo>
                  <a:pt x="1250333" y="201910"/>
                </a:lnTo>
                <a:lnTo>
                  <a:pt x="1250900" y="200670"/>
                </a:lnTo>
                <a:lnTo>
                  <a:pt x="1124148" y="200670"/>
                </a:lnTo>
                <a:lnTo>
                  <a:pt x="1109311" y="199259"/>
                </a:lnTo>
                <a:lnTo>
                  <a:pt x="1096552" y="195027"/>
                </a:lnTo>
                <a:lnTo>
                  <a:pt x="1085871" y="187973"/>
                </a:lnTo>
                <a:lnTo>
                  <a:pt x="1077267" y="178098"/>
                </a:lnTo>
                <a:lnTo>
                  <a:pt x="1077267" y="110752"/>
                </a:lnTo>
                <a:close/>
              </a:path>
              <a:path w="2522854" h="237489">
                <a:moveTo>
                  <a:pt x="1250333" y="201910"/>
                </a:moveTo>
                <a:lnTo>
                  <a:pt x="1064492" y="201910"/>
                </a:lnTo>
                <a:lnTo>
                  <a:pt x="1070194" y="207522"/>
                </a:lnTo>
                <a:lnTo>
                  <a:pt x="1106025" y="223707"/>
                </a:lnTo>
                <a:lnTo>
                  <a:pt x="1127744" y="225102"/>
                </a:lnTo>
                <a:lnTo>
                  <a:pt x="1239738" y="225102"/>
                </a:lnTo>
                <a:lnTo>
                  <a:pt x="1250333" y="201910"/>
                </a:lnTo>
                <a:close/>
              </a:path>
              <a:path w="2522854" h="237489">
                <a:moveTo>
                  <a:pt x="1174997" y="71686"/>
                </a:moveTo>
                <a:lnTo>
                  <a:pt x="1149573" y="71686"/>
                </a:lnTo>
                <a:lnTo>
                  <a:pt x="1149573" y="193104"/>
                </a:lnTo>
                <a:lnTo>
                  <a:pt x="1174997" y="193104"/>
                </a:lnTo>
                <a:lnTo>
                  <a:pt x="1174997" y="71686"/>
                </a:lnTo>
                <a:close/>
              </a:path>
              <a:path w="2522854" h="237489">
                <a:moveTo>
                  <a:pt x="1112986" y="81856"/>
                </a:moveTo>
                <a:lnTo>
                  <a:pt x="1110730" y="106366"/>
                </a:lnTo>
                <a:lnTo>
                  <a:pt x="1105079" y="128922"/>
                </a:lnTo>
                <a:lnTo>
                  <a:pt x="1096033" y="149526"/>
                </a:lnTo>
                <a:lnTo>
                  <a:pt x="1083591" y="168175"/>
                </a:lnTo>
                <a:lnTo>
                  <a:pt x="1104179" y="184175"/>
                </a:lnTo>
                <a:lnTo>
                  <a:pt x="1117621" y="162285"/>
                </a:lnTo>
                <a:lnTo>
                  <a:pt x="1127434" y="138783"/>
                </a:lnTo>
                <a:lnTo>
                  <a:pt x="1133620" y="113668"/>
                </a:lnTo>
                <a:lnTo>
                  <a:pt x="1136178" y="86940"/>
                </a:lnTo>
                <a:lnTo>
                  <a:pt x="1112986" y="81856"/>
                </a:lnTo>
                <a:close/>
              </a:path>
              <a:path w="2522854" h="237489">
                <a:moveTo>
                  <a:pt x="1214932" y="80491"/>
                </a:moveTo>
                <a:lnTo>
                  <a:pt x="1190005" y="80491"/>
                </a:lnTo>
                <a:lnTo>
                  <a:pt x="1190005" y="153417"/>
                </a:lnTo>
                <a:lnTo>
                  <a:pt x="1191276" y="163672"/>
                </a:lnTo>
                <a:lnTo>
                  <a:pt x="1195089" y="170997"/>
                </a:lnTo>
                <a:lnTo>
                  <a:pt x="1201445" y="175392"/>
                </a:lnTo>
                <a:lnTo>
                  <a:pt x="1210344" y="176857"/>
                </a:lnTo>
                <a:lnTo>
                  <a:pt x="1222994" y="176857"/>
                </a:lnTo>
                <a:lnTo>
                  <a:pt x="1234335" y="174121"/>
                </a:lnTo>
                <a:lnTo>
                  <a:pt x="1242435" y="165912"/>
                </a:lnTo>
                <a:lnTo>
                  <a:pt x="1247226" y="152425"/>
                </a:lnTo>
                <a:lnTo>
                  <a:pt x="1216256" y="152425"/>
                </a:lnTo>
                <a:lnTo>
                  <a:pt x="1214932" y="150812"/>
                </a:lnTo>
                <a:lnTo>
                  <a:pt x="1214932" y="80491"/>
                </a:lnTo>
                <a:close/>
              </a:path>
              <a:path w="2522854" h="237489">
                <a:moveTo>
                  <a:pt x="1227583" y="125016"/>
                </a:moveTo>
                <a:lnTo>
                  <a:pt x="1226839" y="139899"/>
                </a:lnTo>
                <a:lnTo>
                  <a:pt x="1226012" y="148187"/>
                </a:lnTo>
                <a:lnTo>
                  <a:pt x="1224193" y="151578"/>
                </a:lnTo>
                <a:lnTo>
                  <a:pt x="1222829" y="152425"/>
                </a:lnTo>
                <a:lnTo>
                  <a:pt x="1247226" y="152425"/>
                </a:lnTo>
                <a:lnTo>
                  <a:pt x="1247350" y="151578"/>
                </a:lnTo>
                <a:lnTo>
                  <a:pt x="1248915" y="133078"/>
                </a:lnTo>
                <a:lnTo>
                  <a:pt x="1248915" y="132085"/>
                </a:lnTo>
                <a:lnTo>
                  <a:pt x="1227583" y="125016"/>
                </a:lnTo>
                <a:close/>
              </a:path>
              <a:path w="2522854" h="237489">
                <a:moveTo>
                  <a:pt x="1044897" y="54075"/>
                </a:moveTo>
                <a:lnTo>
                  <a:pt x="1024681" y="70693"/>
                </a:lnTo>
                <a:lnTo>
                  <a:pt x="1036634" y="78088"/>
                </a:lnTo>
                <a:lnTo>
                  <a:pt x="1046447" y="85886"/>
                </a:lnTo>
                <a:lnTo>
                  <a:pt x="1054121" y="94087"/>
                </a:lnTo>
                <a:lnTo>
                  <a:pt x="1059656" y="102692"/>
                </a:lnTo>
                <a:lnTo>
                  <a:pt x="1080491" y="84832"/>
                </a:lnTo>
                <a:lnTo>
                  <a:pt x="1073662" y="75793"/>
                </a:lnTo>
                <a:lnTo>
                  <a:pt x="1065454" y="67654"/>
                </a:lnTo>
                <a:lnTo>
                  <a:pt x="1055865" y="60415"/>
                </a:lnTo>
                <a:lnTo>
                  <a:pt x="1044897" y="54075"/>
                </a:lnTo>
                <a:close/>
              </a:path>
              <a:path w="2522854" h="237489">
                <a:moveTo>
                  <a:pt x="1236264" y="47252"/>
                </a:moveTo>
                <a:lnTo>
                  <a:pt x="1088429" y="47252"/>
                </a:lnTo>
                <a:lnTo>
                  <a:pt x="1088429" y="71686"/>
                </a:lnTo>
                <a:lnTo>
                  <a:pt x="1236264" y="71686"/>
                </a:lnTo>
                <a:lnTo>
                  <a:pt x="1236264" y="47252"/>
                </a:lnTo>
                <a:close/>
              </a:path>
              <a:path w="2522854" h="237489">
                <a:moveTo>
                  <a:pt x="1053579" y="5829"/>
                </a:moveTo>
                <a:lnTo>
                  <a:pt x="1032742" y="22325"/>
                </a:lnTo>
                <a:lnTo>
                  <a:pt x="1044842" y="29797"/>
                </a:lnTo>
                <a:lnTo>
                  <a:pt x="1054726" y="37579"/>
                </a:lnTo>
                <a:lnTo>
                  <a:pt x="1062392" y="45672"/>
                </a:lnTo>
                <a:lnTo>
                  <a:pt x="1067841" y="54075"/>
                </a:lnTo>
                <a:lnTo>
                  <a:pt x="1088677" y="36339"/>
                </a:lnTo>
                <a:lnTo>
                  <a:pt x="1081879" y="27316"/>
                </a:lnTo>
                <a:lnTo>
                  <a:pt x="1073763" y="19224"/>
                </a:lnTo>
                <a:lnTo>
                  <a:pt x="1064330" y="12061"/>
                </a:lnTo>
                <a:lnTo>
                  <a:pt x="1053579" y="5829"/>
                </a:lnTo>
                <a:close/>
              </a:path>
              <a:path w="2522854" h="237489">
                <a:moveTo>
                  <a:pt x="1174997" y="3348"/>
                </a:moveTo>
                <a:lnTo>
                  <a:pt x="1149573" y="3348"/>
                </a:lnTo>
                <a:lnTo>
                  <a:pt x="1149573" y="47252"/>
                </a:lnTo>
                <a:lnTo>
                  <a:pt x="1174997" y="47252"/>
                </a:lnTo>
                <a:lnTo>
                  <a:pt x="1174997" y="3348"/>
                </a:lnTo>
                <a:close/>
              </a:path>
              <a:path w="2522854" h="237489">
                <a:moveTo>
                  <a:pt x="1195585" y="5085"/>
                </a:moveTo>
                <a:lnTo>
                  <a:pt x="1181074" y="22076"/>
                </a:lnTo>
                <a:lnTo>
                  <a:pt x="1189709" y="26874"/>
                </a:lnTo>
                <a:lnTo>
                  <a:pt x="1197879" y="32091"/>
                </a:lnTo>
                <a:lnTo>
                  <a:pt x="1205584" y="37727"/>
                </a:lnTo>
                <a:lnTo>
                  <a:pt x="1212824" y="43780"/>
                </a:lnTo>
                <a:lnTo>
                  <a:pt x="1228824" y="26169"/>
                </a:lnTo>
                <a:lnTo>
                  <a:pt x="1220840" y="19782"/>
                </a:lnTo>
                <a:lnTo>
                  <a:pt x="1212639" y="14139"/>
                </a:lnTo>
                <a:lnTo>
                  <a:pt x="1204220" y="9240"/>
                </a:lnTo>
                <a:lnTo>
                  <a:pt x="1195585" y="5085"/>
                </a:lnTo>
                <a:close/>
              </a:path>
              <a:path w="2522854" h="237489">
                <a:moveTo>
                  <a:pt x="435074" y="110008"/>
                </a:moveTo>
                <a:lnTo>
                  <a:pt x="405944" y="147480"/>
                </a:lnTo>
                <a:lnTo>
                  <a:pt x="361962" y="178532"/>
                </a:lnTo>
                <a:lnTo>
                  <a:pt x="309205" y="200530"/>
                </a:lnTo>
                <a:lnTo>
                  <a:pt x="253752" y="210840"/>
                </a:lnTo>
                <a:lnTo>
                  <a:pt x="268014" y="235521"/>
                </a:lnTo>
                <a:lnTo>
                  <a:pt x="319131" y="225098"/>
                </a:lnTo>
                <a:lnTo>
                  <a:pt x="363740" y="208910"/>
                </a:lnTo>
                <a:lnTo>
                  <a:pt x="401840" y="186958"/>
                </a:lnTo>
                <a:lnTo>
                  <a:pt x="433463" y="159199"/>
                </a:lnTo>
                <a:lnTo>
                  <a:pt x="458514" y="125760"/>
                </a:lnTo>
                <a:lnTo>
                  <a:pt x="435074" y="110008"/>
                </a:lnTo>
                <a:close/>
              </a:path>
              <a:path w="2522854" h="237489">
                <a:moveTo>
                  <a:pt x="312414" y="133078"/>
                </a:moveTo>
                <a:lnTo>
                  <a:pt x="320848" y="161602"/>
                </a:lnTo>
                <a:lnTo>
                  <a:pt x="333994" y="161851"/>
                </a:lnTo>
                <a:lnTo>
                  <a:pt x="351730" y="161602"/>
                </a:lnTo>
                <a:lnTo>
                  <a:pt x="384020" y="134689"/>
                </a:lnTo>
                <a:lnTo>
                  <a:pt x="344412" y="134689"/>
                </a:lnTo>
                <a:lnTo>
                  <a:pt x="335110" y="134589"/>
                </a:lnTo>
                <a:lnTo>
                  <a:pt x="326677" y="134286"/>
                </a:lnTo>
                <a:lnTo>
                  <a:pt x="319111" y="133783"/>
                </a:lnTo>
                <a:lnTo>
                  <a:pt x="312414" y="133078"/>
                </a:lnTo>
                <a:close/>
              </a:path>
              <a:path w="2522854" h="237489">
                <a:moveTo>
                  <a:pt x="384844" y="3596"/>
                </a:moveTo>
                <a:lnTo>
                  <a:pt x="358179" y="3596"/>
                </a:lnTo>
                <a:lnTo>
                  <a:pt x="358179" y="130348"/>
                </a:lnTo>
                <a:lnTo>
                  <a:pt x="354335" y="134442"/>
                </a:lnTo>
                <a:lnTo>
                  <a:pt x="346645" y="134689"/>
                </a:lnTo>
                <a:lnTo>
                  <a:pt x="384020" y="134689"/>
                </a:lnTo>
                <a:lnTo>
                  <a:pt x="384230" y="133783"/>
                </a:lnTo>
                <a:lnTo>
                  <a:pt x="384326" y="133078"/>
                </a:lnTo>
                <a:lnTo>
                  <a:pt x="384827" y="125760"/>
                </a:lnTo>
                <a:lnTo>
                  <a:pt x="384844" y="3596"/>
                </a:lnTo>
                <a:close/>
              </a:path>
              <a:path w="2522854" h="237489">
                <a:moveTo>
                  <a:pt x="314895" y="42169"/>
                </a:moveTo>
                <a:lnTo>
                  <a:pt x="305376" y="62384"/>
                </a:lnTo>
                <a:lnTo>
                  <a:pt x="292943" y="81360"/>
                </a:lnTo>
                <a:lnTo>
                  <a:pt x="277595" y="99095"/>
                </a:lnTo>
                <a:lnTo>
                  <a:pt x="259332" y="115590"/>
                </a:lnTo>
                <a:lnTo>
                  <a:pt x="281161" y="133945"/>
                </a:lnTo>
                <a:lnTo>
                  <a:pt x="301275" y="113482"/>
                </a:lnTo>
                <a:lnTo>
                  <a:pt x="317716" y="93142"/>
                </a:lnTo>
                <a:lnTo>
                  <a:pt x="330483" y="72926"/>
                </a:lnTo>
                <a:lnTo>
                  <a:pt x="339576" y="52834"/>
                </a:lnTo>
                <a:lnTo>
                  <a:pt x="314895" y="42169"/>
                </a:lnTo>
                <a:close/>
              </a:path>
              <a:path w="2522854" h="237489">
                <a:moveTo>
                  <a:pt x="426267" y="39192"/>
                </a:moveTo>
                <a:lnTo>
                  <a:pt x="406424" y="54695"/>
                </a:lnTo>
                <a:lnTo>
                  <a:pt x="423400" y="69112"/>
                </a:lnTo>
                <a:lnTo>
                  <a:pt x="438236" y="84708"/>
                </a:lnTo>
                <a:lnTo>
                  <a:pt x="450933" y="101482"/>
                </a:lnTo>
                <a:lnTo>
                  <a:pt x="461491" y="119434"/>
                </a:lnTo>
                <a:lnTo>
                  <a:pt x="485675" y="104924"/>
                </a:lnTo>
                <a:lnTo>
                  <a:pt x="473033" y="85747"/>
                </a:lnTo>
                <a:lnTo>
                  <a:pt x="458917" y="68399"/>
                </a:lnTo>
                <a:lnTo>
                  <a:pt x="443271" y="52834"/>
                </a:lnTo>
                <a:lnTo>
                  <a:pt x="426267" y="39192"/>
                </a:lnTo>
                <a:close/>
              </a:path>
              <a:path w="2522854" h="237489">
                <a:moveTo>
                  <a:pt x="103931" y="102939"/>
                </a:moveTo>
                <a:lnTo>
                  <a:pt x="76645" y="102939"/>
                </a:lnTo>
                <a:lnTo>
                  <a:pt x="85211" y="123116"/>
                </a:lnTo>
                <a:lnTo>
                  <a:pt x="95280" y="141852"/>
                </a:lnTo>
                <a:lnTo>
                  <a:pt x="106853" y="159145"/>
                </a:lnTo>
                <a:lnTo>
                  <a:pt x="119929" y="174997"/>
                </a:lnTo>
                <a:lnTo>
                  <a:pt x="105527" y="185144"/>
                </a:lnTo>
                <a:lnTo>
                  <a:pt x="88862" y="194624"/>
                </a:lnTo>
                <a:lnTo>
                  <a:pt x="69933" y="203437"/>
                </a:lnTo>
                <a:lnTo>
                  <a:pt x="48741" y="211584"/>
                </a:lnTo>
                <a:lnTo>
                  <a:pt x="67344" y="234280"/>
                </a:lnTo>
                <a:lnTo>
                  <a:pt x="87025" y="225909"/>
                </a:lnTo>
                <a:lnTo>
                  <a:pt x="105512" y="216297"/>
                </a:lnTo>
                <a:lnTo>
                  <a:pt x="122806" y="205445"/>
                </a:lnTo>
                <a:lnTo>
                  <a:pt x="138906" y="193352"/>
                </a:lnTo>
                <a:lnTo>
                  <a:pt x="186673" y="193352"/>
                </a:lnTo>
                <a:lnTo>
                  <a:pt x="176748" y="187950"/>
                </a:lnTo>
                <a:lnTo>
                  <a:pt x="158750" y="175246"/>
                </a:lnTo>
                <a:lnTo>
                  <a:pt x="173267" y="157510"/>
                </a:lnTo>
                <a:lnTo>
                  <a:pt x="139153" y="157510"/>
                </a:lnTo>
                <a:lnTo>
                  <a:pt x="127976" y="144658"/>
                </a:lnTo>
                <a:lnTo>
                  <a:pt x="118380" y="131279"/>
                </a:lnTo>
                <a:lnTo>
                  <a:pt x="110365" y="117373"/>
                </a:lnTo>
                <a:lnTo>
                  <a:pt x="103931" y="102939"/>
                </a:lnTo>
                <a:close/>
              </a:path>
              <a:path w="2522854" h="237489">
                <a:moveTo>
                  <a:pt x="186673" y="193352"/>
                </a:moveTo>
                <a:lnTo>
                  <a:pt x="138906" y="193352"/>
                </a:lnTo>
                <a:lnTo>
                  <a:pt x="156184" y="206235"/>
                </a:lnTo>
                <a:lnTo>
                  <a:pt x="175028" y="217351"/>
                </a:lnTo>
                <a:lnTo>
                  <a:pt x="195437" y="226699"/>
                </a:lnTo>
                <a:lnTo>
                  <a:pt x="217412" y="234280"/>
                </a:lnTo>
                <a:lnTo>
                  <a:pt x="233908" y="210343"/>
                </a:lnTo>
                <a:lnTo>
                  <a:pt x="214328" y="205499"/>
                </a:lnTo>
                <a:lnTo>
                  <a:pt x="195274" y="198034"/>
                </a:lnTo>
                <a:lnTo>
                  <a:pt x="186673" y="193352"/>
                </a:lnTo>
                <a:close/>
              </a:path>
              <a:path w="2522854" h="237489">
                <a:moveTo>
                  <a:pt x="76150" y="37083"/>
                </a:moveTo>
                <a:lnTo>
                  <a:pt x="50229" y="37083"/>
                </a:lnTo>
                <a:lnTo>
                  <a:pt x="50229" y="105172"/>
                </a:lnTo>
                <a:lnTo>
                  <a:pt x="49408" y="120462"/>
                </a:lnTo>
                <a:lnTo>
                  <a:pt x="37082" y="165261"/>
                </a:lnTo>
                <a:lnTo>
                  <a:pt x="11293" y="204759"/>
                </a:lnTo>
                <a:lnTo>
                  <a:pt x="0" y="215925"/>
                </a:lnTo>
                <a:lnTo>
                  <a:pt x="23564" y="233660"/>
                </a:lnTo>
                <a:lnTo>
                  <a:pt x="46322" y="202608"/>
                </a:lnTo>
                <a:lnTo>
                  <a:pt x="62755" y="170471"/>
                </a:lnTo>
                <a:lnTo>
                  <a:pt x="72863" y="137248"/>
                </a:lnTo>
                <a:lnTo>
                  <a:pt x="76645" y="102939"/>
                </a:lnTo>
                <a:lnTo>
                  <a:pt x="200426" y="102939"/>
                </a:lnTo>
                <a:lnTo>
                  <a:pt x="205011" y="77019"/>
                </a:lnTo>
                <a:lnTo>
                  <a:pt x="76150" y="77019"/>
                </a:lnTo>
                <a:lnTo>
                  <a:pt x="76150" y="37083"/>
                </a:lnTo>
                <a:close/>
              </a:path>
              <a:path w="2522854" h="237489">
                <a:moveTo>
                  <a:pt x="200426" y="102939"/>
                </a:moveTo>
                <a:lnTo>
                  <a:pt x="172267" y="102939"/>
                </a:lnTo>
                <a:lnTo>
                  <a:pt x="167361" y="116908"/>
                </a:lnTo>
                <a:lnTo>
                  <a:pt x="160207" y="130659"/>
                </a:lnTo>
                <a:lnTo>
                  <a:pt x="150804" y="144193"/>
                </a:lnTo>
                <a:lnTo>
                  <a:pt x="139153" y="157510"/>
                </a:lnTo>
                <a:lnTo>
                  <a:pt x="173267" y="157510"/>
                </a:lnTo>
                <a:lnTo>
                  <a:pt x="177175" y="152735"/>
                </a:lnTo>
                <a:lnTo>
                  <a:pt x="191027" y="128861"/>
                </a:lnTo>
                <a:lnTo>
                  <a:pt x="200305" y="103622"/>
                </a:lnTo>
                <a:lnTo>
                  <a:pt x="200426" y="102939"/>
                </a:lnTo>
                <a:close/>
              </a:path>
              <a:path w="2522854" h="237489">
                <a:moveTo>
                  <a:pt x="186903" y="11162"/>
                </a:moveTo>
                <a:lnTo>
                  <a:pt x="17238" y="11162"/>
                </a:lnTo>
                <a:lnTo>
                  <a:pt x="17238" y="37083"/>
                </a:lnTo>
                <a:lnTo>
                  <a:pt x="152424" y="37083"/>
                </a:lnTo>
                <a:lnTo>
                  <a:pt x="146393" y="47579"/>
                </a:lnTo>
                <a:lnTo>
                  <a:pt x="139588" y="57733"/>
                </a:lnTo>
                <a:lnTo>
                  <a:pt x="132007" y="67546"/>
                </a:lnTo>
                <a:lnTo>
                  <a:pt x="123651" y="77019"/>
                </a:lnTo>
                <a:lnTo>
                  <a:pt x="160238" y="77019"/>
                </a:lnTo>
                <a:lnTo>
                  <a:pt x="167346" y="67794"/>
                </a:lnTo>
                <a:lnTo>
                  <a:pt x="174160" y="58105"/>
                </a:lnTo>
                <a:lnTo>
                  <a:pt x="180679" y="47951"/>
                </a:lnTo>
                <a:lnTo>
                  <a:pt x="186903" y="37331"/>
                </a:lnTo>
                <a:lnTo>
                  <a:pt x="186903" y="11162"/>
                </a:lnTo>
                <a:close/>
              </a:path>
              <a:path w="2522854" h="237489">
                <a:moveTo>
                  <a:pt x="735582" y="84087"/>
                </a:moveTo>
                <a:lnTo>
                  <a:pt x="515565" y="84087"/>
                </a:lnTo>
                <a:lnTo>
                  <a:pt x="515565" y="102195"/>
                </a:lnTo>
                <a:lnTo>
                  <a:pt x="735582" y="102195"/>
                </a:lnTo>
                <a:lnTo>
                  <a:pt x="735582" y="84087"/>
                </a:lnTo>
                <a:close/>
              </a:path>
              <a:path w="2522854" h="237489">
                <a:moveTo>
                  <a:pt x="1589980" y="203027"/>
                </a:moveTo>
                <a:lnTo>
                  <a:pt x="1598414" y="231924"/>
                </a:lnTo>
                <a:lnTo>
                  <a:pt x="1629171" y="231924"/>
                </a:lnTo>
                <a:lnTo>
                  <a:pt x="1640620" y="230134"/>
                </a:lnTo>
                <a:lnTo>
                  <a:pt x="1648798" y="224762"/>
                </a:lnTo>
                <a:lnTo>
                  <a:pt x="1653705" y="215809"/>
                </a:lnTo>
                <a:lnTo>
                  <a:pt x="1655049" y="205507"/>
                </a:lnTo>
                <a:lnTo>
                  <a:pt x="1617761" y="205507"/>
                </a:lnTo>
                <a:lnTo>
                  <a:pt x="1611606" y="205352"/>
                </a:lnTo>
                <a:lnTo>
                  <a:pt x="1604924" y="204887"/>
                </a:lnTo>
                <a:lnTo>
                  <a:pt x="1597716" y="204112"/>
                </a:lnTo>
                <a:lnTo>
                  <a:pt x="1589980" y="203027"/>
                </a:lnTo>
                <a:close/>
              </a:path>
              <a:path w="2522854" h="237489">
                <a:moveTo>
                  <a:pt x="1655340" y="160610"/>
                </a:moveTo>
                <a:lnTo>
                  <a:pt x="1629420" y="160610"/>
                </a:lnTo>
                <a:lnTo>
                  <a:pt x="1629420" y="201289"/>
                </a:lnTo>
                <a:lnTo>
                  <a:pt x="1625533" y="205507"/>
                </a:lnTo>
                <a:lnTo>
                  <a:pt x="1655049" y="205507"/>
                </a:lnTo>
                <a:lnTo>
                  <a:pt x="1655231" y="204112"/>
                </a:lnTo>
                <a:lnTo>
                  <a:pt x="1655340" y="160610"/>
                </a:lnTo>
                <a:close/>
              </a:path>
              <a:path w="2522854" h="237489">
                <a:moveTo>
                  <a:pt x="1753318" y="136178"/>
                </a:moveTo>
                <a:lnTo>
                  <a:pt x="1530573" y="136178"/>
                </a:lnTo>
                <a:lnTo>
                  <a:pt x="1530573" y="160610"/>
                </a:lnTo>
                <a:lnTo>
                  <a:pt x="1753318" y="160610"/>
                </a:lnTo>
                <a:lnTo>
                  <a:pt x="1753318" y="136178"/>
                </a:lnTo>
                <a:close/>
              </a:path>
              <a:path w="2522854" h="237489">
                <a:moveTo>
                  <a:pt x="1707926" y="72678"/>
                </a:moveTo>
                <a:lnTo>
                  <a:pt x="1573485" y="72678"/>
                </a:lnTo>
                <a:lnTo>
                  <a:pt x="1573485" y="97110"/>
                </a:lnTo>
                <a:lnTo>
                  <a:pt x="1667991" y="97110"/>
                </a:lnTo>
                <a:lnTo>
                  <a:pt x="1660464" y="103366"/>
                </a:lnTo>
                <a:lnTo>
                  <a:pt x="1651527" y="109854"/>
                </a:lnTo>
                <a:lnTo>
                  <a:pt x="1641179" y="116574"/>
                </a:lnTo>
                <a:lnTo>
                  <a:pt x="1629420" y="123527"/>
                </a:lnTo>
                <a:lnTo>
                  <a:pt x="1629420" y="136178"/>
                </a:lnTo>
                <a:lnTo>
                  <a:pt x="1657573" y="136178"/>
                </a:lnTo>
                <a:lnTo>
                  <a:pt x="1670393" y="128217"/>
                </a:lnTo>
                <a:lnTo>
                  <a:pt x="1683059" y="119341"/>
                </a:lnTo>
                <a:lnTo>
                  <a:pt x="1695570" y="109551"/>
                </a:lnTo>
                <a:lnTo>
                  <a:pt x="1707926" y="98846"/>
                </a:lnTo>
                <a:lnTo>
                  <a:pt x="1707926" y="72678"/>
                </a:lnTo>
                <a:close/>
              </a:path>
              <a:path w="2522854" h="237489">
                <a:moveTo>
                  <a:pt x="1747241" y="27409"/>
                </a:moveTo>
                <a:lnTo>
                  <a:pt x="1536153" y="27409"/>
                </a:lnTo>
                <a:lnTo>
                  <a:pt x="1536153" y="82848"/>
                </a:lnTo>
                <a:lnTo>
                  <a:pt x="1562818" y="82848"/>
                </a:lnTo>
                <a:lnTo>
                  <a:pt x="1562818" y="52337"/>
                </a:lnTo>
                <a:lnTo>
                  <a:pt x="1747241" y="52337"/>
                </a:lnTo>
                <a:lnTo>
                  <a:pt x="1747241" y="27409"/>
                </a:lnTo>
                <a:close/>
              </a:path>
              <a:path w="2522854" h="237489">
                <a:moveTo>
                  <a:pt x="1747241" y="52337"/>
                </a:moveTo>
                <a:lnTo>
                  <a:pt x="1720576" y="52337"/>
                </a:lnTo>
                <a:lnTo>
                  <a:pt x="1720576" y="82848"/>
                </a:lnTo>
                <a:lnTo>
                  <a:pt x="1747241" y="82848"/>
                </a:lnTo>
                <a:lnTo>
                  <a:pt x="1747241" y="52337"/>
                </a:lnTo>
                <a:close/>
              </a:path>
              <a:path w="2522854" h="237489">
                <a:moveTo>
                  <a:pt x="1655091" y="2852"/>
                </a:moveTo>
                <a:lnTo>
                  <a:pt x="1628427" y="2852"/>
                </a:lnTo>
                <a:lnTo>
                  <a:pt x="1628427" y="27409"/>
                </a:lnTo>
                <a:lnTo>
                  <a:pt x="1655091" y="27409"/>
                </a:lnTo>
                <a:lnTo>
                  <a:pt x="1655091" y="2852"/>
                </a:lnTo>
                <a:close/>
              </a:path>
              <a:path w="2522854" h="237489">
                <a:moveTo>
                  <a:pt x="1351926" y="83592"/>
                </a:moveTo>
                <a:lnTo>
                  <a:pt x="1324321" y="83592"/>
                </a:lnTo>
                <a:lnTo>
                  <a:pt x="1332267" y="106637"/>
                </a:lnTo>
                <a:lnTo>
                  <a:pt x="1342336" y="127527"/>
                </a:lnTo>
                <a:lnTo>
                  <a:pt x="1354529" y="146262"/>
                </a:lnTo>
                <a:lnTo>
                  <a:pt x="1368846" y="162843"/>
                </a:lnTo>
                <a:lnTo>
                  <a:pt x="1344219" y="180331"/>
                </a:lnTo>
                <a:lnTo>
                  <a:pt x="1319640" y="194469"/>
                </a:lnTo>
                <a:lnTo>
                  <a:pt x="1294781" y="205444"/>
                </a:lnTo>
                <a:lnTo>
                  <a:pt x="1269751" y="213196"/>
                </a:lnTo>
                <a:lnTo>
                  <a:pt x="1287735" y="235272"/>
                </a:lnTo>
                <a:lnTo>
                  <a:pt x="1316686" y="224722"/>
                </a:lnTo>
                <a:lnTo>
                  <a:pt x="1343018" y="212049"/>
                </a:lnTo>
                <a:lnTo>
                  <a:pt x="1366730" y="197252"/>
                </a:lnTo>
                <a:lnTo>
                  <a:pt x="1387821" y="180331"/>
                </a:lnTo>
                <a:lnTo>
                  <a:pt x="1432291" y="180331"/>
                </a:lnTo>
                <a:lnTo>
                  <a:pt x="1431106" y="179640"/>
                </a:lnTo>
                <a:lnTo>
                  <a:pt x="1406673" y="161851"/>
                </a:lnTo>
                <a:lnTo>
                  <a:pt x="1419878" y="144612"/>
                </a:lnTo>
                <a:lnTo>
                  <a:pt x="1387574" y="144612"/>
                </a:lnTo>
                <a:lnTo>
                  <a:pt x="1374520" y="130488"/>
                </a:lnTo>
                <a:lnTo>
                  <a:pt x="1363265" y="112303"/>
                </a:lnTo>
                <a:lnTo>
                  <a:pt x="1353808" y="90056"/>
                </a:lnTo>
                <a:lnTo>
                  <a:pt x="1351926" y="83592"/>
                </a:lnTo>
                <a:close/>
              </a:path>
              <a:path w="2522854" h="237489">
                <a:moveTo>
                  <a:pt x="1432291" y="180331"/>
                </a:moveTo>
                <a:lnTo>
                  <a:pt x="1387821" y="180331"/>
                </a:lnTo>
                <a:lnTo>
                  <a:pt x="1411177" y="197376"/>
                </a:lnTo>
                <a:lnTo>
                  <a:pt x="1435667" y="212081"/>
                </a:lnTo>
                <a:lnTo>
                  <a:pt x="1461096" y="224350"/>
                </a:lnTo>
                <a:lnTo>
                  <a:pt x="1487660" y="234280"/>
                </a:lnTo>
                <a:lnTo>
                  <a:pt x="1505148" y="212081"/>
                </a:lnTo>
                <a:lnTo>
                  <a:pt x="1480343" y="204755"/>
                </a:lnTo>
                <a:lnTo>
                  <a:pt x="1455662" y="193942"/>
                </a:lnTo>
                <a:lnTo>
                  <a:pt x="1432291" y="180331"/>
                </a:lnTo>
                <a:close/>
              </a:path>
              <a:path w="2522854" h="237489">
                <a:moveTo>
                  <a:pt x="1450826" y="63748"/>
                </a:moveTo>
                <a:lnTo>
                  <a:pt x="1424161" y="63748"/>
                </a:lnTo>
                <a:lnTo>
                  <a:pt x="1419455" y="86336"/>
                </a:lnTo>
                <a:lnTo>
                  <a:pt x="1411789" y="107342"/>
                </a:lnTo>
                <a:lnTo>
                  <a:pt x="1401162" y="126768"/>
                </a:lnTo>
                <a:lnTo>
                  <a:pt x="1387574" y="144612"/>
                </a:lnTo>
                <a:lnTo>
                  <a:pt x="1419878" y="144612"/>
                </a:lnTo>
                <a:lnTo>
                  <a:pt x="1422734" y="140883"/>
                </a:lnTo>
                <a:lnTo>
                  <a:pt x="1435447" y="117544"/>
                </a:lnTo>
                <a:lnTo>
                  <a:pt x="1444810" y="91832"/>
                </a:lnTo>
                <a:lnTo>
                  <a:pt x="1450826" y="63748"/>
                </a:lnTo>
                <a:close/>
              </a:path>
              <a:path w="2522854" h="237489">
                <a:moveTo>
                  <a:pt x="1346150" y="63748"/>
                </a:moveTo>
                <a:lnTo>
                  <a:pt x="1306586" y="63748"/>
                </a:lnTo>
                <a:lnTo>
                  <a:pt x="1302237" y="73903"/>
                </a:lnTo>
                <a:lnTo>
                  <a:pt x="1296757" y="83778"/>
                </a:lnTo>
                <a:lnTo>
                  <a:pt x="1290145" y="93374"/>
                </a:lnTo>
                <a:lnTo>
                  <a:pt x="1282401" y="102692"/>
                </a:lnTo>
                <a:lnTo>
                  <a:pt x="1304230" y="120923"/>
                </a:lnTo>
                <a:lnTo>
                  <a:pt x="1311160" y="111474"/>
                </a:lnTo>
                <a:lnTo>
                  <a:pt x="1316818" y="102102"/>
                </a:lnTo>
                <a:lnTo>
                  <a:pt x="1321205" y="92808"/>
                </a:lnTo>
                <a:lnTo>
                  <a:pt x="1324321" y="83592"/>
                </a:lnTo>
                <a:lnTo>
                  <a:pt x="1351926" y="83592"/>
                </a:lnTo>
                <a:lnTo>
                  <a:pt x="1346150" y="63748"/>
                </a:lnTo>
                <a:close/>
              </a:path>
              <a:path w="2522854" h="237489">
                <a:moveTo>
                  <a:pt x="1498079" y="37828"/>
                </a:moveTo>
                <a:lnTo>
                  <a:pt x="1277317" y="37828"/>
                </a:lnTo>
                <a:lnTo>
                  <a:pt x="1277317" y="63748"/>
                </a:lnTo>
                <a:lnTo>
                  <a:pt x="1498079" y="63748"/>
                </a:lnTo>
                <a:lnTo>
                  <a:pt x="1498079" y="37828"/>
                </a:lnTo>
                <a:close/>
              </a:path>
              <a:path w="2522854" h="237489">
                <a:moveTo>
                  <a:pt x="1401091" y="3101"/>
                </a:moveTo>
                <a:lnTo>
                  <a:pt x="1374427" y="3101"/>
                </a:lnTo>
                <a:lnTo>
                  <a:pt x="1374427" y="37828"/>
                </a:lnTo>
                <a:lnTo>
                  <a:pt x="1401091" y="37828"/>
                </a:lnTo>
                <a:lnTo>
                  <a:pt x="1401091" y="3101"/>
                </a:lnTo>
                <a:close/>
              </a:path>
              <a:path w="2522854" h="237489">
                <a:moveTo>
                  <a:pt x="1908596" y="155030"/>
                </a:moveTo>
                <a:lnTo>
                  <a:pt x="1881931" y="155030"/>
                </a:lnTo>
                <a:lnTo>
                  <a:pt x="1881931" y="232669"/>
                </a:lnTo>
                <a:lnTo>
                  <a:pt x="1908596" y="232669"/>
                </a:lnTo>
                <a:lnTo>
                  <a:pt x="1908596" y="155030"/>
                </a:lnTo>
                <a:close/>
              </a:path>
              <a:path w="2522854" h="237489">
                <a:moveTo>
                  <a:pt x="1908596" y="55439"/>
                </a:moveTo>
                <a:lnTo>
                  <a:pt x="1881931" y="55439"/>
                </a:lnTo>
                <a:lnTo>
                  <a:pt x="1881813" y="115993"/>
                </a:lnTo>
                <a:lnTo>
                  <a:pt x="1862335" y="141557"/>
                </a:lnTo>
                <a:lnTo>
                  <a:pt x="1838399" y="164269"/>
                </a:lnTo>
                <a:lnTo>
                  <a:pt x="1810121" y="183973"/>
                </a:lnTo>
                <a:lnTo>
                  <a:pt x="1777503" y="200670"/>
                </a:lnTo>
                <a:lnTo>
                  <a:pt x="1794247" y="220266"/>
                </a:lnTo>
                <a:lnTo>
                  <a:pt x="1818656" y="208282"/>
                </a:lnTo>
                <a:lnTo>
                  <a:pt x="1841406" y="193415"/>
                </a:lnTo>
                <a:lnTo>
                  <a:pt x="1862498" y="175664"/>
                </a:lnTo>
                <a:lnTo>
                  <a:pt x="1881931" y="155030"/>
                </a:lnTo>
                <a:lnTo>
                  <a:pt x="1908596" y="155030"/>
                </a:lnTo>
                <a:lnTo>
                  <a:pt x="1908596" y="153169"/>
                </a:lnTo>
                <a:lnTo>
                  <a:pt x="1941522" y="153169"/>
                </a:lnTo>
                <a:lnTo>
                  <a:pt x="1933455" y="145836"/>
                </a:lnTo>
                <a:lnTo>
                  <a:pt x="1908596" y="117078"/>
                </a:lnTo>
                <a:lnTo>
                  <a:pt x="1908596" y="55439"/>
                </a:lnTo>
                <a:close/>
              </a:path>
              <a:path w="2522854" h="237489">
                <a:moveTo>
                  <a:pt x="1941522" y="153169"/>
                </a:moveTo>
                <a:lnTo>
                  <a:pt x="1908596" y="153169"/>
                </a:lnTo>
                <a:lnTo>
                  <a:pt x="1927107" y="173966"/>
                </a:lnTo>
                <a:lnTo>
                  <a:pt x="1947787" y="192081"/>
                </a:lnTo>
                <a:lnTo>
                  <a:pt x="1970639" y="207515"/>
                </a:lnTo>
                <a:lnTo>
                  <a:pt x="1995660" y="220266"/>
                </a:lnTo>
                <a:lnTo>
                  <a:pt x="2011659" y="198437"/>
                </a:lnTo>
                <a:lnTo>
                  <a:pt x="1984987" y="186516"/>
                </a:lnTo>
                <a:lnTo>
                  <a:pt x="1958918" y="168982"/>
                </a:lnTo>
                <a:lnTo>
                  <a:pt x="1941522" y="153169"/>
                </a:lnTo>
                <a:close/>
              </a:path>
              <a:path w="2522854" h="237489">
                <a:moveTo>
                  <a:pt x="1825500" y="59780"/>
                </a:moveTo>
                <a:lnTo>
                  <a:pt x="1822019" y="83886"/>
                </a:lnTo>
                <a:lnTo>
                  <a:pt x="1814679" y="104614"/>
                </a:lnTo>
                <a:lnTo>
                  <a:pt x="1803478" y="121962"/>
                </a:lnTo>
                <a:lnTo>
                  <a:pt x="1788417" y="135930"/>
                </a:lnTo>
                <a:lnTo>
                  <a:pt x="1809750" y="152921"/>
                </a:lnTo>
                <a:lnTo>
                  <a:pt x="1819175" y="144069"/>
                </a:lnTo>
                <a:lnTo>
                  <a:pt x="1827399" y="134070"/>
                </a:lnTo>
                <a:lnTo>
                  <a:pt x="1834306" y="123109"/>
                </a:lnTo>
                <a:lnTo>
                  <a:pt x="1840011" y="111001"/>
                </a:lnTo>
                <a:lnTo>
                  <a:pt x="1874697" y="111001"/>
                </a:lnTo>
                <a:lnTo>
                  <a:pt x="1870381" y="105769"/>
                </a:lnTo>
                <a:lnTo>
                  <a:pt x="1863265" y="98630"/>
                </a:lnTo>
                <a:lnTo>
                  <a:pt x="1855498" y="92188"/>
                </a:lnTo>
                <a:lnTo>
                  <a:pt x="1847080" y="86445"/>
                </a:lnTo>
                <a:lnTo>
                  <a:pt x="1848816" y="78011"/>
                </a:lnTo>
                <a:lnTo>
                  <a:pt x="1850015" y="70197"/>
                </a:lnTo>
                <a:lnTo>
                  <a:pt x="1850677" y="63004"/>
                </a:lnTo>
                <a:lnTo>
                  <a:pt x="1825500" y="59780"/>
                </a:lnTo>
                <a:close/>
              </a:path>
              <a:path w="2522854" h="237489">
                <a:moveTo>
                  <a:pt x="1991302" y="110257"/>
                </a:moveTo>
                <a:lnTo>
                  <a:pt x="1957585" y="110257"/>
                </a:lnTo>
                <a:lnTo>
                  <a:pt x="1965779" y="118458"/>
                </a:lnTo>
                <a:lnTo>
                  <a:pt x="1972747" y="126814"/>
                </a:lnTo>
                <a:lnTo>
                  <a:pt x="1978491" y="135325"/>
                </a:lnTo>
                <a:lnTo>
                  <a:pt x="1983011" y="143991"/>
                </a:lnTo>
                <a:lnTo>
                  <a:pt x="2002977" y="127000"/>
                </a:lnTo>
                <a:lnTo>
                  <a:pt x="1996024" y="115993"/>
                </a:lnTo>
                <a:lnTo>
                  <a:pt x="1991302" y="110257"/>
                </a:lnTo>
                <a:close/>
              </a:path>
              <a:path w="2522854" h="237489">
                <a:moveTo>
                  <a:pt x="1943571" y="59408"/>
                </a:moveTo>
                <a:lnTo>
                  <a:pt x="1941803" y="76748"/>
                </a:lnTo>
                <a:lnTo>
                  <a:pt x="1937369" y="93173"/>
                </a:lnTo>
                <a:lnTo>
                  <a:pt x="1930269" y="108684"/>
                </a:lnTo>
                <a:lnTo>
                  <a:pt x="1920502" y="123280"/>
                </a:lnTo>
                <a:lnTo>
                  <a:pt x="1940097" y="140519"/>
                </a:lnTo>
                <a:lnTo>
                  <a:pt x="1945144" y="134070"/>
                </a:lnTo>
                <a:lnTo>
                  <a:pt x="1949773" y="126814"/>
                </a:lnTo>
                <a:lnTo>
                  <a:pt x="1953888" y="118939"/>
                </a:lnTo>
                <a:lnTo>
                  <a:pt x="1957585" y="110257"/>
                </a:lnTo>
                <a:lnTo>
                  <a:pt x="1991302" y="110257"/>
                </a:lnTo>
                <a:lnTo>
                  <a:pt x="1987319" y="105420"/>
                </a:lnTo>
                <a:lnTo>
                  <a:pt x="1976863" y="95281"/>
                </a:lnTo>
                <a:lnTo>
                  <a:pt x="1964654" y="85576"/>
                </a:lnTo>
                <a:lnTo>
                  <a:pt x="1966225" y="78383"/>
                </a:lnTo>
                <a:lnTo>
                  <a:pt x="1967341" y="71024"/>
                </a:lnTo>
                <a:lnTo>
                  <a:pt x="1968003" y="63500"/>
                </a:lnTo>
                <a:lnTo>
                  <a:pt x="1943571" y="59408"/>
                </a:lnTo>
                <a:close/>
              </a:path>
              <a:path w="2522854" h="237489">
                <a:moveTo>
                  <a:pt x="1874697" y="111001"/>
                </a:moveTo>
                <a:lnTo>
                  <a:pt x="1840011" y="111001"/>
                </a:lnTo>
                <a:lnTo>
                  <a:pt x="1845811" y="115837"/>
                </a:lnTo>
                <a:lnTo>
                  <a:pt x="1851111" y="120985"/>
                </a:lnTo>
                <a:lnTo>
                  <a:pt x="1856397" y="127000"/>
                </a:lnTo>
                <a:lnTo>
                  <a:pt x="1860847" y="132829"/>
                </a:lnTo>
                <a:lnTo>
                  <a:pt x="1876846" y="113606"/>
                </a:lnTo>
                <a:lnTo>
                  <a:pt x="1874697" y="111001"/>
                </a:lnTo>
                <a:close/>
              </a:path>
              <a:path w="2522854" h="237489">
                <a:moveTo>
                  <a:pt x="2005582" y="29518"/>
                </a:moveTo>
                <a:lnTo>
                  <a:pt x="1785565" y="29518"/>
                </a:lnTo>
                <a:lnTo>
                  <a:pt x="1785565" y="55439"/>
                </a:lnTo>
                <a:lnTo>
                  <a:pt x="2005582" y="55439"/>
                </a:lnTo>
                <a:lnTo>
                  <a:pt x="2005582" y="29518"/>
                </a:lnTo>
                <a:close/>
              </a:path>
              <a:path w="2522854" h="237489">
                <a:moveTo>
                  <a:pt x="1908596" y="3596"/>
                </a:moveTo>
                <a:lnTo>
                  <a:pt x="1881931" y="3596"/>
                </a:lnTo>
                <a:lnTo>
                  <a:pt x="1881931" y="29518"/>
                </a:lnTo>
                <a:lnTo>
                  <a:pt x="1908596" y="29518"/>
                </a:lnTo>
                <a:lnTo>
                  <a:pt x="1908596" y="3596"/>
                </a:lnTo>
                <a:close/>
              </a:path>
              <a:path w="2522854" h="237489">
                <a:moveTo>
                  <a:pt x="706685" y="9425"/>
                </a:moveTo>
                <a:lnTo>
                  <a:pt x="543594" y="9425"/>
                </a:lnTo>
                <a:lnTo>
                  <a:pt x="543594" y="77019"/>
                </a:lnTo>
                <a:lnTo>
                  <a:pt x="706685" y="77019"/>
                </a:lnTo>
                <a:lnTo>
                  <a:pt x="706685" y="58663"/>
                </a:lnTo>
                <a:lnTo>
                  <a:pt x="569514" y="58663"/>
                </a:lnTo>
                <a:lnTo>
                  <a:pt x="569514" y="51098"/>
                </a:lnTo>
                <a:lnTo>
                  <a:pt x="706685" y="51098"/>
                </a:lnTo>
                <a:lnTo>
                  <a:pt x="706685" y="35346"/>
                </a:lnTo>
                <a:lnTo>
                  <a:pt x="569514" y="35346"/>
                </a:lnTo>
                <a:lnTo>
                  <a:pt x="569514" y="27658"/>
                </a:lnTo>
                <a:lnTo>
                  <a:pt x="706685" y="27658"/>
                </a:lnTo>
                <a:lnTo>
                  <a:pt x="706685" y="9425"/>
                </a:lnTo>
                <a:close/>
              </a:path>
              <a:path w="2522854" h="237489">
                <a:moveTo>
                  <a:pt x="706685" y="51098"/>
                </a:moveTo>
                <a:lnTo>
                  <a:pt x="680764" y="51098"/>
                </a:lnTo>
                <a:lnTo>
                  <a:pt x="680764" y="58663"/>
                </a:lnTo>
                <a:lnTo>
                  <a:pt x="706685" y="58663"/>
                </a:lnTo>
                <a:lnTo>
                  <a:pt x="706685" y="51098"/>
                </a:lnTo>
                <a:close/>
              </a:path>
              <a:path w="2522854" h="237489">
                <a:moveTo>
                  <a:pt x="706685" y="27658"/>
                </a:moveTo>
                <a:lnTo>
                  <a:pt x="680764" y="27658"/>
                </a:lnTo>
                <a:lnTo>
                  <a:pt x="680764" y="35346"/>
                </a:lnTo>
                <a:lnTo>
                  <a:pt x="706685" y="35346"/>
                </a:lnTo>
                <a:lnTo>
                  <a:pt x="706685" y="27658"/>
                </a:lnTo>
                <a:close/>
              </a:path>
              <a:path w="2522854" h="237489">
                <a:moveTo>
                  <a:pt x="2513830" y="44524"/>
                </a:moveTo>
                <a:lnTo>
                  <a:pt x="2313409" y="44524"/>
                </a:lnTo>
                <a:lnTo>
                  <a:pt x="2313358" y="128984"/>
                </a:lnTo>
                <a:lnTo>
                  <a:pt x="2313046" y="141212"/>
                </a:lnTo>
                <a:lnTo>
                  <a:pt x="2306587" y="183555"/>
                </a:lnTo>
                <a:lnTo>
                  <a:pt x="2286000" y="221754"/>
                </a:lnTo>
                <a:lnTo>
                  <a:pt x="2307332" y="237008"/>
                </a:lnTo>
                <a:lnTo>
                  <a:pt x="2329353" y="198278"/>
                </a:lnTo>
                <a:lnTo>
                  <a:pt x="2337810" y="157804"/>
                </a:lnTo>
                <a:lnTo>
                  <a:pt x="2339329" y="122908"/>
                </a:lnTo>
                <a:lnTo>
                  <a:pt x="2401457" y="122908"/>
                </a:lnTo>
                <a:lnTo>
                  <a:pt x="2402582" y="98598"/>
                </a:lnTo>
                <a:lnTo>
                  <a:pt x="2339329" y="98598"/>
                </a:lnTo>
                <a:lnTo>
                  <a:pt x="2339329" y="68833"/>
                </a:lnTo>
                <a:lnTo>
                  <a:pt x="2513830" y="68833"/>
                </a:lnTo>
                <a:lnTo>
                  <a:pt x="2513830" y="44524"/>
                </a:lnTo>
                <a:close/>
              </a:path>
              <a:path w="2522854" h="237489">
                <a:moveTo>
                  <a:pt x="2471779" y="186408"/>
                </a:moveTo>
                <a:lnTo>
                  <a:pt x="2440409" y="186408"/>
                </a:lnTo>
                <a:lnTo>
                  <a:pt x="2445916" y="195736"/>
                </a:lnTo>
                <a:lnTo>
                  <a:pt x="2472348" y="226758"/>
                </a:lnTo>
                <a:lnTo>
                  <a:pt x="2492498" y="235024"/>
                </a:lnTo>
                <a:lnTo>
                  <a:pt x="2503241" y="231877"/>
                </a:lnTo>
                <a:lnTo>
                  <a:pt x="2511784" y="222436"/>
                </a:lnTo>
                <a:lnTo>
                  <a:pt x="2518125" y="206701"/>
                </a:lnTo>
                <a:lnTo>
                  <a:pt x="2518535" y="204515"/>
                </a:lnTo>
                <a:lnTo>
                  <a:pt x="2487785" y="204515"/>
                </a:lnTo>
                <a:lnTo>
                  <a:pt x="2483361" y="200732"/>
                </a:lnTo>
                <a:lnTo>
                  <a:pt x="2476995" y="193166"/>
                </a:lnTo>
                <a:lnTo>
                  <a:pt x="2472290" y="187155"/>
                </a:lnTo>
                <a:lnTo>
                  <a:pt x="2471779" y="186408"/>
                </a:lnTo>
                <a:close/>
              </a:path>
              <a:path w="2522854" h="237489">
                <a:moveTo>
                  <a:pt x="2434332" y="68833"/>
                </a:moveTo>
                <a:lnTo>
                  <a:pt x="2408162" y="68833"/>
                </a:lnTo>
                <a:lnTo>
                  <a:pt x="2410813" y="93374"/>
                </a:lnTo>
                <a:lnTo>
                  <a:pt x="2415169" y="117140"/>
                </a:lnTo>
                <a:lnTo>
                  <a:pt x="2421231" y="140131"/>
                </a:lnTo>
                <a:lnTo>
                  <a:pt x="2428998" y="162346"/>
                </a:lnTo>
                <a:lnTo>
                  <a:pt x="2418071" y="173110"/>
                </a:lnTo>
                <a:lnTo>
                  <a:pt x="2405030" y="184051"/>
                </a:lnTo>
                <a:lnTo>
                  <a:pt x="2389861" y="195182"/>
                </a:lnTo>
                <a:lnTo>
                  <a:pt x="2372568" y="206499"/>
                </a:lnTo>
                <a:lnTo>
                  <a:pt x="2391171" y="226095"/>
                </a:lnTo>
                <a:lnTo>
                  <a:pt x="2405317" y="216452"/>
                </a:lnTo>
                <a:lnTo>
                  <a:pt x="2418239" y="206623"/>
                </a:lnTo>
                <a:lnTo>
                  <a:pt x="2429936" y="196608"/>
                </a:lnTo>
                <a:lnTo>
                  <a:pt x="2440409" y="186408"/>
                </a:lnTo>
                <a:lnTo>
                  <a:pt x="2471779" y="186408"/>
                </a:lnTo>
                <a:lnTo>
                  <a:pt x="2467724" y="180470"/>
                </a:lnTo>
                <a:lnTo>
                  <a:pt x="2463296" y="173105"/>
                </a:lnTo>
                <a:lnTo>
                  <a:pt x="2459012" y="165075"/>
                </a:lnTo>
                <a:lnTo>
                  <a:pt x="2471181" y="147867"/>
                </a:lnTo>
                <a:lnTo>
                  <a:pt x="2476732" y="138410"/>
                </a:lnTo>
                <a:lnTo>
                  <a:pt x="2448097" y="138410"/>
                </a:lnTo>
                <a:lnTo>
                  <a:pt x="2442679" y="120667"/>
                </a:lnTo>
                <a:lnTo>
                  <a:pt x="2438579" y="103157"/>
                </a:lnTo>
                <a:lnTo>
                  <a:pt x="2435796" y="85879"/>
                </a:lnTo>
                <a:lnTo>
                  <a:pt x="2434332" y="68833"/>
                </a:lnTo>
                <a:close/>
              </a:path>
              <a:path w="2522854" h="237489">
                <a:moveTo>
                  <a:pt x="2498079" y="174252"/>
                </a:moveTo>
                <a:lnTo>
                  <a:pt x="2496847" y="187492"/>
                </a:lnTo>
                <a:lnTo>
                  <a:pt x="2495133" y="196950"/>
                </a:lnTo>
                <a:lnTo>
                  <a:pt x="2492940" y="202624"/>
                </a:lnTo>
                <a:lnTo>
                  <a:pt x="2490266" y="204515"/>
                </a:lnTo>
                <a:lnTo>
                  <a:pt x="2518535" y="204515"/>
                </a:lnTo>
                <a:lnTo>
                  <a:pt x="2522264" y="184671"/>
                </a:lnTo>
                <a:lnTo>
                  <a:pt x="2498079" y="174252"/>
                </a:lnTo>
                <a:close/>
              </a:path>
              <a:path w="2522854" h="237489">
                <a:moveTo>
                  <a:pt x="2342429" y="165695"/>
                </a:moveTo>
                <a:lnTo>
                  <a:pt x="2345903" y="192857"/>
                </a:lnTo>
                <a:lnTo>
                  <a:pt x="2353179" y="194014"/>
                </a:lnTo>
                <a:lnTo>
                  <a:pt x="2359049" y="194593"/>
                </a:lnTo>
                <a:lnTo>
                  <a:pt x="2365747" y="194593"/>
                </a:lnTo>
                <a:lnTo>
                  <a:pt x="2395915" y="169169"/>
                </a:lnTo>
                <a:lnTo>
                  <a:pt x="2354212" y="169169"/>
                </a:lnTo>
                <a:lnTo>
                  <a:pt x="2348713" y="168010"/>
                </a:lnTo>
                <a:lnTo>
                  <a:pt x="2342429" y="165695"/>
                </a:lnTo>
                <a:close/>
              </a:path>
              <a:path w="2522854" h="237489">
                <a:moveTo>
                  <a:pt x="2401457" y="122908"/>
                </a:moveTo>
                <a:lnTo>
                  <a:pt x="2376909" y="122908"/>
                </a:lnTo>
                <a:lnTo>
                  <a:pt x="2376335" y="134480"/>
                </a:lnTo>
                <a:lnTo>
                  <a:pt x="2375482" y="144270"/>
                </a:lnTo>
                <a:lnTo>
                  <a:pt x="2374350" y="152277"/>
                </a:lnTo>
                <a:lnTo>
                  <a:pt x="2372886" y="158688"/>
                </a:lnTo>
                <a:lnTo>
                  <a:pt x="2370872" y="165613"/>
                </a:lnTo>
                <a:lnTo>
                  <a:pt x="2366863" y="169169"/>
                </a:lnTo>
                <a:lnTo>
                  <a:pt x="2395915" y="169169"/>
                </a:lnTo>
                <a:lnTo>
                  <a:pt x="2397453" y="162304"/>
                </a:lnTo>
                <a:lnTo>
                  <a:pt x="2399682" y="145557"/>
                </a:lnTo>
                <a:lnTo>
                  <a:pt x="2401392" y="124322"/>
                </a:lnTo>
                <a:lnTo>
                  <a:pt x="2401457" y="122908"/>
                </a:lnTo>
                <a:close/>
              </a:path>
              <a:path w="2522854" h="237489">
                <a:moveTo>
                  <a:pt x="2476251" y="78011"/>
                </a:moveTo>
                <a:lnTo>
                  <a:pt x="2469515" y="95924"/>
                </a:lnTo>
                <a:lnTo>
                  <a:pt x="2462577" y="111962"/>
                </a:lnTo>
                <a:lnTo>
                  <a:pt x="2455438" y="126124"/>
                </a:lnTo>
                <a:lnTo>
                  <a:pt x="2448097" y="138410"/>
                </a:lnTo>
                <a:lnTo>
                  <a:pt x="2476732" y="138410"/>
                </a:lnTo>
                <a:lnTo>
                  <a:pt x="2482266" y="128984"/>
                </a:lnTo>
                <a:lnTo>
                  <a:pt x="2492265" y="108427"/>
                </a:lnTo>
                <a:lnTo>
                  <a:pt x="2501179" y="86196"/>
                </a:lnTo>
                <a:lnTo>
                  <a:pt x="2476251" y="78011"/>
                </a:lnTo>
                <a:close/>
              </a:path>
              <a:path w="2522854" h="237489">
                <a:moveTo>
                  <a:pt x="2434083" y="3348"/>
                </a:moveTo>
                <a:lnTo>
                  <a:pt x="2407418" y="3348"/>
                </a:lnTo>
                <a:lnTo>
                  <a:pt x="2407418" y="44524"/>
                </a:lnTo>
                <a:lnTo>
                  <a:pt x="2434083" y="44524"/>
                </a:lnTo>
                <a:lnTo>
                  <a:pt x="2434083" y="3348"/>
                </a:lnTo>
                <a:close/>
              </a:path>
              <a:path w="2522854" h="237489">
                <a:moveTo>
                  <a:pt x="2457895" y="0"/>
                </a:moveTo>
                <a:lnTo>
                  <a:pt x="2442145" y="22325"/>
                </a:lnTo>
                <a:lnTo>
                  <a:pt x="2451795" y="26363"/>
                </a:lnTo>
                <a:lnTo>
                  <a:pt x="2460903" y="31409"/>
                </a:lnTo>
                <a:lnTo>
                  <a:pt x="2469469" y="37463"/>
                </a:lnTo>
                <a:lnTo>
                  <a:pt x="2477491" y="44524"/>
                </a:lnTo>
                <a:lnTo>
                  <a:pt x="2484932" y="44524"/>
                </a:lnTo>
                <a:lnTo>
                  <a:pt x="2501179" y="27658"/>
                </a:lnTo>
                <a:lnTo>
                  <a:pt x="2490615" y="18952"/>
                </a:lnTo>
                <a:lnTo>
                  <a:pt x="2479879" y="11441"/>
                </a:lnTo>
                <a:lnTo>
                  <a:pt x="2468972" y="5123"/>
                </a:lnTo>
                <a:lnTo>
                  <a:pt x="245789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323692" y="4186222"/>
            <a:ext cx="26670" cy="28575"/>
          </a:xfrm>
          <a:custGeom>
            <a:avLst/>
            <a:gdLst/>
            <a:ahLst/>
            <a:cxnLst/>
            <a:rect l="l" t="t" r="r" b="b"/>
            <a:pathLst>
              <a:path w="26670" h="28575">
                <a:moveTo>
                  <a:pt x="0" y="0"/>
                </a:moveTo>
                <a:lnTo>
                  <a:pt x="0" y="28277"/>
                </a:lnTo>
                <a:lnTo>
                  <a:pt x="26665" y="28277"/>
                </a:lnTo>
                <a:lnTo>
                  <a:pt x="2666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71602" y="4186222"/>
            <a:ext cx="27305" cy="28575"/>
          </a:xfrm>
          <a:custGeom>
            <a:avLst/>
            <a:gdLst/>
            <a:ahLst/>
            <a:cxnLst/>
            <a:rect l="l" t="t" r="r" b="b"/>
            <a:pathLst>
              <a:path w="27304" h="28575">
                <a:moveTo>
                  <a:pt x="0" y="0"/>
                </a:moveTo>
                <a:lnTo>
                  <a:pt x="0" y="28277"/>
                </a:lnTo>
                <a:lnTo>
                  <a:pt x="26789" y="28277"/>
                </a:lnTo>
                <a:lnTo>
                  <a:pt x="2678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33973" y="4170719"/>
            <a:ext cx="44450" cy="8255"/>
          </a:xfrm>
          <a:custGeom>
            <a:avLst/>
            <a:gdLst/>
            <a:ahLst/>
            <a:cxnLst/>
            <a:rect l="l" t="t" r="r" b="b"/>
            <a:pathLst>
              <a:path w="44450" h="8254">
                <a:moveTo>
                  <a:pt x="0" y="0"/>
                </a:moveTo>
                <a:lnTo>
                  <a:pt x="0" y="7689"/>
                </a:lnTo>
                <a:lnTo>
                  <a:pt x="43904" y="7689"/>
                </a:lnTo>
                <a:lnTo>
                  <a:pt x="4390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64024" y="4170719"/>
            <a:ext cx="44450" cy="8255"/>
          </a:xfrm>
          <a:custGeom>
            <a:avLst/>
            <a:gdLst/>
            <a:ahLst/>
            <a:cxnLst/>
            <a:rect l="l" t="t" r="r" b="b"/>
            <a:pathLst>
              <a:path w="44450" h="8254">
                <a:moveTo>
                  <a:pt x="0" y="0"/>
                </a:moveTo>
                <a:lnTo>
                  <a:pt x="0" y="7689"/>
                </a:lnTo>
                <a:lnTo>
                  <a:pt x="44028" y="7689"/>
                </a:lnTo>
                <a:lnTo>
                  <a:pt x="440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07458" y="4160921"/>
            <a:ext cx="17780" cy="19050"/>
          </a:xfrm>
          <a:custGeom>
            <a:avLst/>
            <a:gdLst/>
            <a:ahLst/>
            <a:cxnLst/>
            <a:rect l="l" t="t" r="r" b="b"/>
            <a:pathLst>
              <a:path w="17779" h="19050">
                <a:moveTo>
                  <a:pt x="0" y="0"/>
                </a:moveTo>
                <a:lnTo>
                  <a:pt x="0" y="18479"/>
                </a:lnTo>
                <a:lnTo>
                  <a:pt x="17735" y="18479"/>
                </a:lnTo>
                <a:lnTo>
                  <a:pt x="1773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65539" y="4160921"/>
            <a:ext cx="17780" cy="19050"/>
          </a:xfrm>
          <a:custGeom>
            <a:avLst/>
            <a:gdLst/>
            <a:ahLst/>
            <a:cxnLst/>
            <a:rect l="l" t="t" r="r" b="b"/>
            <a:pathLst>
              <a:path w="17779" h="19050">
                <a:moveTo>
                  <a:pt x="0" y="0"/>
                </a:moveTo>
                <a:lnTo>
                  <a:pt x="0" y="18479"/>
                </a:lnTo>
                <a:lnTo>
                  <a:pt x="17734" y="18479"/>
                </a:lnTo>
                <a:lnTo>
                  <a:pt x="1773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33973" y="4149387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0"/>
                </a:moveTo>
                <a:lnTo>
                  <a:pt x="0" y="7441"/>
                </a:lnTo>
                <a:lnTo>
                  <a:pt x="43904" y="7441"/>
                </a:lnTo>
                <a:lnTo>
                  <a:pt x="4390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64024" y="4149387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0" y="0"/>
                </a:moveTo>
                <a:lnTo>
                  <a:pt x="0" y="7441"/>
                </a:lnTo>
                <a:lnTo>
                  <a:pt x="44028" y="7441"/>
                </a:lnTo>
                <a:lnTo>
                  <a:pt x="44028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94969" y="4139838"/>
            <a:ext cx="10795" cy="16510"/>
          </a:xfrm>
          <a:custGeom>
            <a:avLst/>
            <a:gdLst/>
            <a:ahLst/>
            <a:cxnLst/>
            <a:rect l="l" t="t" r="r" b="b"/>
            <a:pathLst>
              <a:path w="10795" h="16510">
                <a:moveTo>
                  <a:pt x="0" y="0"/>
                </a:moveTo>
                <a:lnTo>
                  <a:pt x="0" y="16495"/>
                </a:lnTo>
                <a:lnTo>
                  <a:pt x="10666" y="16495"/>
                </a:lnTo>
                <a:lnTo>
                  <a:pt x="10666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60119" y="4139838"/>
            <a:ext cx="10795" cy="16510"/>
          </a:xfrm>
          <a:custGeom>
            <a:avLst/>
            <a:gdLst/>
            <a:ahLst/>
            <a:cxnLst/>
            <a:rect l="l" t="t" r="r" b="b"/>
            <a:pathLst>
              <a:path w="10795" h="16510">
                <a:moveTo>
                  <a:pt x="0" y="0"/>
                </a:moveTo>
                <a:lnTo>
                  <a:pt x="0" y="16495"/>
                </a:lnTo>
                <a:lnTo>
                  <a:pt x="10665" y="16495"/>
                </a:lnTo>
                <a:lnTo>
                  <a:pt x="1066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23692" y="4133636"/>
            <a:ext cx="26670" cy="27940"/>
          </a:xfrm>
          <a:custGeom>
            <a:avLst/>
            <a:gdLst/>
            <a:ahLst/>
            <a:cxnLst/>
            <a:rect l="l" t="t" r="r" b="b"/>
            <a:pathLst>
              <a:path w="26670" h="27939">
                <a:moveTo>
                  <a:pt x="0" y="0"/>
                </a:moveTo>
                <a:lnTo>
                  <a:pt x="0" y="27781"/>
                </a:lnTo>
                <a:lnTo>
                  <a:pt x="26665" y="27781"/>
                </a:lnTo>
                <a:lnTo>
                  <a:pt x="2666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71602" y="4133636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4" h="27939">
                <a:moveTo>
                  <a:pt x="0" y="0"/>
                </a:moveTo>
                <a:lnTo>
                  <a:pt x="0" y="27781"/>
                </a:lnTo>
                <a:lnTo>
                  <a:pt x="26789" y="27781"/>
                </a:lnTo>
                <a:lnTo>
                  <a:pt x="2678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16462" y="4132644"/>
            <a:ext cx="230504" cy="121920"/>
          </a:xfrm>
          <a:custGeom>
            <a:avLst/>
            <a:gdLst/>
            <a:ahLst/>
            <a:cxnLst/>
            <a:rect l="l" t="t" r="r" b="b"/>
            <a:pathLst>
              <a:path w="230504" h="121920">
                <a:moveTo>
                  <a:pt x="1240" y="0"/>
                </a:moveTo>
                <a:lnTo>
                  <a:pt x="56678" y="0"/>
                </a:lnTo>
                <a:lnTo>
                  <a:pt x="56678" y="67344"/>
                </a:lnTo>
                <a:lnTo>
                  <a:pt x="65282" y="77220"/>
                </a:lnTo>
                <a:lnTo>
                  <a:pt x="75964" y="84273"/>
                </a:lnTo>
                <a:lnTo>
                  <a:pt x="88723" y="88506"/>
                </a:lnTo>
                <a:lnTo>
                  <a:pt x="103559" y="89916"/>
                </a:lnTo>
                <a:lnTo>
                  <a:pt x="230311" y="89916"/>
                </a:lnTo>
                <a:lnTo>
                  <a:pt x="219149" y="114349"/>
                </a:lnTo>
                <a:lnTo>
                  <a:pt x="107156" y="114349"/>
                </a:lnTo>
                <a:lnTo>
                  <a:pt x="95649" y="114000"/>
                </a:lnTo>
                <a:lnTo>
                  <a:pt x="55670" y="101575"/>
                </a:lnTo>
                <a:lnTo>
                  <a:pt x="43904" y="91157"/>
                </a:lnTo>
                <a:lnTo>
                  <a:pt x="37276" y="99389"/>
                </a:lnTo>
                <a:lnTo>
                  <a:pt x="30540" y="107218"/>
                </a:lnTo>
                <a:lnTo>
                  <a:pt x="23696" y="114644"/>
                </a:lnTo>
                <a:lnTo>
                  <a:pt x="16743" y="121666"/>
                </a:lnTo>
                <a:lnTo>
                  <a:pt x="0" y="102443"/>
                </a:lnTo>
                <a:lnTo>
                  <a:pt x="9952" y="92854"/>
                </a:lnTo>
                <a:lnTo>
                  <a:pt x="18479" y="83808"/>
                </a:lnTo>
                <a:lnTo>
                  <a:pt x="25579" y="75305"/>
                </a:lnTo>
                <a:lnTo>
                  <a:pt x="31253" y="67344"/>
                </a:lnTo>
                <a:lnTo>
                  <a:pt x="31253" y="24432"/>
                </a:lnTo>
                <a:lnTo>
                  <a:pt x="1240" y="24432"/>
                </a:lnTo>
                <a:lnTo>
                  <a:pt x="124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49625" y="4131900"/>
            <a:ext cx="205104" cy="125730"/>
          </a:xfrm>
          <a:custGeom>
            <a:avLst/>
            <a:gdLst/>
            <a:ahLst/>
            <a:cxnLst/>
            <a:rect l="l" t="t" r="r" b="b"/>
            <a:pathLst>
              <a:path w="205104" h="125729">
                <a:moveTo>
                  <a:pt x="181322" y="0"/>
                </a:moveTo>
                <a:lnTo>
                  <a:pt x="179680" y="49232"/>
                </a:lnTo>
                <a:lnTo>
                  <a:pt x="148089" y="76949"/>
                </a:lnTo>
                <a:lnTo>
                  <a:pt x="109989" y="98901"/>
                </a:lnTo>
                <a:lnTo>
                  <a:pt x="65380" y="115088"/>
                </a:lnTo>
                <a:lnTo>
                  <a:pt x="14262" y="125511"/>
                </a:lnTo>
                <a:lnTo>
                  <a:pt x="0" y="100831"/>
                </a:lnTo>
                <a:lnTo>
                  <a:pt x="28064" y="97137"/>
                </a:lnTo>
                <a:lnTo>
                  <a:pt x="55453" y="90521"/>
                </a:lnTo>
                <a:lnTo>
                  <a:pt x="108210" y="68522"/>
                </a:lnTo>
                <a:lnTo>
                  <a:pt x="152192" y="37470"/>
                </a:lnTo>
                <a:lnTo>
                  <a:pt x="168613" y="19537"/>
                </a:lnTo>
                <a:lnTo>
                  <a:pt x="18132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08958" y="4131156"/>
            <a:ext cx="225425" cy="116839"/>
          </a:xfrm>
          <a:custGeom>
            <a:avLst/>
            <a:gdLst/>
            <a:ahLst/>
            <a:cxnLst/>
            <a:rect l="l" t="t" r="r" b="b"/>
            <a:pathLst>
              <a:path w="225425" h="116839">
                <a:moveTo>
                  <a:pt x="29145" y="0"/>
                </a:moveTo>
                <a:lnTo>
                  <a:pt x="194840" y="0"/>
                </a:lnTo>
                <a:lnTo>
                  <a:pt x="194840" y="65732"/>
                </a:lnTo>
                <a:lnTo>
                  <a:pt x="125015" y="65732"/>
                </a:lnTo>
                <a:lnTo>
                  <a:pt x="125015" y="73173"/>
                </a:lnTo>
                <a:lnTo>
                  <a:pt x="209847" y="73173"/>
                </a:lnTo>
                <a:lnTo>
                  <a:pt x="209847" y="90909"/>
                </a:lnTo>
                <a:lnTo>
                  <a:pt x="125015" y="90909"/>
                </a:lnTo>
                <a:lnTo>
                  <a:pt x="125015" y="98226"/>
                </a:lnTo>
                <a:lnTo>
                  <a:pt x="224978" y="98226"/>
                </a:lnTo>
                <a:lnTo>
                  <a:pt x="224978" y="116333"/>
                </a:lnTo>
                <a:lnTo>
                  <a:pt x="0" y="116333"/>
                </a:lnTo>
                <a:lnTo>
                  <a:pt x="0" y="98226"/>
                </a:lnTo>
                <a:lnTo>
                  <a:pt x="99094" y="98226"/>
                </a:lnTo>
                <a:lnTo>
                  <a:pt x="99094" y="90909"/>
                </a:lnTo>
                <a:lnTo>
                  <a:pt x="15254" y="90909"/>
                </a:lnTo>
                <a:lnTo>
                  <a:pt x="15254" y="73173"/>
                </a:lnTo>
                <a:lnTo>
                  <a:pt x="99094" y="73173"/>
                </a:lnTo>
                <a:lnTo>
                  <a:pt x="99094" y="65732"/>
                </a:lnTo>
                <a:lnTo>
                  <a:pt x="29145" y="65732"/>
                </a:lnTo>
                <a:lnTo>
                  <a:pt x="291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99804" y="4124831"/>
            <a:ext cx="68580" cy="54610"/>
          </a:xfrm>
          <a:custGeom>
            <a:avLst/>
            <a:gdLst/>
            <a:ahLst/>
            <a:cxnLst/>
            <a:rect l="l" t="t" r="r" b="b"/>
            <a:pathLst>
              <a:path w="68579" h="54610">
                <a:moveTo>
                  <a:pt x="0" y="0"/>
                </a:moveTo>
                <a:lnTo>
                  <a:pt x="6433" y="14433"/>
                </a:lnTo>
                <a:lnTo>
                  <a:pt x="14448" y="28339"/>
                </a:lnTo>
                <a:lnTo>
                  <a:pt x="24045" y="41718"/>
                </a:lnTo>
                <a:lnTo>
                  <a:pt x="35222" y="54570"/>
                </a:lnTo>
                <a:lnTo>
                  <a:pt x="46873" y="41253"/>
                </a:lnTo>
                <a:lnTo>
                  <a:pt x="56275" y="27719"/>
                </a:lnTo>
                <a:lnTo>
                  <a:pt x="63430" y="13968"/>
                </a:lnTo>
                <a:lnTo>
                  <a:pt x="6833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607458" y="4118754"/>
            <a:ext cx="17780" cy="19050"/>
          </a:xfrm>
          <a:custGeom>
            <a:avLst/>
            <a:gdLst/>
            <a:ahLst/>
            <a:cxnLst/>
            <a:rect l="l" t="t" r="r" b="b"/>
            <a:pathLst>
              <a:path w="17779" h="19050">
                <a:moveTo>
                  <a:pt x="0" y="0"/>
                </a:moveTo>
                <a:lnTo>
                  <a:pt x="0" y="18479"/>
                </a:lnTo>
                <a:lnTo>
                  <a:pt x="17735" y="18479"/>
                </a:lnTo>
                <a:lnTo>
                  <a:pt x="1773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65539" y="4118754"/>
            <a:ext cx="17780" cy="19050"/>
          </a:xfrm>
          <a:custGeom>
            <a:avLst/>
            <a:gdLst/>
            <a:ahLst/>
            <a:cxnLst/>
            <a:rect l="l" t="t" r="r" b="b"/>
            <a:pathLst>
              <a:path w="17779" h="19050">
                <a:moveTo>
                  <a:pt x="0" y="0"/>
                </a:moveTo>
                <a:lnTo>
                  <a:pt x="0" y="18479"/>
                </a:lnTo>
                <a:lnTo>
                  <a:pt x="17734" y="18479"/>
                </a:lnTo>
                <a:lnTo>
                  <a:pt x="1773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246302" y="4108832"/>
            <a:ext cx="129539" cy="145415"/>
          </a:xfrm>
          <a:custGeom>
            <a:avLst/>
            <a:gdLst/>
            <a:ahLst/>
            <a:cxnLst/>
            <a:rect l="l" t="t" r="r" b="b"/>
            <a:pathLst>
              <a:path w="129539" h="145414">
                <a:moveTo>
                  <a:pt x="0" y="0"/>
                </a:moveTo>
                <a:lnTo>
                  <a:pt x="129480" y="0"/>
                </a:lnTo>
                <a:lnTo>
                  <a:pt x="129480" y="145231"/>
                </a:lnTo>
                <a:lnTo>
                  <a:pt x="104055" y="145231"/>
                </a:lnTo>
                <a:lnTo>
                  <a:pt x="104055" y="130472"/>
                </a:lnTo>
                <a:lnTo>
                  <a:pt x="25300" y="130472"/>
                </a:lnTo>
                <a:lnTo>
                  <a:pt x="25300" y="145231"/>
                </a:lnTo>
                <a:lnTo>
                  <a:pt x="0" y="14523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905088" y="4115033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>
                <a:moveTo>
                  <a:pt x="0" y="0"/>
                </a:moveTo>
                <a:lnTo>
                  <a:pt x="232717" y="0"/>
                </a:lnTo>
              </a:path>
            </a:pathLst>
          </a:custGeom>
          <a:ln w="308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479466" y="4103747"/>
            <a:ext cx="52705" cy="102870"/>
          </a:xfrm>
          <a:custGeom>
            <a:avLst/>
            <a:gdLst/>
            <a:ahLst/>
            <a:cxnLst/>
            <a:rect l="l" t="t" r="r" b="b"/>
            <a:pathLst>
              <a:path w="52704" h="102870">
                <a:moveTo>
                  <a:pt x="29393" y="0"/>
                </a:moveTo>
                <a:lnTo>
                  <a:pt x="52585" y="5084"/>
                </a:lnTo>
                <a:lnTo>
                  <a:pt x="50027" y="31812"/>
                </a:lnTo>
                <a:lnTo>
                  <a:pt x="43842" y="56926"/>
                </a:lnTo>
                <a:lnTo>
                  <a:pt x="34028" y="80429"/>
                </a:lnTo>
                <a:lnTo>
                  <a:pt x="20587" y="102319"/>
                </a:lnTo>
                <a:lnTo>
                  <a:pt x="0" y="86320"/>
                </a:lnTo>
                <a:lnTo>
                  <a:pt x="12441" y="67670"/>
                </a:lnTo>
                <a:lnTo>
                  <a:pt x="21487" y="47066"/>
                </a:lnTo>
                <a:lnTo>
                  <a:pt x="27137" y="24510"/>
                </a:lnTo>
                <a:lnTo>
                  <a:pt x="2939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94969" y="4103251"/>
            <a:ext cx="10795" cy="16510"/>
          </a:xfrm>
          <a:custGeom>
            <a:avLst/>
            <a:gdLst/>
            <a:ahLst/>
            <a:cxnLst/>
            <a:rect l="l" t="t" r="r" b="b"/>
            <a:pathLst>
              <a:path w="10795" h="16510">
                <a:moveTo>
                  <a:pt x="0" y="0"/>
                </a:moveTo>
                <a:lnTo>
                  <a:pt x="0" y="15999"/>
                </a:lnTo>
                <a:lnTo>
                  <a:pt x="10666" y="15999"/>
                </a:lnTo>
                <a:lnTo>
                  <a:pt x="1066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60119" y="4103251"/>
            <a:ext cx="10795" cy="16510"/>
          </a:xfrm>
          <a:custGeom>
            <a:avLst/>
            <a:gdLst/>
            <a:ahLst/>
            <a:cxnLst/>
            <a:rect l="l" t="t" r="r" b="b"/>
            <a:pathLst>
              <a:path w="10795" h="16510">
                <a:moveTo>
                  <a:pt x="0" y="0"/>
                </a:moveTo>
                <a:lnTo>
                  <a:pt x="0" y="15999"/>
                </a:lnTo>
                <a:lnTo>
                  <a:pt x="10665" y="15999"/>
                </a:lnTo>
                <a:lnTo>
                  <a:pt x="1066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85877" y="4102382"/>
            <a:ext cx="59055" cy="96520"/>
          </a:xfrm>
          <a:custGeom>
            <a:avLst/>
            <a:gdLst/>
            <a:ahLst/>
            <a:cxnLst/>
            <a:rect l="l" t="t" r="r" b="b"/>
            <a:pathLst>
              <a:path w="59054" h="96520">
                <a:moveTo>
                  <a:pt x="0" y="0"/>
                </a:moveTo>
                <a:lnTo>
                  <a:pt x="24928" y="0"/>
                </a:lnTo>
                <a:lnTo>
                  <a:pt x="24928" y="67096"/>
                </a:lnTo>
                <a:lnTo>
                  <a:pt x="24928" y="70321"/>
                </a:lnTo>
                <a:lnTo>
                  <a:pt x="26251" y="71933"/>
                </a:lnTo>
                <a:lnTo>
                  <a:pt x="28897" y="71933"/>
                </a:lnTo>
                <a:lnTo>
                  <a:pt x="31005" y="71933"/>
                </a:lnTo>
                <a:lnTo>
                  <a:pt x="37579" y="44524"/>
                </a:lnTo>
                <a:lnTo>
                  <a:pt x="58911" y="51593"/>
                </a:lnTo>
                <a:lnTo>
                  <a:pt x="58911" y="52585"/>
                </a:lnTo>
                <a:lnTo>
                  <a:pt x="57291" y="71739"/>
                </a:lnTo>
                <a:lnTo>
                  <a:pt x="52431" y="85421"/>
                </a:lnTo>
                <a:lnTo>
                  <a:pt x="44330" y="93629"/>
                </a:lnTo>
                <a:lnTo>
                  <a:pt x="32990" y="96366"/>
                </a:lnTo>
                <a:lnTo>
                  <a:pt x="20339" y="96366"/>
                </a:lnTo>
                <a:lnTo>
                  <a:pt x="11441" y="94901"/>
                </a:lnTo>
                <a:lnTo>
                  <a:pt x="5084" y="90506"/>
                </a:lnTo>
                <a:lnTo>
                  <a:pt x="1271" y="83180"/>
                </a:lnTo>
                <a:lnTo>
                  <a:pt x="0" y="729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26446" y="4094569"/>
            <a:ext cx="222885" cy="159385"/>
          </a:xfrm>
          <a:custGeom>
            <a:avLst/>
            <a:gdLst/>
            <a:ahLst/>
            <a:cxnLst/>
            <a:rect l="l" t="t" r="r" b="b"/>
            <a:pathLst>
              <a:path w="222884" h="159385">
                <a:moveTo>
                  <a:pt x="42912" y="0"/>
                </a:moveTo>
                <a:lnTo>
                  <a:pt x="177352" y="0"/>
                </a:lnTo>
                <a:lnTo>
                  <a:pt x="177352" y="26168"/>
                </a:lnTo>
                <a:lnTo>
                  <a:pt x="164997" y="36873"/>
                </a:lnTo>
                <a:lnTo>
                  <a:pt x="152486" y="46663"/>
                </a:lnTo>
                <a:lnTo>
                  <a:pt x="139820" y="55539"/>
                </a:lnTo>
                <a:lnTo>
                  <a:pt x="127000" y="63500"/>
                </a:lnTo>
                <a:lnTo>
                  <a:pt x="222746" y="63500"/>
                </a:lnTo>
                <a:lnTo>
                  <a:pt x="222746" y="87932"/>
                </a:lnTo>
                <a:lnTo>
                  <a:pt x="124767" y="87932"/>
                </a:lnTo>
                <a:lnTo>
                  <a:pt x="124767" y="130596"/>
                </a:lnTo>
                <a:lnTo>
                  <a:pt x="123131" y="143130"/>
                </a:lnTo>
                <a:lnTo>
                  <a:pt x="118225" y="152083"/>
                </a:lnTo>
                <a:lnTo>
                  <a:pt x="110047" y="157455"/>
                </a:lnTo>
                <a:lnTo>
                  <a:pt x="98598" y="159246"/>
                </a:lnTo>
                <a:lnTo>
                  <a:pt x="67840" y="159246"/>
                </a:lnTo>
                <a:lnTo>
                  <a:pt x="59406" y="130348"/>
                </a:lnTo>
                <a:lnTo>
                  <a:pt x="67143" y="131433"/>
                </a:lnTo>
                <a:lnTo>
                  <a:pt x="74351" y="132209"/>
                </a:lnTo>
                <a:lnTo>
                  <a:pt x="81033" y="132674"/>
                </a:lnTo>
                <a:lnTo>
                  <a:pt x="87188" y="132829"/>
                </a:lnTo>
                <a:lnTo>
                  <a:pt x="94960" y="132829"/>
                </a:lnTo>
                <a:lnTo>
                  <a:pt x="98846" y="128612"/>
                </a:lnTo>
                <a:lnTo>
                  <a:pt x="98846" y="120178"/>
                </a:lnTo>
                <a:lnTo>
                  <a:pt x="98846" y="87932"/>
                </a:lnTo>
                <a:lnTo>
                  <a:pt x="0" y="87932"/>
                </a:lnTo>
                <a:lnTo>
                  <a:pt x="0" y="63500"/>
                </a:lnTo>
                <a:lnTo>
                  <a:pt x="98846" y="63500"/>
                </a:lnTo>
                <a:lnTo>
                  <a:pt x="98846" y="50849"/>
                </a:lnTo>
                <a:lnTo>
                  <a:pt x="110605" y="43896"/>
                </a:lnTo>
                <a:lnTo>
                  <a:pt x="120953" y="37176"/>
                </a:lnTo>
                <a:lnTo>
                  <a:pt x="129890" y="30688"/>
                </a:lnTo>
                <a:lnTo>
                  <a:pt x="137417" y="24432"/>
                </a:lnTo>
                <a:lnTo>
                  <a:pt x="42912" y="24432"/>
                </a:lnTo>
                <a:lnTo>
                  <a:pt x="4291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42023" y="4085639"/>
            <a:ext cx="78105" cy="81280"/>
          </a:xfrm>
          <a:custGeom>
            <a:avLst/>
            <a:gdLst/>
            <a:ahLst/>
            <a:cxnLst/>
            <a:rect l="l" t="t" r="r" b="b"/>
            <a:pathLst>
              <a:path w="78104" h="81279">
                <a:moveTo>
                  <a:pt x="0" y="0"/>
                </a:moveTo>
                <a:lnTo>
                  <a:pt x="7658" y="26308"/>
                </a:lnTo>
                <a:lnTo>
                  <a:pt x="17115" y="48555"/>
                </a:lnTo>
                <a:lnTo>
                  <a:pt x="28370" y="66740"/>
                </a:lnTo>
                <a:lnTo>
                  <a:pt x="41423" y="80863"/>
                </a:lnTo>
                <a:lnTo>
                  <a:pt x="55012" y="63019"/>
                </a:lnTo>
                <a:lnTo>
                  <a:pt x="65639" y="43594"/>
                </a:lnTo>
                <a:lnTo>
                  <a:pt x="73305" y="22587"/>
                </a:lnTo>
                <a:lnTo>
                  <a:pt x="7801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84290" y="4081671"/>
            <a:ext cx="88900" cy="93345"/>
          </a:xfrm>
          <a:custGeom>
            <a:avLst/>
            <a:gdLst/>
            <a:ahLst/>
            <a:cxnLst/>
            <a:rect l="l" t="t" r="r" b="b"/>
            <a:pathLst>
              <a:path w="88900" h="93345">
                <a:moveTo>
                  <a:pt x="37082" y="0"/>
                </a:moveTo>
                <a:lnTo>
                  <a:pt x="62260" y="3224"/>
                </a:lnTo>
                <a:lnTo>
                  <a:pt x="61598" y="10417"/>
                </a:lnTo>
                <a:lnTo>
                  <a:pt x="60399" y="18231"/>
                </a:lnTo>
                <a:lnTo>
                  <a:pt x="58663" y="26665"/>
                </a:lnTo>
                <a:lnTo>
                  <a:pt x="67081" y="32408"/>
                </a:lnTo>
                <a:lnTo>
                  <a:pt x="74848" y="38850"/>
                </a:lnTo>
                <a:lnTo>
                  <a:pt x="81964" y="45989"/>
                </a:lnTo>
                <a:lnTo>
                  <a:pt x="88428" y="53826"/>
                </a:lnTo>
                <a:lnTo>
                  <a:pt x="72430" y="73049"/>
                </a:lnTo>
                <a:lnTo>
                  <a:pt x="67732" y="66895"/>
                </a:lnTo>
                <a:lnTo>
                  <a:pt x="62694" y="61205"/>
                </a:lnTo>
                <a:lnTo>
                  <a:pt x="57314" y="55981"/>
                </a:lnTo>
                <a:lnTo>
                  <a:pt x="51593" y="51221"/>
                </a:lnTo>
                <a:lnTo>
                  <a:pt x="45889" y="63329"/>
                </a:lnTo>
                <a:lnTo>
                  <a:pt x="38943" y="74352"/>
                </a:lnTo>
                <a:lnTo>
                  <a:pt x="30758" y="84289"/>
                </a:lnTo>
                <a:lnTo>
                  <a:pt x="21332" y="93141"/>
                </a:lnTo>
                <a:lnTo>
                  <a:pt x="0" y="76150"/>
                </a:lnTo>
                <a:lnTo>
                  <a:pt x="15061" y="62182"/>
                </a:lnTo>
                <a:lnTo>
                  <a:pt x="26262" y="44834"/>
                </a:lnTo>
                <a:lnTo>
                  <a:pt x="33602" y="24107"/>
                </a:lnTo>
                <a:lnTo>
                  <a:pt x="3708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16375" y="4081298"/>
            <a:ext cx="82550" cy="85090"/>
          </a:xfrm>
          <a:custGeom>
            <a:avLst/>
            <a:gdLst/>
            <a:ahLst/>
            <a:cxnLst/>
            <a:rect l="l" t="t" r="r" b="b"/>
            <a:pathLst>
              <a:path w="82550" h="85089">
                <a:moveTo>
                  <a:pt x="23068" y="0"/>
                </a:moveTo>
                <a:lnTo>
                  <a:pt x="47500" y="4092"/>
                </a:lnTo>
                <a:lnTo>
                  <a:pt x="46840" y="11616"/>
                </a:lnTo>
                <a:lnTo>
                  <a:pt x="45723" y="18975"/>
                </a:lnTo>
                <a:lnTo>
                  <a:pt x="44152" y="26168"/>
                </a:lnTo>
                <a:lnTo>
                  <a:pt x="56361" y="35873"/>
                </a:lnTo>
                <a:lnTo>
                  <a:pt x="66817" y="46012"/>
                </a:lnTo>
                <a:lnTo>
                  <a:pt x="75522" y="56585"/>
                </a:lnTo>
                <a:lnTo>
                  <a:pt x="82476" y="67592"/>
                </a:lnTo>
                <a:lnTo>
                  <a:pt x="62508" y="84584"/>
                </a:lnTo>
                <a:lnTo>
                  <a:pt x="57988" y="75917"/>
                </a:lnTo>
                <a:lnTo>
                  <a:pt x="52244" y="67406"/>
                </a:lnTo>
                <a:lnTo>
                  <a:pt x="45276" y="59050"/>
                </a:lnTo>
                <a:lnTo>
                  <a:pt x="37082" y="50849"/>
                </a:lnTo>
                <a:lnTo>
                  <a:pt x="33385" y="59531"/>
                </a:lnTo>
                <a:lnTo>
                  <a:pt x="29238" y="67468"/>
                </a:lnTo>
                <a:lnTo>
                  <a:pt x="24642" y="74662"/>
                </a:lnTo>
                <a:lnTo>
                  <a:pt x="19596" y="81111"/>
                </a:lnTo>
                <a:lnTo>
                  <a:pt x="0" y="63872"/>
                </a:lnTo>
                <a:lnTo>
                  <a:pt x="9766" y="49276"/>
                </a:lnTo>
                <a:lnTo>
                  <a:pt x="16867" y="33765"/>
                </a:lnTo>
                <a:lnTo>
                  <a:pt x="21300" y="17340"/>
                </a:lnTo>
                <a:lnTo>
                  <a:pt x="2306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20554" y="4075965"/>
            <a:ext cx="55880" cy="48895"/>
          </a:xfrm>
          <a:custGeom>
            <a:avLst/>
            <a:gdLst/>
            <a:ahLst/>
            <a:cxnLst/>
            <a:rect l="l" t="t" r="r" b="b"/>
            <a:pathLst>
              <a:path w="55879" h="48895">
                <a:moveTo>
                  <a:pt x="20215" y="0"/>
                </a:moveTo>
                <a:lnTo>
                  <a:pt x="31184" y="6340"/>
                </a:lnTo>
                <a:lnTo>
                  <a:pt x="40772" y="13580"/>
                </a:lnTo>
                <a:lnTo>
                  <a:pt x="48981" y="21719"/>
                </a:lnTo>
                <a:lnTo>
                  <a:pt x="55810" y="30757"/>
                </a:lnTo>
                <a:lnTo>
                  <a:pt x="34974" y="48617"/>
                </a:lnTo>
                <a:lnTo>
                  <a:pt x="29439" y="40013"/>
                </a:lnTo>
                <a:lnTo>
                  <a:pt x="21766" y="31812"/>
                </a:lnTo>
                <a:lnTo>
                  <a:pt x="11952" y="24014"/>
                </a:lnTo>
                <a:lnTo>
                  <a:pt x="0" y="16619"/>
                </a:lnTo>
                <a:lnTo>
                  <a:pt x="2021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959038" y="4066639"/>
            <a:ext cx="124460" cy="20320"/>
          </a:xfrm>
          <a:custGeom>
            <a:avLst/>
            <a:gdLst/>
            <a:ahLst/>
            <a:cxnLst/>
            <a:rect l="l" t="t" r="r" b="b"/>
            <a:pathLst>
              <a:path w="124460" h="20320">
                <a:moveTo>
                  <a:pt x="0" y="20265"/>
                </a:moveTo>
                <a:lnTo>
                  <a:pt x="123948" y="20265"/>
                </a:lnTo>
                <a:lnTo>
                  <a:pt x="123948" y="0"/>
                </a:lnTo>
                <a:lnTo>
                  <a:pt x="0" y="0"/>
                </a:lnTo>
                <a:lnTo>
                  <a:pt x="0" y="202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55206" y="4064059"/>
            <a:ext cx="80645" cy="92075"/>
          </a:xfrm>
          <a:custGeom>
            <a:avLst/>
            <a:gdLst/>
            <a:ahLst/>
            <a:cxnLst/>
            <a:rect l="l" t="t" r="r" b="b"/>
            <a:pathLst>
              <a:path w="80645" h="92075">
                <a:moveTo>
                  <a:pt x="55562" y="0"/>
                </a:moveTo>
                <a:lnTo>
                  <a:pt x="80243" y="10665"/>
                </a:lnTo>
                <a:lnTo>
                  <a:pt x="71150" y="30757"/>
                </a:lnTo>
                <a:lnTo>
                  <a:pt x="58383" y="50973"/>
                </a:lnTo>
                <a:lnTo>
                  <a:pt x="41943" y="71313"/>
                </a:lnTo>
                <a:lnTo>
                  <a:pt x="21828" y="91777"/>
                </a:lnTo>
                <a:lnTo>
                  <a:pt x="0" y="73421"/>
                </a:lnTo>
                <a:lnTo>
                  <a:pt x="18262" y="56926"/>
                </a:lnTo>
                <a:lnTo>
                  <a:pt x="33610" y="39191"/>
                </a:lnTo>
                <a:lnTo>
                  <a:pt x="46043" y="20215"/>
                </a:lnTo>
                <a:lnTo>
                  <a:pt x="5556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02298" y="4061083"/>
            <a:ext cx="79375" cy="80645"/>
          </a:xfrm>
          <a:custGeom>
            <a:avLst/>
            <a:gdLst/>
            <a:ahLst/>
            <a:cxnLst/>
            <a:rect l="l" t="t" r="r" b="b"/>
            <a:pathLst>
              <a:path w="79375" h="80645">
                <a:moveTo>
                  <a:pt x="19843" y="0"/>
                </a:moveTo>
                <a:lnTo>
                  <a:pt x="36904" y="13689"/>
                </a:lnTo>
                <a:lnTo>
                  <a:pt x="52492" y="29207"/>
                </a:lnTo>
                <a:lnTo>
                  <a:pt x="66608" y="46555"/>
                </a:lnTo>
                <a:lnTo>
                  <a:pt x="79250" y="65732"/>
                </a:lnTo>
                <a:lnTo>
                  <a:pt x="55066" y="80243"/>
                </a:lnTo>
                <a:lnTo>
                  <a:pt x="44508" y="62290"/>
                </a:lnTo>
                <a:lnTo>
                  <a:pt x="31811" y="45516"/>
                </a:lnTo>
                <a:lnTo>
                  <a:pt x="16975" y="29920"/>
                </a:lnTo>
                <a:lnTo>
                  <a:pt x="0" y="15502"/>
                </a:lnTo>
                <a:lnTo>
                  <a:pt x="1984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72023" y="4058974"/>
            <a:ext cx="76835" cy="40005"/>
          </a:xfrm>
          <a:custGeom>
            <a:avLst/>
            <a:gdLst/>
            <a:ahLst/>
            <a:cxnLst/>
            <a:rect l="l" t="t" r="r" b="b"/>
            <a:pathLst>
              <a:path w="76835" h="40004">
                <a:moveTo>
                  <a:pt x="0" y="0"/>
                </a:moveTo>
                <a:lnTo>
                  <a:pt x="0" y="39935"/>
                </a:lnTo>
                <a:lnTo>
                  <a:pt x="47500" y="39935"/>
                </a:lnTo>
                <a:lnTo>
                  <a:pt x="55857" y="30463"/>
                </a:lnTo>
                <a:lnTo>
                  <a:pt x="63437" y="20649"/>
                </a:lnTo>
                <a:lnTo>
                  <a:pt x="70243" y="10495"/>
                </a:lnTo>
                <a:lnTo>
                  <a:pt x="7627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59038" y="4043198"/>
            <a:ext cx="124460" cy="20955"/>
          </a:xfrm>
          <a:custGeom>
            <a:avLst/>
            <a:gdLst/>
            <a:ahLst/>
            <a:cxnLst/>
            <a:rect l="l" t="t" r="r" b="b"/>
            <a:pathLst>
              <a:path w="124460" h="20954">
                <a:moveTo>
                  <a:pt x="0" y="20389"/>
                </a:moveTo>
                <a:lnTo>
                  <a:pt x="123948" y="20389"/>
                </a:lnTo>
                <a:lnTo>
                  <a:pt x="123948" y="0"/>
                </a:lnTo>
                <a:lnTo>
                  <a:pt x="0" y="0"/>
                </a:lnTo>
                <a:lnTo>
                  <a:pt x="0" y="203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395873" y="4033053"/>
            <a:ext cx="234315" cy="223520"/>
          </a:xfrm>
          <a:custGeom>
            <a:avLst/>
            <a:gdLst/>
            <a:ahLst/>
            <a:cxnLst/>
            <a:rect l="l" t="t" r="r" b="b"/>
            <a:pathLst>
              <a:path w="234314" h="223520">
                <a:moveTo>
                  <a:pt x="17239" y="0"/>
                </a:moveTo>
                <a:lnTo>
                  <a:pt x="186903" y="0"/>
                </a:lnTo>
                <a:lnTo>
                  <a:pt x="186903" y="26168"/>
                </a:lnTo>
                <a:lnTo>
                  <a:pt x="180678" y="36788"/>
                </a:lnTo>
                <a:lnTo>
                  <a:pt x="174159" y="46942"/>
                </a:lnTo>
                <a:lnTo>
                  <a:pt x="167346" y="56632"/>
                </a:lnTo>
                <a:lnTo>
                  <a:pt x="160238" y="65856"/>
                </a:lnTo>
                <a:lnTo>
                  <a:pt x="205010" y="65856"/>
                </a:lnTo>
                <a:lnTo>
                  <a:pt x="200305" y="92459"/>
                </a:lnTo>
                <a:lnTo>
                  <a:pt x="191027" y="117698"/>
                </a:lnTo>
                <a:lnTo>
                  <a:pt x="177175" y="141572"/>
                </a:lnTo>
                <a:lnTo>
                  <a:pt x="158750" y="164083"/>
                </a:lnTo>
                <a:lnTo>
                  <a:pt x="176748" y="176787"/>
                </a:lnTo>
                <a:lnTo>
                  <a:pt x="195274" y="186872"/>
                </a:lnTo>
                <a:lnTo>
                  <a:pt x="214328" y="194337"/>
                </a:lnTo>
                <a:lnTo>
                  <a:pt x="233908" y="199181"/>
                </a:lnTo>
                <a:lnTo>
                  <a:pt x="217413" y="223118"/>
                </a:lnTo>
                <a:lnTo>
                  <a:pt x="195437" y="215537"/>
                </a:lnTo>
                <a:lnTo>
                  <a:pt x="175028" y="206189"/>
                </a:lnTo>
                <a:lnTo>
                  <a:pt x="156184" y="195073"/>
                </a:lnTo>
                <a:lnTo>
                  <a:pt x="138906" y="182190"/>
                </a:lnTo>
                <a:lnTo>
                  <a:pt x="122806" y="194282"/>
                </a:lnTo>
                <a:lnTo>
                  <a:pt x="105512" y="205134"/>
                </a:lnTo>
                <a:lnTo>
                  <a:pt x="87025" y="214746"/>
                </a:lnTo>
                <a:lnTo>
                  <a:pt x="67344" y="223118"/>
                </a:lnTo>
                <a:lnTo>
                  <a:pt x="48741" y="200421"/>
                </a:lnTo>
                <a:lnTo>
                  <a:pt x="69933" y="192275"/>
                </a:lnTo>
                <a:lnTo>
                  <a:pt x="88862" y="183461"/>
                </a:lnTo>
                <a:lnTo>
                  <a:pt x="105528" y="173981"/>
                </a:lnTo>
                <a:lnTo>
                  <a:pt x="119930" y="163835"/>
                </a:lnTo>
                <a:lnTo>
                  <a:pt x="106853" y="147983"/>
                </a:lnTo>
                <a:lnTo>
                  <a:pt x="95280" y="130689"/>
                </a:lnTo>
                <a:lnTo>
                  <a:pt x="85211" y="111954"/>
                </a:lnTo>
                <a:lnTo>
                  <a:pt x="76646" y="91777"/>
                </a:lnTo>
                <a:lnTo>
                  <a:pt x="72863" y="126085"/>
                </a:lnTo>
                <a:lnTo>
                  <a:pt x="62755" y="159308"/>
                </a:lnTo>
                <a:lnTo>
                  <a:pt x="46322" y="191445"/>
                </a:lnTo>
                <a:lnTo>
                  <a:pt x="23564" y="222498"/>
                </a:lnTo>
                <a:lnTo>
                  <a:pt x="0" y="204762"/>
                </a:lnTo>
                <a:lnTo>
                  <a:pt x="11293" y="193596"/>
                </a:lnTo>
                <a:lnTo>
                  <a:pt x="21238" y="181430"/>
                </a:lnTo>
                <a:lnTo>
                  <a:pt x="42834" y="139344"/>
                </a:lnTo>
                <a:lnTo>
                  <a:pt x="50229" y="94009"/>
                </a:lnTo>
                <a:lnTo>
                  <a:pt x="50229" y="25920"/>
                </a:lnTo>
                <a:lnTo>
                  <a:pt x="17239" y="25920"/>
                </a:lnTo>
                <a:lnTo>
                  <a:pt x="172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939468" y="4031317"/>
            <a:ext cx="163195" cy="67945"/>
          </a:xfrm>
          <a:custGeom>
            <a:avLst/>
            <a:gdLst/>
            <a:ahLst/>
            <a:cxnLst/>
            <a:rect l="l" t="t" r="r" b="b"/>
            <a:pathLst>
              <a:path w="163195" h="67945">
                <a:moveTo>
                  <a:pt x="0" y="0"/>
                </a:moveTo>
                <a:lnTo>
                  <a:pt x="163090" y="0"/>
                </a:lnTo>
                <a:lnTo>
                  <a:pt x="163090" y="67592"/>
                </a:lnTo>
                <a:lnTo>
                  <a:pt x="0" y="6759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428616" y="4027720"/>
            <a:ext cx="56515" cy="48260"/>
          </a:xfrm>
          <a:custGeom>
            <a:avLst/>
            <a:gdLst/>
            <a:ahLst/>
            <a:cxnLst/>
            <a:rect l="l" t="t" r="r" b="b"/>
            <a:pathLst>
              <a:path w="56514" h="48260">
                <a:moveTo>
                  <a:pt x="20835" y="0"/>
                </a:moveTo>
                <a:lnTo>
                  <a:pt x="31587" y="6232"/>
                </a:lnTo>
                <a:lnTo>
                  <a:pt x="41020" y="13394"/>
                </a:lnTo>
                <a:lnTo>
                  <a:pt x="49136" y="21487"/>
                </a:lnTo>
                <a:lnTo>
                  <a:pt x="55934" y="30509"/>
                </a:lnTo>
                <a:lnTo>
                  <a:pt x="35098" y="48245"/>
                </a:lnTo>
                <a:lnTo>
                  <a:pt x="29649" y="39842"/>
                </a:lnTo>
                <a:lnTo>
                  <a:pt x="21983" y="31750"/>
                </a:lnTo>
                <a:lnTo>
                  <a:pt x="12099" y="23967"/>
                </a:lnTo>
                <a:lnTo>
                  <a:pt x="0" y="16495"/>
                </a:lnTo>
                <a:lnTo>
                  <a:pt x="2083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576948" y="4026976"/>
            <a:ext cx="48260" cy="38735"/>
          </a:xfrm>
          <a:custGeom>
            <a:avLst/>
            <a:gdLst/>
            <a:ahLst/>
            <a:cxnLst/>
            <a:rect l="l" t="t" r="r" b="b"/>
            <a:pathLst>
              <a:path w="48259" h="38735">
                <a:moveTo>
                  <a:pt x="14510" y="0"/>
                </a:moveTo>
                <a:lnTo>
                  <a:pt x="23145" y="4154"/>
                </a:lnTo>
                <a:lnTo>
                  <a:pt x="31563" y="9053"/>
                </a:lnTo>
                <a:lnTo>
                  <a:pt x="39764" y="14696"/>
                </a:lnTo>
                <a:lnTo>
                  <a:pt x="47748" y="21083"/>
                </a:lnTo>
                <a:lnTo>
                  <a:pt x="31750" y="38695"/>
                </a:lnTo>
                <a:lnTo>
                  <a:pt x="24510" y="32641"/>
                </a:lnTo>
                <a:lnTo>
                  <a:pt x="16805" y="27006"/>
                </a:lnTo>
                <a:lnTo>
                  <a:pt x="8635" y="21789"/>
                </a:lnTo>
                <a:lnTo>
                  <a:pt x="0" y="16991"/>
                </a:lnTo>
                <a:lnTo>
                  <a:pt x="1451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173376" y="4025488"/>
            <a:ext cx="234315" cy="229235"/>
          </a:xfrm>
          <a:custGeom>
            <a:avLst/>
            <a:gdLst/>
            <a:ahLst/>
            <a:cxnLst/>
            <a:rect l="l" t="t" r="r" b="b"/>
            <a:pathLst>
              <a:path w="234315" h="229235">
                <a:moveTo>
                  <a:pt x="104428" y="0"/>
                </a:moveTo>
                <a:lnTo>
                  <a:pt x="131093" y="0"/>
                </a:lnTo>
                <a:lnTo>
                  <a:pt x="131093" y="25920"/>
                </a:lnTo>
                <a:lnTo>
                  <a:pt x="228079" y="25920"/>
                </a:lnTo>
                <a:lnTo>
                  <a:pt x="228079" y="51841"/>
                </a:lnTo>
                <a:lnTo>
                  <a:pt x="131093" y="51841"/>
                </a:lnTo>
                <a:lnTo>
                  <a:pt x="131093" y="113481"/>
                </a:lnTo>
                <a:lnTo>
                  <a:pt x="155952" y="142239"/>
                </a:lnTo>
                <a:lnTo>
                  <a:pt x="181415" y="165385"/>
                </a:lnTo>
                <a:lnTo>
                  <a:pt x="207484" y="182919"/>
                </a:lnTo>
                <a:lnTo>
                  <a:pt x="234157" y="194840"/>
                </a:lnTo>
                <a:lnTo>
                  <a:pt x="218158" y="216668"/>
                </a:lnTo>
                <a:lnTo>
                  <a:pt x="193136" y="203917"/>
                </a:lnTo>
                <a:lnTo>
                  <a:pt x="170284" y="188484"/>
                </a:lnTo>
                <a:lnTo>
                  <a:pt x="149603" y="170369"/>
                </a:lnTo>
                <a:lnTo>
                  <a:pt x="131093" y="149572"/>
                </a:lnTo>
                <a:lnTo>
                  <a:pt x="131093" y="229071"/>
                </a:lnTo>
                <a:lnTo>
                  <a:pt x="104428" y="229071"/>
                </a:lnTo>
                <a:lnTo>
                  <a:pt x="104428" y="151432"/>
                </a:lnTo>
                <a:lnTo>
                  <a:pt x="84995" y="172067"/>
                </a:lnTo>
                <a:lnTo>
                  <a:pt x="63903" y="189817"/>
                </a:lnTo>
                <a:lnTo>
                  <a:pt x="41152" y="204685"/>
                </a:lnTo>
                <a:lnTo>
                  <a:pt x="16743" y="216668"/>
                </a:lnTo>
                <a:lnTo>
                  <a:pt x="0" y="197073"/>
                </a:lnTo>
                <a:lnTo>
                  <a:pt x="32618" y="180376"/>
                </a:lnTo>
                <a:lnTo>
                  <a:pt x="60896" y="160672"/>
                </a:lnTo>
                <a:lnTo>
                  <a:pt x="84832" y="137960"/>
                </a:lnTo>
                <a:lnTo>
                  <a:pt x="104428" y="112241"/>
                </a:lnTo>
                <a:lnTo>
                  <a:pt x="104428" y="51841"/>
                </a:lnTo>
                <a:lnTo>
                  <a:pt x="8061" y="51841"/>
                </a:lnTo>
                <a:lnTo>
                  <a:pt x="8061" y="25920"/>
                </a:lnTo>
                <a:lnTo>
                  <a:pt x="104428" y="25920"/>
                </a:lnTo>
                <a:lnTo>
                  <a:pt x="1044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08288" y="4025488"/>
            <a:ext cx="73025" cy="158750"/>
          </a:xfrm>
          <a:custGeom>
            <a:avLst/>
            <a:gdLst/>
            <a:ahLst/>
            <a:cxnLst/>
            <a:rect l="l" t="t" r="r" b="b"/>
            <a:pathLst>
              <a:path w="73025" h="158750">
                <a:moveTo>
                  <a:pt x="45764" y="0"/>
                </a:moveTo>
                <a:lnTo>
                  <a:pt x="72429" y="0"/>
                </a:lnTo>
                <a:lnTo>
                  <a:pt x="72429" y="121915"/>
                </a:lnTo>
                <a:lnTo>
                  <a:pt x="53221" y="155602"/>
                </a:lnTo>
                <a:lnTo>
                  <a:pt x="21579" y="158253"/>
                </a:lnTo>
                <a:lnTo>
                  <a:pt x="8433" y="158005"/>
                </a:lnTo>
                <a:lnTo>
                  <a:pt x="0" y="129480"/>
                </a:lnTo>
                <a:lnTo>
                  <a:pt x="6697" y="130185"/>
                </a:lnTo>
                <a:lnTo>
                  <a:pt x="14262" y="130689"/>
                </a:lnTo>
                <a:lnTo>
                  <a:pt x="22696" y="130992"/>
                </a:lnTo>
                <a:lnTo>
                  <a:pt x="31998" y="131092"/>
                </a:lnTo>
                <a:lnTo>
                  <a:pt x="34230" y="131092"/>
                </a:lnTo>
                <a:lnTo>
                  <a:pt x="41919" y="130844"/>
                </a:lnTo>
                <a:lnTo>
                  <a:pt x="45764" y="126751"/>
                </a:lnTo>
                <a:lnTo>
                  <a:pt x="45764" y="118814"/>
                </a:lnTo>
                <a:lnTo>
                  <a:pt x="4576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537634" y="4025240"/>
            <a:ext cx="120650" cy="229235"/>
          </a:xfrm>
          <a:custGeom>
            <a:avLst/>
            <a:gdLst/>
            <a:ahLst/>
            <a:cxnLst/>
            <a:rect l="l" t="t" r="r" b="b"/>
            <a:pathLst>
              <a:path w="120650" h="229235">
                <a:moveTo>
                  <a:pt x="45639" y="0"/>
                </a:moveTo>
                <a:lnTo>
                  <a:pt x="69824" y="0"/>
                </a:lnTo>
                <a:lnTo>
                  <a:pt x="69824" y="31501"/>
                </a:lnTo>
                <a:lnTo>
                  <a:pt x="92645" y="31501"/>
                </a:lnTo>
                <a:lnTo>
                  <a:pt x="87270" y="25631"/>
                </a:lnTo>
                <a:lnTo>
                  <a:pt x="81441" y="20877"/>
                </a:lnTo>
                <a:lnTo>
                  <a:pt x="75158" y="17239"/>
                </a:lnTo>
                <a:lnTo>
                  <a:pt x="92149" y="1736"/>
                </a:lnTo>
                <a:lnTo>
                  <a:pt x="98071" y="5038"/>
                </a:lnTo>
                <a:lnTo>
                  <a:pt x="103807" y="9363"/>
                </a:lnTo>
                <a:lnTo>
                  <a:pt x="109357" y="14712"/>
                </a:lnTo>
                <a:lnTo>
                  <a:pt x="114721" y="21084"/>
                </a:lnTo>
                <a:lnTo>
                  <a:pt x="102318" y="31501"/>
                </a:lnTo>
                <a:lnTo>
                  <a:pt x="120054" y="31501"/>
                </a:lnTo>
                <a:lnTo>
                  <a:pt x="120054" y="55066"/>
                </a:lnTo>
                <a:lnTo>
                  <a:pt x="69824" y="55066"/>
                </a:lnTo>
                <a:lnTo>
                  <a:pt x="69824" y="69577"/>
                </a:lnTo>
                <a:lnTo>
                  <a:pt x="111992" y="69577"/>
                </a:lnTo>
                <a:lnTo>
                  <a:pt x="111992" y="203398"/>
                </a:lnTo>
                <a:lnTo>
                  <a:pt x="111992" y="213072"/>
                </a:lnTo>
                <a:lnTo>
                  <a:pt x="110028" y="219728"/>
                </a:lnTo>
                <a:lnTo>
                  <a:pt x="106102" y="223366"/>
                </a:lnTo>
                <a:lnTo>
                  <a:pt x="102174" y="227004"/>
                </a:lnTo>
                <a:lnTo>
                  <a:pt x="96531" y="228823"/>
                </a:lnTo>
                <a:lnTo>
                  <a:pt x="89173" y="228823"/>
                </a:lnTo>
                <a:lnTo>
                  <a:pt x="80986" y="228823"/>
                </a:lnTo>
                <a:lnTo>
                  <a:pt x="73917" y="202654"/>
                </a:lnTo>
                <a:lnTo>
                  <a:pt x="76977" y="203150"/>
                </a:lnTo>
                <a:lnTo>
                  <a:pt x="79415" y="203398"/>
                </a:lnTo>
                <a:lnTo>
                  <a:pt x="81235" y="203398"/>
                </a:lnTo>
                <a:lnTo>
                  <a:pt x="85451" y="203398"/>
                </a:lnTo>
                <a:lnTo>
                  <a:pt x="87560" y="201290"/>
                </a:lnTo>
                <a:lnTo>
                  <a:pt x="87560" y="197073"/>
                </a:lnTo>
                <a:lnTo>
                  <a:pt x="87560" y="177725"/>
                </a:lnTo>
                <a:lnTo>
                  <a:pt x="69824" y="177725"/>
                </a:lnTo>
                <a:lnTo>
                  <a:pt x="69824" y="224234"/>
                </a:lnTo>
                <a:lnTo>
                  <a:pt x="45639" y="224234"/>
                </a:lnTo>
                <a:lnTo>
                  <a:pt x="45639" y="177725"/>
                </a:lnTo>
                <a:lnTo>
                  <a:pt x="27905" y="177725"/>
                </a:lnTo>
                <a:lnTo>
                  <a:pt x="27905" y="228823"/>
                </a:lnTo>
                <a:lnTo>
                  <a:pt x="3472" y="228823"/>
                </a:lnTo>
                <a:lnTo>
                  <a:pt x="3472" y="69577"/>
                </a:lnTo>
                <a:lnTo>
                  <a:pt x="45639" y="69577"/>
                </a:lnTo>
                <a:lnTo>
                  <a:pt x="45639" y="55066"/>
                </a:lnTo>
                <a:lnTo>
                  <a:pt x="0" y="55066"/>
                </a:lnTo>
                <a:lnTo>
                  <a:pt x="0" y="31501"/>
                </a:lnTo>
                <a:lnTo>
                  <a:pt x="45639" y="31501"/>
                </a:lnTo>
                <a:lnTo>
                  <a:pt x="456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431222" y="4025240"/>
            <a:ext cx="104775" cy="229235"/>
          </a:xfrm>
          <a:custGeom>
            <a:avLst/>
            <a:gdLst/>
            <a:ahLst/>
            <a:cxnLst/>
            <a:rect l="l" t="t" r="r" b="b"/>
            <a:pathLst>
              <a:path w="104775" h="229235">
                <a:moveTo>
                  <a:pt x="39563" y="0"/>
                </a:moveTo>
                <a:lnTo>
                  <a:pt x="63747" y="0"/>
                </a:lnTo>
                <a:lnTo>
                  <a:pt x="63747" y="20339"/>
                </a:lnTo>
                <a:lnTo>
                  <a:pt x="100830" y="20339"/>
                </a:lnTo>
                <a:lnTo>
                  <a:pt x="100830" y="43656"/>
                </a:lnTo>
                <a:lnTo>
                  <a:pt x="63747" y="43656"/>
                </a:lnTo>
                <a:lnTo>
                  <a:pt x="63747" y="57174"/>
                </a:lnTo>
                <a:lnTo>
                  <a:pt x="94630" y="57174"/>
                </a:lnTo>
                <a:lnTo>
                  <a:pt x="94630" y="151928"/>
                </a:lnTo>
                <a:lnTo>
                  <a:pt x="63747" y="151928"/>
                </a:lnTo>
                <a:lnTo>
                  <a:pt x="63747" y="165323"/>
                </a:lnTo>
                <a:lnTo>
                  <a:pt x="104551" y="165323"/>
                </a:lnTo>
                <a:lnTo>
                  <a:pt x="104551" y="188763"/>
                </a:lnTo>
                <a:lnTo>
                  <a:pt x="63747" y="188763"/>
                </a:lnTo>
                <a:lnTo>
                  <a:pt x="63747" y="228823"/>
                </a:lnTo>
                <a:lnTo>
                  <a:pt x="39563" y="228823"/>
                </a:lnTo>
                <a:lnTo>
                  <a:pt x="39563" y="188763"/>
                </a:lnTo>
                <a:lnTo>
                  <a:pt x="0" y="188763"/>
                </a:lnTo>
                <a:lnTo>
                  <a:pt x="0" y="165323"/>
                </a:lnTo>
                <a:lnTo>
                  <a:pt x="39563" y="165323"/>
                </a:lnTo>
                <a:lnTo>
                  <a:pt x="39563" y="151928"/>
                </a:lnTo>
                <a:lnTo>
                  <a:pt x="8557" y="151928"/>
                </a:lnTo>
                <a:lnTo>
                  <a:pt x="8557" y="57174"/>
                </a:lnTo>
                <a:lnTo>
                  <a:pt x="39563" y="57174"/>
                </a:lnTo>
                <a:lnTo>
                  <a:pt x="39563" y="43656"/>
                </a:lnTo>
                <a:lnTo>
                  <a:pt x="2480" y="43656"/>
                </a:lnTo>
                <a:lnTo>
                  <a:pt x="2480" y="20339"/>
                </a:lnTo>
                <a:lnTo>
                  <a:pt x="39563" y="20339"/>
                </a:lnTo>
                <a:lnTo>
                  <a:pt x="3956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484303" y="4025240"/>
            <a:ext cx="147955" cy="189865"/>
          </a:xfrm>
          <a:custGeom>
            <a:avLst/>
            <a:gdLst/>
            <a:ahLst/>
            <a:cxnLst/>
            <a:rect l="l" t="t" r="r" b="b"/>
            <a:pathLst>
              <a:path w="147954" h="189864">
                <a:moveTo>
                  <a:pt x="61143" y="0"/>
                </a:moveTo>
                <a:lnTo>
                  <a:pt x="86568" y="0"/>
                </a:lnTo>
                <a:lnTo>
                  <a:pt x="86568" y="43904"/>
                </a:lnTo>
                <a:lnTo>
                  <a:pt x="147836" y="43904"/>
                </a:lnTo>
                <a:lnTo>
                  <a:pt x="147836" y="68336"/>
                </a:lnTo>
                <a:lnTo>
                  <a:pt x="86568" y="68336"/>
                </a:lnTo>
                <a:lnTo>
                  <a:pt x="86568" y="189755"/>
                </a:lnTo>
                <a:lnTo>
                  <a:pt x="61143" y="189755"/>
                </a:lnTo>
                <a:lnTo>
                  <a:pt x="61143" y="68336"/>
                </a:lnTo>
                <a:lnTo>
                  <a:pt x="0" y="68336"/>
                </a:lnTo>
                <a:lnTo>
                  <a:pt x="0" y="43904"/>
                </a:lnTo>
                <a:lnTo>
                  <a:pt x="61143" y="43904"/>
                </a:lnTo>
                <a:lnTo>
                  <a:pt x="6114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59609" y="4025240"/>
            <a:ext cx="229235" cy="229235"/>
          </a:xfrm>
          <a:custGeom>
            <a:avLst/>
            <a:gdLst/>
            <a:ahLst/>
            <a:cxnLst/>
            <a:rect l="l" t="t" r="r" b="b"/>
            <a:pathLst>
              <a:path w="229235" h="229235">
                <a:moveTo>
                  <a:pt x="34850" y="0"/>
                </a:moveTo>
                <a:lnTo>
                  <a:pt x="60275" y="0"/>
                </a:lnTo>
                <a:lnTo>
                  <a:pt x="60275" y="44896"/>
                </a:lnTo>
                <a:lnTo>
                  <a:pt x="75282" y="44896"/>
                </a:lnTo>
                <a:lnTo>
                  <a:pt x="75282" y="25920"/>
                </a:lnTo>
                <a:lnTo>
                  <a:pt x="104179" y="25920"/>
                </a:lnTo>
                <a:lnTo>
                  <a:pt x="104179" y="0"/>
                </a:lnTo>
                <a:lnTo>
                  <a:pt x="129604" y="0"/>
                </a:lnTo>
                <a:lnTo>
                  <a:pt x="129604" y="25920"/>
                </a:lnTo>
                <a:lnTo>
                  <a:pt x="173260" y="25920"/>
                </a:lnTo>
                <a:lnTo>
                  <a:pt x="173260" y="0"/>
                </a:lnTo>
                <a:lnTo>
                  <a:pt x="198685" y="0"/>
                </a:lnTo>
                <a:lnTo>
                  <a:pt x="198685" y="25920"/>
                </a:lnTo>
                <a:lnTo>
                  <a:pt x="228699" y="25920"/>
                </a:lnTo>
                <a:lnTo>
                  <a:pt x="228699" y="50725"/>
                </a:lnTo>
                <a:lnTo>
                  <a:pt x="198685" y="50725"/>
                </a:lnTo>
                <a:lnTo>
                  <a:pt x="198685" y="75902"/>
                </a:lnTo>
                <a:lnTo>
                  <a:pt x="173260" y="75902"/>
                </a:lnTo>
                <a:lnTo>
                  <a:pt x="173260" y="50725"/>
                </a:lnTo>
                <a:lnTo>
                  <a:pt x="129604" y="50725"/>
                </a:lnTo>
                <a:lnTo>
                  <a:pt x="129604" y="75902"/>
                </a:lnTo>
                <a:lnTo>
                  <a:pt x="104179" y="75902"/>
                </a:lnTo>
                <a:lnTo>
                  <a:pt x="104179" y="50725"/>
                </a:lnTo>
                <a:lnTo>
                  <a:pt x="81111" y="50725"/>
                </a:lnTo>
                <a:lnTo>
                  <a:pt x="81111" y="71313"/>
                </a:lnTo>
                <a:lnTo>
                  <a:pt x="60275" y="71313"/>
                </a:lnTo>
                <a:lnTo>
                  <a:pt x="60275" y="103063"/>
                </a:lnTo>
                <a:lnTo>
                  <a:pt x="66476" y="99921"/>
                </a:lnTo>
                <a:lnTo>
                  <a:pt x="73132" y="96283"/>
                </a:lnTo>
                <a:lnTo>
                  <a:pt x="80243" y="92149"/>
                </a:lnTo>
                <a:lnTo>
                  <a:pt x="80243" y="120178"/>
                </a:lnTo>
                <a:lnTo>
                  <a:pt x="70073" y="126297"/>
                </a:lnTo>
                <a:lnTo>
                  <a:pt x="63417" y="130183"/>
                </a:lnTo>
                <a:lnTo>
                  <a:pt x="60275" y="131836"/>
                </a:lnTo>
                <a:lnTo>
                  <a:pt x="60275" y="201910"/>
                </a:lnTo>
                <a:lnTo>
                  <a:pt x="58794" y="213684"/>
                </a:lnTo>
                <a:lnTo>
                  <a:pt x="54353" y="222094"/>
                </a:lnTo>
                <a:lnTo>
                  <a:pt x="46950" y="227141"/>
                </a:lnTo>
                <a:lnTo>
                  <a:pt x="36586" y="228823"/>
                </a:lnTo>
                <a:lnTo>
                  <a:pt x="14262" y="228823"/>
                </a:lnTo>
                <a:lnTo>
                  <a:pt x="5581" y="200917"/>
                </a:lnTo>
                <a:lnTo>
                  <a:pt x="11534" y="201579"/>
                </a:lnTo>
                <a:lnTo>
                  <a:pt x="18066" y="201910"/>
                </a:lnTo>
                <a:lnTo>
                  <a:pt x="25176" y="201910"/>
                </a:lnTo>
                <a:lnTo>
                  <a:pt x="31625" y="201910"/>
                </a:lnTo>
                <a:lnTo>
                  <a:pt x="34850" y="198850"/>
                </a:lnTo>
                <a:lnTo>
                  <a:pt x="34850" y="192732"/>
                </a:lnTo>
                <a:lnTo>
                  <a:pt x="34850" y="144239"/>
                </a:lnTo>
                <a:lnTo>
                  <a:pt x="11410" y="154657"/>
                </a:lnTo>
                <a:lnTo>
                  <a:pt x="0" y="129728"/>
                </a:lnTo>
                <a:lnTo>
                  <a:pt x="9014" y="126116"/>
                </a:lnTo>
                <a:lnTo>
                  <a:pt x="17828" y="122473"/>
                </a:lnTo>
                <a:lnTo>
                  <a:pt x="26440" y="118798"/>
                </a:lnTo>
                <a:lnTo>
                  <a:pt x="34850" y="115093"/>
                </a:lnTo>
                <a:lnTo>
                  <a:pt x="34850" y="71313"/>
                </a:lnTo>
                <a:lnTo>
                  <a:pt x="4836" y="71313"/>
                </a:lnTo>
                <a:lnTo>
                  <a:pt x="4836" y="44896"/>
                </a:lnTo>
                <a:lnTo>
                  <a:pt x="34850" y="44896"/>
                </a:lnTo>
                <a:lnTo>
                  <a:pt x="3485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665625" y="4024992"/>
            <a:ext cx="235585" cy="232410"/>
          </a:xfrm>
          <a:custGeom>
            <a:avLst/>
            <a:gdLst/>
            <a:ahLst/>
            <a:cxnLst/>
            <a:rect l="l" t="t" r="r" b="b"/>
            <a:pathLst>
              <a:path w="235584" h="232410">
                <a:moveTo>
                  <a:pt x="104675" y="0"/>
                </a:moveTo>
                <a:lnTo>
                  <a:pt x="131340" y="0"/>
                </a:lnTo>
                <a:lnTo>
                  <a:pt x="131340" y="34726"/>
                </a:lnTo>
                <a:lnTo>
                  <a:pt x="228326" y="34726"/>
                </a:lnTo>
                <a:lnTo>
                  <a:pt x="228326" y="60647"/>
                </a:lnTo>
                <a:lnTo>
                  <a:pt x="181074" y="60647"/>
                </a:lnTo>
                <a:lnTo>
                  <a:pt x="175059" y="88731"/>
                </a:lnTo>
                <a:lnTo>
                  <a:pt x="165695" y="114442"/>
                </a:lnTo>
                <a:lnTo>
                  <a:pt x="152982" y="137782"/>
                </a:lnTo>
                <a:lnTo>
                  <a:pt x="136921" y="158749"/>
                </a:lnTo>
                <a:lnTo>
                  <a:pt x="161354" y="176539"/>
                </a:lnTo>
                <a:lnTo>
                  <a:pt x="185910" y="190841"/>
                </a:lnTo>
                <a:lnTo>
                  <a:pt x="210591" y="201654"/>
                </a:lnTo>
                <a:lnTo>
                  <a:pt x="235395" y="208979"/>
                </a:lnTo>
                <a:lnTo>
                  <a:pt x="217909" y="231179"/>
                </a:lnTo>
                <a:lnTo>
                  <a:pt x="191344" y="221250"/>
                </a:lnTo>
                <a:lnTo>
                  <a:pt x="165850" y="208948"/>
                </a:lnTo>
                <a:lnTo>
                  <a:pt x="141425" y="194274"/>
                </a:lnTo>
                <a:lnTo>
                  <a:pt x="118070" y="177229"/>
                </a:lnTo>
                <a:lnTo>
                  <a:pt x="96978" y="194150"/>
                </a:lnTo>
                <a:lnTo>
                  <a:pt x="73266" y="208948"/>
                </a:lnTo>
                <a:lnTo>
                  <a:pt x="46934" y="221622"/>
                </a:lnTo>
                <a:lnTo>
                  <a:pt x="17983" y="232171"/>
                </a:lnTo>
                <a:lnTo>
                  <a:pt x="0" y="210095"/>
                </a:lnTo>
                <a:lnTo>
                  <a:pt x="25029" y="202344"/>
                </a:lnTo>
                <a:lnTo>
                  <a:pt x="49888" y="191368"/>
                </a:lnTo>
                <a:lnTo>
                  <a:pt x="74576" y="177167"/>
                </a:lnTo>
                <a:lnTo>
                  <a:pt x="99094" y="159742"/>
                </a:lnTo>
                <a:lnTo>
                  <a:pt x="84777" y="143161"/>
                </a:lnTo>
                <a:lnTo>
                  <a:pt x="72584" y="124426"/>
                </a:lnTo>
                <a:lnTo>
                  <a:pt x="62515" y="103536"/>
                </a:lnTo>
                <a:lnTo>
                  <a:pt x="54570" y="80491"/>
                </a:lnTo>
                <a:lnTo>
                  <a:pt x="51454" y="89707"/>
                </a:lnTo>
                <a:lnTo>
                  <a:pt x="47066" y="99001"/>
                </a:lnTo>
                <a:lnTo>
                  <a:pt x="41407" y="108373"/>
                </a:lnTo>
                <a:lnTo>
                  <a:pt x="34477" y="117822"/>
                </a:lnTo>
                <a:lnTo>
                  <a:pt x="12650" y="99590"/>
                </a:lnTo>
                <a:lnTo>
                  <a:pt x="20394" y="90273"/>
                </a:lnTo>
                <a:lnTo>
                  <a:pt x="27005" y="80677"/>
                </a:lnTo>
                <a:lnTo>
                  <a:pt x="32486" y="70801"/>
                </a:lnTo>
                <a:lnTo>
                  <a:pt x="36835" y="60647"/>
                </a:lnTo>
                <a:lnTo>
                  <a:pt x="7565" y="60647"/>
                </a:lnTo>
                <a:lnTo>
                  <a:pt x="7565" y="34726"/>
                </a:lnTo>
                <a:lnTo>
                  <a:pt x="104675" y="34726"/>
                </a:lnTo>
                <a:lnTo>
                  <a:pt x="10467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932027" y="4024744"/>
            <a:ext cx="211454" cy="80010"/>
          </a:xfrm>
          <a:custGeom>
            <a:avLst/>
            <a:gdLst/>
            <a:ahLst/>
            <a:cxnLst/>
            <a:rect l="l" t="t" r="r" b="b"/>
            <a:pathLst>
              <a:path w="211454" h="80010">
                <a:moveTo>
                  <a:pt x="92274" y="0"/>
                </a:moveTo>
                <a:lnTo>
                  <a:pt x="118939" y="0"/>
                </a:lnTo>
                <a:lnTo>
                  <a:pt x="118939" y="24556"/>
                </a:lnTo>
                <a:lnTo>
                  <a:pt x="211087" y="24556"/>
                </a:lnTo>
                <a:lnTo>
                  <a:pt x="211087" y="79995"/>
                </a:lnTo>
                <a:lnTo>
                  <a:pt x="184423" y="79995"/>
                </a:lnTo>
                <a:lnTo>
                  <a:pt x="184423" y="49485"/>
                </a:lnTo>
                <a:lnTo>
                  <a:pt x="26666" y="49485"/>
                </a:lnTo>
                <a:lnTo>
                  <a:pt x="26666" y="79995"/>
                </a:lnTo>
                <a:lnTo>
                  <a:pt x="0" y="79995"/>
                </a:lnTo>
                <a:lnTo>
                  <a:pt x="0" y="24556"/>
                </a:lnTo>
                <a:lnTo>
                  <a:pt x="92274" y="24556"/>
                </a:lnTo>
                <a:lnTo>
                  <a:pt x="9227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681872" y="4021891"/>
            <a:ext cx="236854" cy="237490"/>
          </a:xfrm>
          <a:custGeom>
            <a:avLst/>
            <a:gdLst/>
            <a:ahLst/>
            <a:cxnLst/>
            <a:rect l="l" t="t" r="r" b="b"/>
            <a:pathLst>
              <a:path w="236854" h="237489">
                <a:moveTo>
                  <a:pt x="171897" y="0"/>
                </a:moveTo>
                <a:lnTo>
                  <a:pt x="182973" y="5123"/>
                </a:lnTo>
                <a:lnTo>
                  <a:pt x="193879" y="11441"/>
                </a:lnTo>
                <a:lnTo>
                  <a:pt x="204615" y="18952"/>
                </a:lnTo>
                <a:lnTo>
                  <a:pt x="215181" y="27657"/>
                </a:lnTo>
                <a:lnTo>
                  <a:pt x="198934" y="44524"/>
                </a:lnTo>
                <a:lnTo>
                  <a:pt x="227831" y="44524"/>
                </a:lnTo>
                <a:lnTo>
                  <a:pt x="227831" y="68832"/>
                </a:lnTo>
                <a:lnTo>
                  <a:pt x="148332" y="68832"/>
                </a:lnTo>
                <a:lnTo>
                  <a:pt x="149797" y="85878"/>
                </a:lnTo>
                <a:lnTo>
                  <a:pt x="152580" y="103156"/>
                </a:lnTo>
                <a:lnTo>
                  <a:pt x="156680" y="120667"/>
                </a:lnTo>
                <a:lnTo>
                  <a:pt x="162098" y="138410"/>
                </a:lnTo>
                <a:lnTo>
                  <a:pt x="169439" y="126124"/>
                </a:lnTo>
                <a:lnTo>
                  <a:pt x="176578" y="111962"/>
                </a:lnTo>
                <a:lnTo>
                  <a:pt x="183516" y="95924"/>
                </a:lnTo>
                <a:lnTo>
                  <a:pt x="190252" y="78010"/>
                </a:lnTo>
                <a:lnTo>
                  <a:pt x="215181" y="86196"/>
                </a:lnTo>
                <a:lnTo>
                  <a:pt x="206266" y="108427"/>
                </a:lnTo>
                <a:lnTo>
                  <a:pt x="196267" y="128984"/>
                </a:lnTo>
                <a:lnTo>
                  <a:pt x="185182" y="147866"/>
                </a:lnTo>
                <a:lnTo>
                  <a:pt x="173013" y="165075"/>
                </a:lnTo>
                <a:lnTo>
                  <a:pt x="177299" y="173109"/>
                </a:lnTo>
                <a:lnTo>
                  <a:pt x="201786" y="204514"/>
                </a:lnTo>
                <a:lnTo>
                  <a:pt x="204266" y="204514"/>
                </a:lnTo>
                <a:lnTo>
                  <a:pt x="206940" y="202623"/>
                </a:lnTo>
                <a:lnTo>
                  <a:pt x="209134" y="196949"/>
                </a:lnTo>
                <a:lnTo>
                  <a:pt x="210847" y="187492"/>
                </a:lnTo>
                <a:lnTo>
                  <a:pt x="212079" y="174252"/>
                </a:lnTo>
                <a:lnTo>
                  <a:pt x="236264" y="184670"/>
                </a:lnTo>
                <a:lnTo>
                  <a:pt x="232125" y="206700"/>
                </a:lnTo>
                <a:lnTo>
                  <a:pt x="225784" y="222436"/>
                </a:lnTo>
                <a:lnTo>
                  <a:pt x="217242" y="231877"/>
                </a:lnTo>
                <a:lnTo>
                  <a:pt x="206499" y="235024"/>
                </a:lnTo>
                <a:lnTo>
                  <a:pt x="199961" y="234105"/>
                </a:lnTo>
                <a:lnTo>
                  <a:pt x="165897" y="204499"/>
                </a:lnTo>
                <a:lnTo>
                  <a:pt x="154409" y="186407"/>
                </a:lnTo>
                <a:lnTo>
                  <a:pt x="143937" y="196608"/>
                </a:lnTo>
                <a:lnTo>
                  <a:pt x="132240" y="206623"/>
                </a:lnTo>
                <a:lnTo>
                  <a:pt x="119318" y="216451"/>
                </a:lnTo>
                <a:lnTo>
                  <a:pt x="105172" y="226094"/>
                </a:lnTo>
                <a:lnTo>
                  <a:pt x="86568" y="206498"/>
                </a:lnTo>
                <a:lnTo>
                  <a:pt x="103861" y="195181"/>
                </a:lnTo>
                <a:lnTo>
                  <a:pt x="119031" y="184050"/>
                </a:lnTo>
                <a:lnTo>
                  <a:pt x="132077" y="173105"/>
                </a:lnTo>
                <a:lnTo>
                  <a:pt x="142999" y="162346"/>
                </a:lnTo>
                <a:lnTo>
                  <a:pt x="135232" y="140130"/>
                </a:lnTo>
                <a:lnTo>
                  <a:pt x="129170" y="117140"/>
                </a:lnTo>
                <a:lnTo>
                  <a:pt x="124814" y="93374"/>
                </a:lnTo>
                <a:lnTo>
                  <a:pt x="122163" y="68832"/>
                </a:lnTo>
                <a:lnTo>
                  <a:pt x="53329" y="68832"/>
                </a:lnTo>
                <a:lnTo>
                  <a:pt x="53329" y="98598"/>
                </a:lnTo>
                <a:lnTo>
                  <a:pt x="116582" y="98598"/>
                </a:lnTo>
                <a:lnTo>
                  <a:pt x="115392" y="124321"/>
                </a:lnTo>
                <a:lnTo>
                  <a:pt x="111454" y="162304"/>
                </a:lnTo>
                <a:lnTo>
                  <a:pt x="79747" y="194592"/>
                </a:lnTo>
                <a:lnTo>
                  <a:pt x="77514" y="194592"/>
                </a:lnTo>
                <a:lnTo>
                  <a:pt x="73050" y="194592"/>
                </a:lnTo>
                <a:lnTo>
                  <a:pt x="67179" y="194013"/>
                </a:lnTo>
                <a:lnTo>
                  <a:pt x="59903" y="192856"/>
                </a:lnTo>
                <a:lnTo>
                  <a:pt x="56431" y="165695"/>
                </a:lnTo>
                <a:lnTo>
                  <a:pt x="62715" y="168010"/>
                </a:lnTo>
                <a:lnTo>
                  <a:pt x="68212" y="169167"/>
                </a:lnTo>
                <a:lnTo>
                  <a:pt x="72925" y="169167"/>
                </a:lnTo>
                <a:lnTo>
                  <a:pt x="74910" y="169167"/>
                </a:lnTo>
                <a:lnTo>
                  <a:pt x="80863" y="169167"/>
                </a:lnTo>
                <a:lnTo>
                  <a:pt x="84872" y="165612"/>
                </a:lnTo>
                <a:lnTo>
                  <a:pt x="90909" y="122907"/>
                </a:lnTo>
                <a:lnTo>
                  <a:pt x="53329" y="122907"/>
                </a:lnTo>
                <a:lnTo>
                  <a:pt x="52950" y="141212"/>
                </a:lnTo>
                <a:lnTo>
                  <a:pt x="51810" y="157804"/>
                </a:lnTo>
                <a:lnTo>
                  <a:pt x="43354" y="198278"/>
                </a:lnTo>
                <a:lnTo>
                  <a:pt x="21332" y="237008"/>
                </a:lnTo>
                <a:lnTo>
                  <a:pt x="0" y="221753"/>
                </a:lnTo>
                <a:lnTo>
                  <a:pt x="6449" y="213087"/>
                </a:lnTo>
                <a:lnTo>
                  <a:pt x="12030" y="203832"/>
                </a:lnTo>
                <a:lnTo>
                  <a:pt x="25704" y="158687"/>
                </a:lnTo>
                <a:lnTo>
                  <a:pt x="27409" y="126999"/>
                </a:lnTo>
                <a:lnTo>
                  <a:pt x="27409" y="44524"/>
                </a:lnTo>
                <a:lnTo>
                  <a:pt x="121419" y="44524"/>
                </a:lnTo>
                <a:lnTo>
                  <a:pt x="121419" y="3348"/>
                </a:lnTo>
                <a:lnTo>
                  <a:pt x="148084" y="3348"/>
                </a:lnTo>
                <a:lnTo>
                  <a:pt x="148084" y="44524"/>
                </a:lnTo>
                <a:lnTo>
                  <a:pt x="191491" y="44524"/>
                </a:lnTo>
                <a:lnTo>
                  <a:pt x="183469" y="37462"/>
                </a:lnTo>
                <a:lnTo>
                  <a:pt x="174903" y="31408"/>
                </a:lnTo>
                <a:lnTo>
                  <a:pt x="165795" y="26362"/>
                </a:lnTo>
                <a:lnTo>
                  <a:pt x="156145" y="22324"/>
                </a:lnTo>
                <a:lnTo>
                  <a:pt x="17189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392871" y="4473485"/>
            <a:ext cx="2526779" cy="2474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756783" y="4969653"/>
            <a:ext cx="130810" cy="182880"/>
          </a:xfrm>
          <a:custGeom>
            <a:avLst/>
            <a:gdLst/>
            <a:ahLst/>
            <a:cxnLst/>
            <a:rect l="l" t="t" r="r" b="b"/>
            <a:pathLst>
              <a:path w="130809" h="182879">
                <a:moveTo>
                  <a:pt x="61516" y="0"/>
                </a:moveTo>
                <a:lnTo>
                  <a:pt x="0" y="0"/>
                </a:lnTo>
                <a:lnTo>
                  <a:pt x="0" y="182314"/>
                </a:lnTo>
                <a:lnTo>
                  <a:pt x="35346" y="182314"/>
                </a:lnTo>
                <a:lnTo>
                  <a:pt x="35346" y="117821"/>
                </a:lnTo>
                <a:lnTo>
                  <a:pt x="57175" y="117821"/>
                </a:lnTo>
                <a:lnTo>
                  <a:pt x="99811" y="108299"/>
                </a:lnTo>
                <a:lnTo>
                  <a:pt x="120573" y="89545"/>
                </a:lnTo>
                <a:lnTo>
                  <a:pt x="35346" y="89545"/>
                </a:lnTo>
                <a:lnTo>
                  <a:pt x="35346" y="28153"/>
                </a:lnTo>
                <a:lnTo>
                  <a:pt x="123517" y="28153"/>
                </a:lnTo>
                <a:lnTo>
                  <a:pt x="120512" y="22773"/>
                </a:lnTo>
                <a:lnTo>
                  <a:pt x="112862" y="14634"/>
                </a:lnTo>
                <a:lnTo>
                  <a:pt x="103095" y="8231"/>
                </a:lnTo>
                <a:lnTo>
                  <a:pt x="91281" y="3658"/>
                </a:lnTo>
                <a:lnTo>
                  <a:pt x="77422" y="914"/>
                </a:lnTo>
                <a:lnTo>
                  <a:pt x="61516" y="0"/>
                </a:lnTo>
                <a:close/>
              </a:path>
              <a:path w="130809" h="182879">
                <a:moveTo>
                  <a:pt x="123517" y="28153"/>
                </a:moveTo>
                <a:lnTo>
                  <a:pt x="55686" y="28153"/>
                </a:lnTo>
                <a:lnTo>
                  <a:pt x="64391" y="28641"/>
                </a:lnTo>
                <a:lnTo>
                  <a:pt x="72026" y="30106"/>
                </a:lnTo>
                <a:lnTo>
                  <a:pt x="78604" y="32555"/>
                </a:lnTo>
                <a:lnTo>
                  <a:pt x="84087" y="35966"/>
                </a:lnTo>
                <a:lnTo>
                  <a:pt x="90702" y="41175"/>
                </a:lnTo>
                <a:lnTo>
                  <a:pt x="94010" y="48658"/>
                </a:lnTo>
                <a:lnTo>
                  <a:pt x="94010" y="58414"/>
                </a:lnTo>
                <a:lnTo>
                  <a:pt x="91545" y="72034"/>
                </a:lnTo>
                <a:lnTo>
                  <a:pt x="84150" y="81762"/>
                </a:lnTo>
                <a:lnTo>
                  <a:pt x="71825" y="87599"/>
                </a:lnTo>
                <a:lnTo>
                  <a:pt x="54570" y="89545"/>
                </a:lnTo>
                <a:lnTo>
                  <a:pt x="120573" y="89545"/>
                </a:lnTo>
                <a:lnTo>
                  <a:pt x="125403" y="81467"/>
                </a:lnTo>
                <a:lnTo>
                  <a:pt x="129112" y="69883"/>
                </a:lnTo>
                <a:lnTo>
                  <a:pt x="130348" y="57050"/>
                </a:lnTo>
                <a:lnTo>
                  <a:pt x="129256" y="43981"/>
                </a:lnTo>
                <a:lnTo>
                  <a:pt x="125972" y="32548"/>
                </a:lnTo>
                <a:lnTo>
                  <a:pt x="123517" y="2815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012271" y="4966553"/>
            <a:ext cx="116839" cy="188595"/>
          </a:xfrm>
          <a:custGeom>
            <a:avLst/>
            <a:gdLst/>
            <a:ahLst/>
            <a:cxnLst/>
            <a:rect l="l" t="t" r="r" b="b"/>
            <a:pathLst>
              <a:path w="116840" h="188595">
                <a:moveTo>
                  <a:pt x="496" y="142006"/>
                </a:moveTo>
                <a:lnTo>
                  <a:pt x="496" y="178097"/>
                </a:lnTo>
                <a:lnTo>
                  <a:pt x="11185" y="182546"/>
                </a:lnTo>
                <a:lnTo>
                  <a:pt x="22541" y="185724"/>
                </a:lnTo>
                <a:lnTo>
                  <a:pt x="34563" y="187631"/>
                </a:lnTo>
                <a:lnTo>
                  <a:pt x="47252" y="188267"/>
                </a:lnTo>
                <a:lnTo>
                  <a:pt x="63224" y="187371"/>
                </a:lnTo>
                <a:lnTo>
                  <a:pt x="98908" y="173941"/>
                </a:lnTo>
                <a:lnTo>
                  <a:pt x="110912" y="159245"/>
                </a:lnTo>
                <a:lnTo>
                  <a:pt x="49113" y="159245"/>
                </a:lnTo>
                <a:lnTo>
                  <a:pt x="42943" y="158950"/>
                </a:lnTo>
                <a:lnTo>
                  <a:pt x="5364" y="145718"/>
                </a:lnTo>
                <a:lnTo>
                  <a:pt x="496" y="142006"/>
                </a:lnTo>
                <a:close/>
              </a:path>
              <a:path w="116840" h="188595">
                <a:moveTo>
                  <a:pt x="65608" y="0"/>
                </a:moveTo>
                <a:lnTo>
                  <a:pt x="27703" y="8266"/>
                </a:lnTo>
                <a:lnTo>
                  <a:pt x="1123" y="41520"/>
                </a:lnTo>
                <a:lnTo>
                  <a:pt x="0" y="52585"/>
                </a:lnTo>
                <a:lnTo>
                  <a:pt x="2689" y="67995"/>
                </a:lnTo>
                <a:lnTo>
                  <a:pt x="10759" y="81978"/>
                </a:lnTo>
                <a:lnTo>
                  <a:pt x="24208" y="94536"/>
                </a:lnTo>
                <a:lnTo>
                  <a:pt x="43036" y="105667"/>
                </a:lnTo>
                <a:lnTo>
                  <a:pt x="52811" y="110678"/>
                </a:lnTo>
                <a:lnTo>
                  <a:pt x="60926" y="115294"/>
                </a:lnTo>
                <a:lnTo>
                  <a:pt x="67383" y="119515"/>
                </a:lnTo>
                <a:lnTo>
                  <a:pt x="72181" y="123341"/>
                </a:lnTo>
                <a:lnTo>
                  <a:pt x="77472" y="128177"/>
                </a:lnTo>
                <a:lnTo>
                  <a:pt x="80119" y="133366"/>
                </a:lnTo>
                <a:lnTo>
                  <a:pt x="80119" y="145188"/>
                </a:lnTo>
                <a:lnTo>
                  <a:pt x="77494" y="150150"/>
                </a:lnTo>
                <a:lnTo>
                  <a:pt x="66993" y="157426"/>
                </a:lnTo>
                <a:lnTo>
                  <a:pt x="59283" y="159245"/>
                </a:lnTo>
                <a:lnTo>
                  <a:pt x="110912" y="159245"/>
                </a:lnTo>
                <a:lnTo>
                  <a:pt x="112163" y="157214"/>
                </a:lnTo>
                <a:lnTo>
                  <a:pt x="115477" y="147048"/>
                </a:lnTo>
                <a:lnTo>
                  <a:pt x="116582" y="135680"/>
                </a:lnTo>
                <a:lnTo>
                  <a:pt x="115954" y="127743"/>
                </a:lnTo>
                <a:lnTo>
                  <a:pt x="92025" y="94226"/>
                </a:lnTo>
                <a:lnTo>
                  <a:pt x="59465" y="76312"/>
                </a:lnTo>
                <a:lnTo>
                  <a:pt x="52074" y="72088"/>
                </a:lnTo>
                <a:lnTo>
                  <a:pt x="46412" y="68313"/>
                </a:lnTo>
                <a:lnTo>
                  <a:pt x="42478" y="64987"/>
                </a:lnTo>
                <a:lnTo>
                  <a:pt x="38385" y="60853"/>
                </a:lnTo>
                <a:lnTo>
                  <a:pt x="36339" y="55768"/>
                </a:lnTo>
                <a:lnTo>
                  <a:pt x="36339" y="43449"/>
                </a:lnTo>
                <a:lnTo>
                  <a:pt x="39129" y="38404"/>
                </a:lnTo>
                <a:lnTo>
                  <a:pt x="50292" y="30798"/>
                </a:lnTo>
                <a:lnTo>
                  <a:pt x="57670" y="28896"/>
                </a:lnTo>
                <a:lnTo>
                  <a:pt x="108769" y="28896"/>
                </a:lnTo>
                <a:lnTo>
                  <a:pt x="108769" y="6821"/>
                </a:lnTo>
                <a:lnTo>
                  <a:pt x="98583" y="3836"/>
                </a:lnTo>
                <a:lnTo>
                  <a:pt x="87994" y="1705"/>
                </a:lnTo>
                <a:lnTo>
                  <a:pt x="77003" y="426"/>
                </a:lnTo>
                <a:lnTo>
                  <a:pt x="65608" y="0"/>
                </a:lnTo>
                <a:close/>
              </a:path>
              <a:path w="116840" h="188595">
                <a:moveTo>
                  <a:pt x="108769" y="28896"/>
                </a:moveTo>
                <a:lnTo>
                  <a:pt x="66848" y="28896"/>
                </a:lnTo>
                <a:lnTo>
                  <a:pt x="78630" y="29648"/>
                </a:lnTo>
                <a:lnTo>
                  <a:pt x="89545" y="31904"/>
                </a:lnTo>
                <a:lnTo>
                  <a:pt x="99591" y="35663"/>
                </a:lnTo>
                <a:lnTo>
                  <a:pt x="108769" y="40927"/>
                </a:lnTo>
                <a:lnTo>
                  <a:pt x="108769" y="2889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202835" y="4932267"/>
            <a:ext cx="2020905" cy="2452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90034" y="4928942"/>
            <a:ext cx="3255029" cy="248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750434" y="4963303"/>
            <a:ext cx="143510" cy="195580"/>
          </a:xfrm>
          <a:custGeom>
            <a:avLst/>
            <a:gdLst/>
            <a:ahLst/>
            <a:cxnLst/>
            <a:rect l="l" t="t" r="r" b="b"/>
            <a:pathLst>
              <a:path w="143509" h="195579">
                <a:moveTo>
                  <a:pt x="67864" y="0"/>
                </a:moveTo>
                <a:lnTo>
                  <a:pt x="6350" y="0"/>
                </a:lnTo>
                <a:lnTo>
                  <a:pt x="0" y="188664"/>
                </a:lnTo>
                <a:lnTo>
                  <a:pt x="41696" y="195014"/>
                </a:lnTo>
                <a:lnTo>
                  <a:pt x="42265" y="188664"/>
                </a:lnTo>
                <a:lnTo>
                  <a:pt x="35346" y="188664"/>
                </a:lnTo>
                <a:lnTo>
                  <a:pt x="6350" y="182314"/>
                </a:lnTo>
                <a:lnTo>
                  <a:pt x="12470" y="12700"/>
                </a:lnTo>
                <a:lnTo>
                  <a:pt x="6350" y="12700"/>
                </a:lnTo>
                <a:lnTo>
                  <a:pt x="12700" y="6350"/>
                </a:lnTo>
                <a:lnTo>
                  <a:pt x="105704" y="6350"/>
                </a:lnTo>
                <a:lnTo>
                  <a:pt x="99700" y="3995"/>
                </a:lnTo>
                <a:lnTo>
                  <a:pt x="84804" y="994"/>
                </a:lnTo>
                <a:lnTo>
                  <a:pt x="67864" y="0"/>
                </a:lnTo>
                <a:close/>
              </a:path>
              <a:path w="143509" h="195579">
                <a:moveTo>
                  <a:pt x="105704" y="6350"/>
                </a:moveTo>
                <a:lnTo>
                  <a:pt x="12700" y="6350"/>
                </a:lnTo>
                <a:lnTo>
                  <a:pt x="12470" y="12700"/>
                </a:lnTo>
                <a:lnTo>
                  <a:pt x="67864" y="12700"/>
                </a:lnTo>
                <a:lnTo>
                  <a:pt x="82737" y="13534"/>
                </a:lnTo>
                <a:lnTo>
                  <a:pt x="121784" y="32943"/>
                </a:lnTo>
                <a:lnTo>
                  <a:pt x="130347" y="63400"/>
                </a:lnTo>
                <a:lnTo>
                  <a:pt x="129258" y="74875"/>
                </a:lnTo>
                <a:lnTo>
                  <a:pt x="103000" y="109138"/>
                </a:lnTo>
                <a:lnTo>
                  <a:pt x="63524" y="117821"/>
                </a:lnTo>
                <a:lnTo>
                  <a:pt x="41696" y="117821"/>
                </a:lnTo>
                <a:lnTo>
                  <a:pt x="35346" y="188664"/>
                </a:lnTo>
                <a:lnTo>
                  <a:pt x="42265" y="188664"/>
                </a:lnTo>
                <a:lnTo>
                  <a:pt x="48046" y="124171"/>
                </a:lnTo>
                <a:lnTo>
                  <a:pt x="99918" y="124171"/>
                </a:lnTo>
                <a:lnTo>
                  <a:pt x="137525" y="90462"/>
                </a:lnTo>
                <a:lnTo>
                  <a:pt x="143047" y="63400"/>
                </a:lnTo>
                <a:lnTo>
                  <a:pt x="141814" y="48998"/>
                </a:lnTo>
                <a:lnTo>
                  <a:pt x="138112" y="36282"/>
                </a:lnTo>
                <a:lnTo>
                  <a:pt x="131938" y="25304"/>
                </a:lnTo>
                <a:lnTo>
                  <a:pt x="123286" y="16115"/>
                </a:lnTo>
                <a:lnTo>
                  <a:pt x="112533" y="9027"/>
                </a:lnTo>
                <a:lnTo>
                  <a:pt x="105704" y="6350"/>
                </a:lnTo>
                <a:close/>
              </a:path>
              <a:path w="143509" h="195579">
                <a:moveTo>
                  <a:pt x="99918" y="124171"/>
                </a:moveTo>
                <a:lnTo>
                  <a:pt x="48046" y="124171"/>
                </a:lnTo>
                <a:lnTo>
                  <a:pt x="63524" y="130521"/>
                </a:lnTo>
                <a:lnTo>
                  <a:pt x="80536" y="129374"/>
                </a:lnTo>
                <a:lnTo>
                  <a:pt x="95810" y="125924"/>
                </a:lnTo>
                <a:lnTo>
                  <a:pt x="99918" y="124171"/>
                </a:lnTo>
                <a:close/>
              </a:path>
              <a:path w="143509" h="195579">
                <a:moveTo>
                  <a:pt x="62035" y="28153"/>
                </a:moveTo>
                <a:lnTo>
                  <a:pt x="41696" y="28153"/>
                </a:lnTo>
                <a:lnTo>
                  <a:pt x="35346" y="34503"/>
                </a:lnTo>
                <a:lnTo>
                  <a:pt x="35346" y="95895"/>
                </a:lnTo>
                <a:lnTo>
                  <a:pt x="60919" y="102245"/>
                </a:lnTo>
                <a:lnTo>
                  <a:pt x="80525" y="99853"/>
                </a:lnTo>
                <a:lnTo>
                  <a:pt x="94882" y="92742"/>
                </a:lnTo>
                <a:lnTo>
                  <a:pt x="97287" y="89545"/>
                </a:lnTo>
                <a:lnTo>
                  <a:pt x="41696" y="89545"/>
                </a:lnTo>
                <a:lnTo>
                  <a:pt x="48046" y="34503"/>
                </a:lnTo>
                <a:lnTo>
                  <a:pt x="89862" y="34503"/>
                </a:lnTo>
                <a:lnTo>
                  <a:pt x="87912" y="33280"/>
                </a:lnTo>
                <a:lnTo>
                  <a:pt x="80363" y="30417"/>
                </a:lnTo>
                <a:lnTo>
                  <a:pt x="71732" y="28715"/>
                </a:lnTo>
                <a:lnTo>
                  <a:pt x="62035" y="28153"/>
                </a:lnTo>
                <a:close/>
              </a:path>
              <a:path w="143509" h="195579">
                <a:moveTo>
                  <a:pt x="89862" y="34503"/>
                </a:moveTo>
                <a:lnTo>
                  <a:pt x="48046" y="34503"/>
                </a:lnTo>
                <a:lnTo>
                  <a:pt x="62035" y="40853"/>
                </a:lnTo>
                <a:lnTo>
                  <a:pt x="73042" y="40853"/>
                </a:lnTo>
                <a:lnTo>
                  <a:pt x="81146" y="43082"/>
                </a:lnTo>
                <a:lnTo>
                  <a:pt x="91523" y="51254"/>
                </a:lnTo>
                <a:lnTo>
                  <a:pt x="94009" y="56878"/>
                </a:lnTo>
                <a:lnTo>
                  <a:pt x="94009" y="64764"/>
                </a:lnTo>
                <a:lnTo>
                  <a:pt x="92083" y="75755"/>
                </a:lnTo>
                <a:lnTo>
                  <a:pt x="86116" y="83482"/>
                </a:lnTo>
                <a:lnTo>
                  <a:pt x="75823" y="88046"/>
                </a:lnTo>
                <a:lnTo>
                  <a:pt x="60919" y="89545"/>
                </a:lnTo>
                <a:lnTo>
                  <a:pt x="97287" y="89545"/>
                </a:lnTo>
                <a:lnTo>
                  <a:pt x="103705" y="81013"/>
                </a:lnTo>
                <a:lnTo>
                  <a:pt x="106709" y="64764"/>
                </a:lnTo>
                <a:lnTo>
                  <a:pt x="105935" y="56482"/>
                </a:lnTo>
                <a:lnTo>
                  <a:pt x="103617" y="49112"/>
                </a:lnTo>
                <a:lnTo>
                  <a:pt x="99759" y="42708"/>
                </a:lnTo>
                <a:lnTo>
                  <a:pt x="94366" y="37327"/>
                </a:lnTo>
                <a:lnTo>
                  <a:pt x="89862" y="34503"/>
                </a:lnTo>
                <a:close/>
              </a:path>
              <a:path w="143509" h="195579">
                <a:moveTo>
                  <a:pt x="12700" y="6350"/>
                </a:moveTo>
                <a:lnTo>
                  <a:pt x="6350" y="12700"/>
                </a:lnTo>
                <a:lnTo>
                  <a:pt x="12470" y="12700"/>
                </a:lnTo>
                <a:lnTo>
                  <a:pt x="12700" y="6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005921" y="4960202"/>
            <a:ext cx="129539" cy="201295"/>
          </a:xfrm>
          <a:custGeom>
            <a:avLst/>
            <a:gdLst/>
            <a:ahLst/>
            <a:cxnLst/>
            <a:rect l="l" t="t" r="r" b="b"/>
            <a:pathLst>
              <a:path w="129540" h="201295">
                <a:moveTo>
                  <a:pt x="10962" y="143522"/>
                </a:moveTo>
                <a:lnTo>
                  <a:pt x="496" y="184448"/>
                </a:lnTo>
                <a:lnTo>
                  <a:pt x="40150" y="200204"/>
                </a:lnTo>
                <a:lnTo>
                  <a:pt x="53602" y="200968"/>
                </a:lnTo>
                <a:lnTo>
                  <a:pt x="70584" y="199997"/>
                </a:lnTo>
                <a:lnTo>
                  <a:pt x="85531" y="197065"/>
                </a:lnTo>
                <a:lnTo>
                  <a:pt x="98427" y="192150"/>
                </a:lnTo>
                <a:lnTo>
                  <a:pt x="104500" y="188268"/>
                </a:lnTo>
                <a:lnTo>
                  <a:pt x="53602" y="188268"/>
                </a:lnTo>
                <a:lnTo>
                  <a:pt x="41621" y="187672"/>
                </a:lnTo>
                <a:lnTo>
                  <a:pt x="30306" y="185885"/>
                </a:lnTo>
                <a:lnTo>
                  <a:pt x="19649" y="182909"/>
                </a:lnTo>
                <a:lnTo>
                  <a:pt x="9645" y="178748"/>
                </a:lnTo>
                <a:lnTo>
                  <a:pt x="13196" y="148357"/>
                </a:lnTo>
                <a:lnTo>
                  <a:pt x="16749" y="148357"/>
                </a:lnTo>
                <a:lnTo>
                  <a:pt x="16449" y="148192"/>
                </a:lnTo>
                <a:lnTo>
                  <a:pt x="10962" y="143522"/>
                </a:lnTo>
                <a:close/>
              </a:path>
              <a:path w="129540" h="201295">
                <a:moveTo>
                  <a:pt x="73198" y="28897"/>
                </a:moveTo>
                <a:lnTo>
                  <a:pt x="36339" y="47652"/>
                </a:lnTo>
                <a:lnTo>
                  <a:pt x="36339" y="63775"/>
                </a:lnTo>
                <a:lnTo>
                  <a:pt x="84429" y="99434"/>
                </a:lnTo>
                <a:lnTo>
                  <a:pt x="94599" y="105695"/>
                </a:lnTo>
                <a:lnTo>
                  <a:pt x="116582" y="142032"/>
                </a:lnTo>
                <a:lnTo>
                  <a:pt x="115632" y="152004"/>
                </a:lnTo>
                <a:lnTo>
                  <a:pt x="81485" y="185008"/>
                </a:lnTo>
                <a:lnTo>
                  <a:pt x="53602" y="188268"/>
                </a:lnTo>
                <a:lnTo>
                  <a:pt x="104500" y="188268"/>
                </a:lnTo>
                <a:lnTo>
                  <a:pt x="128022" y="154795"/>
                </a:lnTo>
                <a:lnTo>
                  <a:pt x="129282" y="142032"/>
                </a:lnTo>
                <a:lnTo>
                  <a:pt x="128562" y="133021"/>
                </a:lnTo>
                <a:lnTo>
                  <a:pt x="102248" y="95532"/>
                </a:lnTo>
                <a:lnTo>
                  <a:pt x="69033" y="77183"/>
                </a:lnTo>
                <a:lnTo>
                  <a:pt x="62061" y="73221"/>
                </a:lnTo>
                <a:lnTo>
                  <a:pt x="56820" y="69771"/>
                </a:lnTo>
                <a:lnTo>
                  <a:pt x="53341" y="66871"/>
                </a:lnTo>
                <a:lnTo>
                  <a:pt x="49039" y="51946"/>
                </a:lnTo>
                <a:lnTo>
                  <a:pt x="50755" y="48845"/>
                </a:lnTo>
                <a:lnTo>
                  <a:pt x="59066" y="43181"/>
                </a:lnTo>
                <a:lnTo>
                  <a:pt x="65211" y="41597"/>
                </a:lnTo>
                <a:lnTo>
                  <a:pt x="106001" y="41597"/>
                </a:lnTo>
                <a:lnTo>
                  <a:pt x="104490" y="38496"/>
                </a:lnTo>
                <a:lnTo>
                  <a:pt x="96503" y="32834"/>
                </a:lnTo>
                <a:lnTo>
                  <a:pt x="85756" y="29799"/>
                </a:lnTo>
                <a:lnTo>
                  <a:pt x="73198" y="28897"/>
                </a:lnTo>
                <a:close/>
              </a:path>
              <a:path w="129540" h="201295">
                <a:moveTo>
                  <a:pt x="16749" y="148357"/>
                </a:moveTo>
                <a:lnTo>
                  <a:pt x="13196" y="148357"/>
                </a:lnTo>
                <a:lnTo>
                  <a:pt x="12498" y="155240"/>
                </a:lnTo>
                <a:lnTo>
                  <a:pt x="48747" y="171628"/>
                </a:lnTo>
                <a:lnTo>
                  <a:pt x="55463" y="171946"/>
                </a:lnTo>
                <a:lnTo>
                  <a:pt x="63522" y="171547"/>
                </a:lnTo>
                <a:lnTo>
                  <a:pt x="89849" y="159246"/>
                </a:lnTo>
                <a:lnTo>
                  <a:pt x="48099" y="159246"/>
                </a:lnTo>
                <a:lnTo>
                  <a:pt x="40194" y="157802"/>
                </a:lnTo>
                <a:lnTo>
                  <a:pt x="23361" y="151987"/>
                </a:lnTo>
                <a:lnTo>
                  <a:pt x="16749" y="148357"/>
                </a:lnTo>
                <a:close/>
              </a:path>
              <a:path w="129540" h="201295">
                <a:moveTo>
                  <a:pt x="71959" y="0"/>
                </a:moveTo>
                <a:lnTo>
                  <a:pt x="30983" y="9056"/>
                </a:lnTo>
                <a:lnTo>
                  <a:pt x="1280" y="46468"/>
                </a:lnTo>
                <a:lnTo>
                  <a:pt x="0" y="58936"/>
                </a:lnTo>
                <a:lnTo>
                  <a:pt x="2970" y="76279"/>
                </a:lnTo>
                <a:lnTo>
                  <a:pt x="11805" y="91871"/>
                </a:lnTo>
                <a:lnTo>
                  <a:pt x="26393" y="105695"/>
                </a:lnTo>
                <a:lnTo>
                  <a:pt x="46619" y="117734"/>
                </a:lnTo>
                <a:lnTo>
                  <a:pt x="56009" y="122545"/>
                </a:lnTo>
                <a:lnTo>
                  <a:pt x="63758" y="126938"/>
                </a:lnTo>
                <a:lnTo>
                  <a:pt x="69944" y="130970"/>
                </a:lnTo>
                <a:lnTo>
                  <a:pt x="74248" y="134378"/>
                </a:lnTo>
                <a:lnTo>
                  <a:pt x="80119" y="149447"/>
                </a:lnTo>
                <a:lnTo>
                  <a:pt x="78524" y="152462"/>
                </a:lnTo>
                <a:lnTo>
                  <a:pt x="70943" y="157714"/>
                </a:lnTo>
                <a:lnTo>
                  <a:pt x="64452" y="159246"/>
                </a:lnTo>
                <a:lnTo>
                  <a:pt x="89849" y="159246"/>
                </a:lnTo>
                <a:lnTo>
                  <a:pt x="92819" y="153634"/>
                </a:lnTo>
                <a:lnTo>
                  <a:pt x="92819" y="137788"/>
                </a:lnTo>
                <a:lnTo>
                  <a:pt x="62325" y="111520"/>
                </a:lnTo>
                <a:lnTo>
                  <a:pt x="52186" y="106319"/>
                </a:lnTo>
                <a:lnTo>
                  <a:pt x="34737" y="96085"/>
                </a:lnTo>
                <a:lnTo>
                  <a:pt x="22416" y="84790"/>
                </a:lnTo>
                <a:lnTo>
                  <a:pt x="15109" y="72414"/>
                </a:lnTo>
                <a:lnTo>
                  <a:pt x="12700" y="58936"/>
                </a:lnTo>
                <a:lnTo>
                  <a:pt x="13667" y="49274"/>
                </a:lnTo>
                <a:lnTo>
                  <a:pt x="47302" y="16031"/>
                </a:lnTo>
                <a:lnTo>
                  <a:pt x="71959" y="12700"/>
                </a:lnTo>
                <a:lnTo>
                  <a:pt x="120527" y="12700"/>
                </a:lnTo>
                <a:lnTo>
                  <a:pt x="108288" y="6562"/>
                </a:lnTo>
                <a:lnTo>
                  <a:pt x="95910" y="2540"/>
                </a:lnTo>
                <a:lnTo>
                  <a:pt x="83934" y="541"/>
                </a:lnTo>
                <a:lnTo>
                  <a:pt x="71959" y="0"/>
                </a:lnTo>
                <a:close/>
              </a:path>
              <a:path w="129540" h="201295">
                <a:moveTo>
                  <a:pt x="106001" y="41597"/>
                </a:moveTo>
                <a:lnTo>
                  <a:pt x="73198" y="41597"/>
                </a:lnTo>
                <a:lnTo>
                  <a:pt x="84050" y="42281"/>
                </a:lnTo>
                <a:lnTo>
                  <a:pt x="94043" y="44330"/>
                </a:lnTo>
                <a:lnTo>
                  <a:pt x="103194" y="47740"/>
                </a:lnTo>
                <a:lnTo>
                  <a:pt x="111519" y="52509"/>
                </a:lnTo>
                <a:lnTo>
                  <a:pt x="112843" y="47278"/>
                </a:lnTo>
                <a:lnTo>
                  <a:pt x="108769" y="47278"/>
                </a:lnTo>
                <a:lnTo>
                  <a:pt x="106001" y="41597"/>
                </a:lnTo>
                <a:close/>
              </a:path>
              <a:path w="129540" h="201295">
                <a:moveTo>
                  <a:pt x="120527" y="12700"/>
                </a:moveTo>
                <a:lnTo>
                  <a:pt x="71959" y="12700"/>
                </a:lnTo>
                <a:lnTo>
                  <a:pt x="82840" y="13105"/>
                </a:lnTo>
                <a:lnTo>
                  <a:pt x="93317" y="14322"/>
                </a:lnTo>
                <a:lnTo>
                  <a:pt x="103391" y="16347"/>
                </a:lnTo>
                <a:lnTo>
                  <a:pt x="113066" y="19180"/>
                </a:lnTo>
                <a:lnTo>
                  <a:pt x="108769" y="47278"/>
                </a:lnTo>
                <a:lnTo>
                  <a:pt x="112843" y="47278"/>
                </a:lnTo>
                <a:lnTo>
                  <a:pt x="121469" y="13172"/>
                </a:lnTo>
                <a:lnTo>
                  <a:pt x="120527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55632" y="2090943"/>
            <a:ext cx="1796414" cy="1784985"/>
          </a:xfrm>
          <a:custGeom>
            <a:avLst/>
            <a:gdLst/>
            <a:ahLst/>
            <a:cxnLst/>
            <a:rect l="l" t="t" r="r" b="b"/>
            <a:pathLst>
              <a:path w="1796414" h="1784985">
                <a:moveTo>
                  <a:pt x="0" y="0"/>
                </a:moveTo>
                <a:lnTo>
                  <a:pt x="1796248" y="0"/>
                </a:lnTo>
                <a:lnTo>
                  <a:pt x="1796248" y="1784526"/>
                </a:lnTo>
                <a:lnTo>
                  <a:pt x="0" y="1784526"/>
                </a:lnTo>
                <a:lnTo>
                  <a:pt x="0" y="0"/>
                </a:lnTo>
                <a:close/>
              </a:path>
            </a:pathLst>
          </a:custGeom>
          <a:solidFill>
            <a:srgbClr val="774001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04517" y="2024683"/>
            <a:ext cx="1784526" cy="17845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304178" y="2090943"/>
            <a:ext cx="1796414" cy="1784985"/>
          </a:xfrm>
          <a:custGeom>
            <a:avLst/>
            <a:gdLst/>
            <a:ahLst/>
            <a:cxnLst/>
            <a:rect l="l" t="t" r="r" b="b"/>
            <a:pathLst>
              <a:path w="1796414" h="1784985">
                <a:moveTo>
                  <a:pt x="0" y="0"/>
                </a:moveTo>
                <a:lnTo>
                  <a:pt x="1796248" y="0"/>
                </a:lnTo>
                <a:lnTo>
                  <a:pt x="1796248" y="1784526"/>
                </a:lnTo>
                <a:lnTo>
                  <a:pt x="0" y="1784526"/>
                </a:lnTo>
                <a:lnTo>
                  <a:pt x="0" y="0"/>
                </a:lnTo>
                <a:close/>
              </a:path>
            </a:pathLst>
          </a:custGeom>
          <a:solidFill>
            <a:srgbClr val="774001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49640" y="2024683"/>
            <a:ext cx="1784526" cy="17845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362861" y="4015559"/>
            <a:ext cx="1796414" cy="1784985"/>
          </a:xfrm>
          <a:custGeom>
            <a:avLst/>
            <a:gdLst/>
            <a:ahLst/>
            <a:cxnLst/>
            <a:rect l="l" t="t" r="r" b="b"/>
            <a:pathLst>
              <a:path w="1796414" h="1784985">
                <a:moveTo>
                  <a:pt x="0" y="0"/>
                </a:moveTo>
                <a:lnTo>
                  <a:pt x="1796248" y="0"/>
                </a:lnTo>
                <a:lnTo>
                  <a:pt x="1796248" y="1784527"/>
                </a:lnTo>
                <a:lnTo>
                  <a:pt x="0" y="1784527"/>
                </a:lnTo>
                <a:lnTo>
                  <a:pt x="0" y="0"/>
                </a:lnTo>
                <a:close/>
              </a:path>
            </a:pathLst>
          </a:custGeom>
          <a:solidFill>
            <a:srgbClr val="774001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304517" y="3941381"/>
            <a:ext cx="1784526" cy="17845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04178" y="4007639"/>
            <a:ext cx="1796414" cy="1784985"/>
          </a:xfrm>
          <a:custGeom>
            <a:avLst/>
            <a:gdLst/>
            <a:ahLst/>
            <a:cxnLst/>
            <a:rect l="l" t="t" r="r" b="b"/>
            <a:pathLst>
              <a:path w="1796414" h="1784985">
                <a:moveTo>
                  <a:pt x="0" y="0"/>
                </a:moveTo>
                <a:lnTo>
                  <a:pt x="1796248" y="0"/>
                </a:lnTo>
                <a:lnTo>
                  <a:pt x="1796248" y="1784526"/>
                </a:lnTo>
                <a:lnTo>
                  <a:pt x="0" y="1784526"/>
                </a:lnTo>
                <a:lnTo>
                  <a:pt x="0" y="0"/>
                </a:lnTo>
                <a:close/>
              </a:path>
            </a:pathLst>
          </a:custGeom>
          <a:solidFill>
            <a:srgbClr val="774001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49640" y="3941381"/>
            <a:ext cx="1784526" cy="17845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73152"/>
            <a:ext cx="303276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034" y="87219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2908525" y="134828"/>
                </a:moveTo>
                <a:lnTo>
                  <a:pt x="91848" y="134828"/>
                </a:lnTo>
                <a:lnTo>
                  <a:pt x="0" y="451385"/>
                </a:lnTo>
                <a:lnTo>
                  <a:pt x="3000373" y="451385"/>
                </a:lnTo>
                <a:lnTo>
                  <a:pt x="2908525" y="134828"/>
                </a:lnTo>
                <a:close/>
              </a:path>
              <a:path w="3000375" h="451484">
                <a:moveTo>
                  <a:pt x="2690812" y="0"/>
                </a:moveTo>
                <a:lnTo>
                  <a:pt x="308767" y="0"/>
                </a:lnTo>
                <a:lnTo>
                  <a:pt x="253832" y="5724"/>
                </a:lnTo>
                <a:lnTo>
                  <a:pt x="203713" y="21985"/>
                </a:lnTo>
                <a:lnTo>
                  <a:pt x="159997" y="47414"/>
                </a:lnTo>
                <a:lnTo>
                  <a:pt x="124274" y="80641"/>
                </a:lnTo>
                <a:lnTo>
                  <a:pt x="98132" y="120299"/>
                </a:lnTo>
                <a:lnTo>
                  <a:pt x="94727" y="134828"/>
                </a:lnTo>
                <a:lnTo>
                  <a:pt x="2904851" y="134828"/>
                </a:lnTo>
                <a:lnTo>
                  <a:pt x="2875305" y="80641"/>
                </a:lnTo>
                <a:lnTo>
                  <a:pt x="2839582" y="47414"/>
                </a:lnTo>
                <a:lnTo>
                  <a:pt x="2795866" y="21985"/>
                </a:lnTo>
                <a:lnTo>
                  <a:pt x="2745747" y="5724"/>
                </a:lnTo>
                <a:lnTo>
                  <a:pt x="269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034" y="87219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308767" y="0"/>
                </a:moveTo>
                <a:lnTo>
                  <a:pt x="2690812" y="0"/>
                </a:lnTo>
                <a:lnTo>
                  <a:pt x="2745747" y="5724"/>
                </a:lnTo>
                <a:lnTo>
                  <a:pt x="2795866" y="21985"/>
                </a:lnTo>
                <a:lnTo>
                  <a:pt x="2839582" y="47414"/>
                </a:lnTo>
                <a:lnTo>
                  <a:pt x="2875305" y="80641"/>
                </a:lnTo>
                <a:lnTo>
                  <a:pt x="2901448" y="120299"/>
                </a:lnTo>
                <a:lnTo>
                  <a:pt x="2904852" y="134828"/>
                </a:lnTo>
                <a:lnTo>
                  <a:pt x="2908526" y="134828"/>
                </a:lnTo>
                <a:lnTo>
                  <a:pt x="3000374" y="451386"/>
                </a:lnTo>
                <a:lnTo>
                  <a:pt x="0" y="451386"/>
                </a:lnTo>
                <a:lnTo>
                  <a:pt x="91848" y="134828"/>
                </a:lnTo>
                <a:lnTo>
                  <a:pt x="94727" y="134828"/>
                </a:lnTo>
                <a:lnTo>
                  <a:pt x="98132" y="120299"/>
                </a:lnTo>
                <a:lnTo>
                  <a:pt x="124274" y="80641"/>
                </a:lnTo>
                <a:lnTo>
                  <a:pt x="159997" y="47414"/>
                </a:lnTo>
                <a:lnTo>
                  <a:pt x="203713" y="21985"/>
                </a:lnTo>
                <a:lnTo>
                  <a:pt x="253832" y="5724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191" y="128015"/>
            <a:ext cx="11512296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521" y="76106"/>
            <a:ext cx="11510956" cy="92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191" y="1033271"/>
            <a:ext cx="11512296" cy="5785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1634" y="991066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0" y="0"/>
                </a:lnTo>
                <a:lnTo>
                  <a:pt x="11488730" y="5762003"/>
                </a:lnTo>
                <a:lnTo>
                  <a:pt x="0" y="5762003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634" y="991066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1" y="0"/>
                </a:lnTo>
                <a:lnTo>
                  <a:pt x="11488731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372" y="1123237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11012901" y="0"/>
                </a:moveTo>
                <a:lnTo>
                  <a:pt x="99592" y="0"/>
                </a:lnTo>
                <a:lnTo>
                  <a:pt x="60826" y="7826"/>
                </a:lnTo>
                <a:lnTo>
                  <a:pt x="29169" y="29169"/>
                </a:lnTo>
                <a:lnTo>
                  <a:pt x="7826" y="60826"/>
                </a:lnTo>
                <a:lnTo>
                  <a:pt x="0" y="99592"/>
                </a:lnTo>
                <a:lnTo>
                  <a:pt x="0" y="5339738"/>
                </a:lnTo>
                <a:lnTo>
                  <a:pt x="7826" y="5378504"/>
                </a:lnTo>
                <a:lnTo>
                  <a:pt x="29169" y="5410160"/>
                </a:lnTo>
                <a:lnTo>
                  <a:pt x="60826" y="5431503"/>
                </a:lnTo>
                <a:lnTo>
                  <a:pt x="99592" y="5439330"/>
                </a:lnTo>
                <a:lnTo>
                  <a:pt x="11012901" y="5439330"/>
                </a:lnTo>
                <a:lnTo>
                  <a:pt x="11051666" y="5431503"/>
                </a:lnTo>
                <a:lnTo>
                  <a:pt x="11083323" y="5410160"/>
                </a:lnTo>
                <a:lnTo>
                  <a:pt x="11104666" y="5378504"/>
                </a:lnTo>
                <a:lnTo>
                  <a:pt x="11112493" y="5339738"/>
                </a:lnTo>
                <a:lnTo>
                  <a:pt x="11112493" y="99592"/>
                </a:lnTo>
                <a:lnTo>
                  <a:pt x="11104666" y="60826"/>
                </a:lnTo>
                <a:lnTo>
                  <a:pt x="11083323" y="29169"/>
                </a:lnTo>
                <a:lnTo>
                  <a:pt x="11051666" y="7826"/>
                </a:lnTo>
                <a:lnTo>
                  <a:pt x="11012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372" y="1123237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0" y="99592"/>
                </a:moveTo>
                <a:lnTo>
                  <a:pt x="7826" y="60826"/>
                </a:lnTo>
                <a:lnTo>
                  <a:pt x="29169" y="29169"/>
                </a:lnTo>
                <a:lnTo>
                  <a:pt x="60826" y="7826"/>
                </a:lnTo>
                <a:lnTo>
                  <a:pt x="99591" y="0"/>
                </a:lnTo>
                <a:lnTo>
                  <a:pt x="11012901" y="0"/>
                </a:lnTo>
                <a:lnTo>
                  <a:pt x="11051666" y="7826"/>
                </a:lnTo>
                <a:lnTo>
                  <a:pt x="11083323" y="29169"/>
                </a:lnTo>
                <a:lnTo>
                  <a:pt x="11104666" y="60826"/>
                </a:lnTo>
                <a:lnTo>
                  <a:pt x="11112493" y="99592"/>
                </a:lnTo>
                <a:lnTo>
                  <a:pt x="11112493" y="5339739"/>
                </a:lnTo>
                <a:lnTo>
                  <a:pt x="11104666" y="5378504"/>
                </a:lnTo>
                <a:lnTo>
                  <a:pt x="11083323" y="5410161"/>
                </a:lnTo>
                <a:lnTo>
                  <a:pt x="11051666" y="5431504"/>
                </a:lnTo>
                <a:lnTo>
                  <a:pt x="11012901" y="5439331"/>
                </a:lnTo>
                <a:lnTo>
                  <a:pt x="99591" y="5439331"/>
                </a:lnTo>
                <a:lnTo>
                  <a:pt x="60826" y="5431504"/>
                </a:lnTo>
                <a:lnTo>
                  <a:pt x="29169" y="5410161"/>
                </a:lnTo>
                <a:lnTo>
                  <a:pt x="7826" y="5378504"/>
                </a:lnTo>
                <a:lnTo>
                  <a:pt x="0" y="5339739"/>
                </a:lnTo>
                <a:lnTo>
                  <a:pt x="0" y="9959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138" y="218954"/>
            <a:ext cx="1910269" cy="280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14727" y="2066544"/>
            <a:ext cx="472439" cy="472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81200" y="2026920"/>
            <a:ext cx="539495" cy="646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90072" y="2041104"/>
            <a:ext cx="467995" cy="467995"/>
          </a:xfrm>
          <a:custGeom>
            <a:avLst/>
            <a:gdLst/>
            <a:ahLst/>
            <a:cxnLst/>
            <a:rect l="l" t="t" r="r" b="b"/>
            <a:pathLst>
              <a:path w="467994" h="467994">
                <a:moveTo>
                  <a:pt x="234000" y="0"/>
                </a:moveTo>
                <a:lnTo>
                  <a:pt x="186840" y="4754"/>
                </a:lnTo>
                <a:lnTo>
                  <a:pt x="142916" y="18388"/>
                </a:lnTo>
                <a:lnTo>
                  <a:pt x="103168" y="39963"/>
                </a:lnTo>
                <a:lnTo>
                  <a:pt x="68536" y="68537"/>
                </a:lnTo>
                <a:lnTo>
                  <a:pt x="39963" y="103168"/>
                </a:lnTo>
                <a:lnTo>
                  <a:pt x="18388" y="142916"/>
                </a:lnTo>
                <a:lnTo>
                  <a:pt x="4754" y="186841"/>
                </a:lnTo>
                <a:lnTo>
                  <a:pt x="0" y="234000"/>
                </a:lnTo>
                <a:lnTo>
                  <a:pt x="4754" y="281159"/>
                </a:lnTo>
                <a:lnTo>
                  <a:pt x="18388" y="325083"/>
                </a:lnTo>
                <a:lnTo>
                  <a:pt x="39963" y="364831"/>
                </a:lnTo>
                <a:lnTo>
                  <a:pt x="68536" y="399463"/>
                </a:lnTo>
                <a:lnTo>
                  <a:pt x="103168" y="428036"/>
                </a:lnTo>
                <a:lnTo>
                  <a:pt x="142916" y="449611"/>
                </a:lnTo>
                <a:lnTo>
                  <a:pt x="186840" y="463246"/>
                </a:lnTo>
                <a:lnTo>
                  <a:pt x="234000" y="468000"/>
                </a:lnTo>
                <a:lnTo>
                  <a:pt x="281159" y="463246"/>
                </a:lnTo>
                <a:lnTo>
                  <a:pt x="325083" y="449611"/>
                </a:lnTo>
                <a:lnTo>
                  <a:pt x="364831" y="428036"/>
                </a:lnTo>
                <a:lnTo>
                  <a:pt x="399462" y="399463"/>
                </a:lnTo>
                <a:lnTo>
                  <a:pt x="428036" y="364831"/>
                </a:lnTo>
                <a:lnTo>
                  <a:pt x="449611" y="325083"/>
                </a:lnTo>
                <a:lnTo>
                  <a:pt x="463246" y="281159"/>
                </a:lnTo>
                <a:lnTo>
                  <a:pt x="468000" y="234000"/>
                </a:lnTo>
                <a:lnTo>
                  <a:pt x="463246" y="186841"/>
                </a:lnTo>
                <a:lnTo>
                  <a:pt x="449611" y="142916"/>
                </a:lnTo>
                <a:lnTo>
                  <a:pt x="428036" y="103168"/>
                </a:lnTo>
                <a:lnTo>
                  <a:pt x="399462" y="68537"/>
                </a:lnTo>
                <a:lnTo>
                  <a:pt x="364831" y="39963"/>
                </a:lnTo>
                <a:lnTo>
                  <a:pt x="325083" y="18388"/>
                </a:lnTo>
                <a:lnTo>
                  <a:pt x="281159" y="4754"/>
                </a:lnTo>
                <a:lnTo>
                  <a:pt x="234000" y="0"/>
                </a:lnTo>
                <a:close/>
              </a:path>
            </a:pathLst>
          </a:custGeom>
          <a:solidFill>
            <a:srgbClr val="774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127234" y="2078228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55392" y="2161032"/>
            <a:ext cx="600456" cy="298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48050" y="2154692"/>
            <a:ext cx="587375" cy="282575"/>
          </a:xfrm>
          <a:custGeom>
            <a:avLst/>
            <a:gdLst/>
            <a:ahLst/>
            <a:cxnLst/>
            <a:rect l="l" t="t" r="r" b="b"/>
            <a:pathLst>
              <a:path w="587375" h="282575">
                <a:moveTo>
                  <a:pt x="560785" y="161925"/>
                </a:moveTo>
                <a:lnTo>
                  <a:pt x="539576" y="188425"/>
                </a:lnTo>
                <a:lnTo>
                  <a:pt x="512862" y="213010"/>
                </a:lnTo>
                <a:lnTo>
                  <a:pt x="480640" y="235678"/>
                </a:lnTo>
                <a:lnTo>
                  <a:pt x="442912" y="256430"/>
                </a:lnTo>
                <a:lnTo>
                  <a:pt x="463897" y="282326"/>
                </a:lnTo>
                <a:lnTo>
                  <a:pt x="502007" y="260532"/>
                </a:lnTo>
                <a:lnTo>
                  <a:pt x="535223" y="235780"/>
                </a:lnTo>
                <a:lnTo>
                  <a:pt x="563547" y="208070"/>
                </a:lnTo>
                <a:lnTo>
                  <a:pt x="586978" y="177402"/>
                </a:lnTo>
                <a:lnTo>
                  <a:pt x="560785" y="161925"/>
                </a:lnTo>
                <a:close/>
              </a:path>
              <a:path w="587375" h="282575">
                <a:moveTo>
                  <a:pt x="414784" y="197940"/>
                </a:moveTo>
                <a:lnTo>
                  <a:pt x="383678" y="197940"/>
                </a:lnTo>
                <a:lnTo>
                  <a:pt x="383678" y="277713"/>
                </a:lnTo>
                <a:lnTo>
                  <a:pt x="414784" y="277713"/>
                </a:lnTo>
                <a:lnTo>
                  <a:pt x="414784" y="197940"/>
                </a:lnTo>
                <a:close/>
              </a:path>
              <a:path w="587375" h="282575">
                <a:moveTo>
                  <a:pt x="414784" y="158203"/>
                </a:moveTo>
                <a:lnTo>
                  <a:pt x="376386" y="158203"/>
                </a:lnTo>
                <a:lnTo>
                  <a:pt x="360991" y="179951"/>
                </a:lnTo>
                <a:lnTo>
                  <a:pt x="343681" y="199652"/>
                </a:lnTo>
                <a:lnTo>
                  <a:pt x="324454" y="217307"/>
                </a:lnTo>
                <a:lnTo>
                  <a:pt x="303311" y="232915"/>
                </a:lnTo>
                <a:lnTo>
                  <a:pt x="323998" y="256727"/>
                </a:lnTo>
                <a:lnTo>
                  <a:pt x="341178" y="243454"/>
                </a:lnTo>
                <a:lnTo>
                  <a:pt x="356852" y="229232"/>
                </a:lnTo>
                <a:lnTo>
                  <a:pt x="371018" y="214061"/>
                </a:lnTo>
                <a:lnTo>
                  <a:pt x="383678" y="197940"/>
                </a:lnTo>
                <a:lnTo>
                  <a:pt x="414784" y="197940"/>
                </a:lnTo>
                <a:lnTo>
                  <a:pt x="414784" y="197196"/>
                </a:lnTo>
                <a:lnTo>
                  <a:pt x="462660" y="197196"/>
                </a:lnTo>
                <a:lnTo>
                  <a:pt x="452251" y="187783"/>
                </a:lnTo>
                <a:lnTo>
                  <a:pt x="447895" y="184397"/>
                </a:lnTo>
                <a:lnTo>
                  <a:pt x="414784" y="184397"/>
                </a:lnTo>
                <a:lnTo>
                  <a:pt x="414784" y="158203"/>
                </a:lnTo>
                <a:close/>
              </a:path>
              <a:path w="587375" h="282575">
                <a:moveTo>
                  <a:pt x="462660" y="197196"/>
                </a:moveTo>
                <a:lnTo>
                  <a:pt x="414784" y="197196"/>
                </a:lnTo>
                <a:lnTo>
                  <a:pt x="423946" y="203605"/>
                </a:lnTo>
                <a:lnTo>
                  <a:pt x="433871" y="212266"/>
                </a:lnTo>
                <a:lnTo>
                  <a:pt x="444559" y="223177"/>
                </a:lnTo>
                <a:lnTo>
                  <a:pt x="456010" y="236339"/>
                </a:lnTo>
                <a:lnTo>
                  <a:pt x="477589" y="212228"/>
                </a:lnTo>
                <a:lnTo>
                  <a:pt x="464706" y="199047"/>
                </a:lnTo>
                <a:lnTo>
                  <a:pt x="462660" y="197196"/>
                </a:lnTo>
                <a:close/>
              </a:path>
              <a:path w="587375" h="282575">
                <a:moveTo>
                  <a:pt x="557509" y="81706"/>
                </a:moveTo>
                <a:lnTo>
                  <a:pt x="540720" y="104821"/>
                </a:lnTo>
                <a:lnTo>
                  <a:pt x="521307" y="125796"/>
                </a:lnTo>
                <a:lnTo>
                  <a:pt x="499272" y="144632"/>
                </a:lnTo>
                <a:lnTo>
                  <a:pt x="474612" y="161329"/>
                </a:lnTo>
                <a:lnTo>
                  <a:pt x="496788" y="185737"/>
                </a:lnTo>
                <a:lnTo>
                  <a:pt x="521605" y="166520"/>
                </a:lnTo>
                <a:lnTo>
                  <a:pt x="544115" y="145926"/>
                </a:lnTo>
                <a:lnTo>
                  <a:pt x="564319" y="123955"/>
                </a:lnTo>
                <a:lnTo>
                  <a:pt x="582216" y="100608"/>
                </a:lnTo>
                <a:lnTo>
                  <a:pt x="557509" y="81706"/>
                </a:lnTo>
                <a:close/>
              </a:path>
              <a:path w="587375" h="282575">
                <a:moveTo>
                  <a:pt x="428625" y="171002"/>
                </a:moveTo>
                <a:lnTo>
                  <a:pt x="414784" y="184397"/>
                </a:lnTo>
                <a:lnTo>
                  <a:pt x="447895" y="184397"/>
                </a:lnTo>
                <a:lnTo>
                  <a:pt x="440224" y="178435"/>
                </a:lnTo>
                <a:lnTo>
                  <a:pt x="428625" y="171002"/>
                </a:lnTo>
                <a:close/>
              </a:path>
              <a:path w="587375" h="282575">
                <a:moveTo>
                  <a:pt x="472678" y="129033"/>
                </a:moveTo>
                <a:lnTo>
                  <a:pt x="319087" y="129033"/>
                </a:lnTo>
                <a:lnTo>
                  <a:pt x="319087" y="158203"/>
                </a:lnTo>
                <a:lnTo>
                  <a:pt x="472678" y="158203"/>
                </a:lnTo>
                <a:lnTo>
                  <a:pt x="472678" y="129033"/>
                </a:lnTo>
                <a:close/>
              </a:path>
              <a:path w="587375" h="282575">
                <a:moveTo>
                  <a:pt x="414784" y="111620"/>
                </a:moveTo>
                <a:lnTo>
                  <a:pt x="383678" y="111620"/>
                </a:lnTo>
                <a:lnTo>
                  <a:pt x="383678" y="129033"/>
                </a:lnTo>
                <a:lnTo>
                  <a:pt x="414784" y="129033"/>
                </a:lnTo>
                <a:lnTo>
                  <a:pt x="414784" y="111620"/>
                </a:lnTo>
                <a:close/>
              </a:path>
              <a:path w="587375" h="282575">
                <a:moveTo>
                  <a:pt x="350192" y="57298"/>
                </a:moveTo>
                <a:lnTo>
                  <a:pt x="320724" y="70097"/>
                </a:lnTo>
                <a:lnTo>
                  <a:pt x="328547" y="82906"/>
                </a:lnTo>
                <a:lnTo>
                  <a:pt x="334602" y="96031"/>
                </a:lnTo>
                <a:lnTo>
                  <a:pt x="338890" y="109472"/>
                </a:lnTo>
                <a:lnTo>
                  <a:pt x="341411" y="123229"/>
                </a:lnTo>
                <a:lnTo>
                  <a:pt x="372219" y="111918"/>
                </a:lnTo>
                <a:lnTo>
                  <a:pt x="369447" y="98235"/>
                </a:lnTo>
                <a:lnTo>
                  <a:pt x="364852" y="84571"/>
                </a:lnTo>
                <a:lnTo>
                  <a:pt x="358434" y="70925"/>
                </a:lnTo>
                <a:lnTo>
                  <a:pt x="350192" y="57298"/>
                </a:lnTo>
                <a:close/>
              </a:path>
              <a:path w="587375" h="282575">
                <a:moveTo>
                  <a:pt x="449014" y="40629"/>
                </a:moveTo>
                <a:lnTo>
                  <a:pt x="444987" y="56721"/>
                </a:lnTo>
                <a:lnTo>
                  <a:pt x="439154" y="72404"/>
                </a:lnTo>
                <a:lnTo>
                  <a:pt x="431518" y="87677"/>
                </a:lnTo>
                <a:lnTo>
                  <a:pt x="422076" y="102542"/>
                </a:lnTo>
                <a:lnTo>
                  <a:pt x="449312" y="117127"/>
                </a:lnTo>
                <a:lnTo>
                  <a:pt x="457925" y="104216"/>
                </a:lnTo>
                <a:lnTo>
                  <a:pt x="465608" y="88999"/>
                </a:lnTo>
                <a:lnTo>
                  <a:pt x="472362" y="71474"/>
                </a:lnTo>
                <a:lnTo>
                  <a:pt x="478185" y="51643"/>
                </a:lnTo>
                <a:lnTo>
                  <a:pt x="449014" y="40629"/>
                </a:lnTo>
                <a:close/>
              </a:path>
              <a:path w="587375" h="282575">
                <a:moveTo>
                  <a:pt x="402878" y="50006"/>
                </a:moveTo>
                <a:lnTo>
                  <a:pt x="373112" y="58935"/>
                </a:lnTo>
                <a:lnTo>
                  <a:pt x="379530" y="71186"/>
                </a:lnTo>
                <a:lnTo>
                  <a:pt x="384199" y="83083"/>
                </a:lnTo>
                <a:lnTo>
                  <a:pt x="387120" y="94626"/>
                </a:lnTo>
                <a:lnTo>
                  <a:pt x="388292" y="105816"/>
                </a:lnTo>
                <a:lnTo>
                  <a:pt x="418504" y="97035"/>
                </a:lnTo>
                <a:lnTo>
                  <a:pt x="416969" y="85501"/>
                </a:lnTo>
                <a:lnTo>
                  <a:pt x="413854" y="73818"/>
                </a:lnTo>
                <a:lnTo>
                  <a:pt x="409156" y="61986"/>
                </a:lnTo>
                <a:lnTo>
                  <a:pt x="402878" y="50006"/>
                </a:lnTo>
                <a:close/>
              </a:path>
              <a:path w="587375" h="282575">
                <a:moveTo>
                  <a:pt x="552897" y="1338"/>
                </a:moveTo>
                <a:lnTo>
                  <a:pt x="536823" y="21840"/>
                </a:lnTo>
                <a:lnTo>
                  <a:pt x="518814" y="40183"/>
                </a:lnTo>
                <a:lnTo>
                  <a:pt x="498871" y="56368"/>
                </a:lnTo>
                <a:lnTo>
                  <a:pt x="476994" y="70394"/>
                </a:lnTo>
                <a:lnTo>
                  <a:pt x="499318" y="94207"/>
                </a:lnTo>
                <a:lnTo>
                  <a:pt x="521698" y="78385"/>
                </a:lnTo>
                <a:lnTo>
                  <a:pt x="542255" y="60832"/>
                </a:lnTo>
                <a:lnTo>
                  <a:pt x="560988" y="41550"/>
                </a:lnTo>
                <a:lnTo>
                  <a:pt x="577899" y="20538"/>
                </a:lnTo>
                <a:lnTo>
                  <a:pt x="552897" y="1338"/>
                </a:lnTo>
                <a:close/>
              </a:path>
              <a:path w="587375" h="282575">
                <a:moveTo>
                  <a:pt x="458688" y="0"/>
                </a:moveTo>
                <a:lnTo>
                  <a:pt x="422979" y="10157"/>
                </a:lnTo>
                <a:lnTo>
                  <a:pt x="386395" y="17412"/>
                </a:lnTo>
                <a:lnTo>
                  <a:pt x="348937" y="21765"/>
                </a:lnTo>
                <a:lnTo>
                  <a:pt x="310603" y="23216"/>
                </a:lnTo>
                <a:lnTo>
                  <a:pt x="323404" y="54620"/>
                </a:lnTo>
                <a:lnTo>
                  <a:pt x="361280" y="52126"/>
                </a:lnTo>
                <a:lnTo>
                  <a:pt x="399306" y="46582"/>
                </a:lnTo>
                <a:lnTo>
                  <a:pt x="437480" y="37988"/>
                </a:lnTo>
                <a:lnTo>
                  <a:pt x="475804" y="26342"/>
                </a:lnTo>
                <a:lnTo>
                  <a:pt x="458688" y="0"/>
                </a:lnTo>
                <a:close/>
              </a:path>
              <a:path w="587375" h="282575">
                <a:moveTo>
                  <a:pt x="69503" y="117722"/>
                </a:moveTo>
                <a:lnTo>
                  <a:pt x="38397" y="117722"/>
                </a:lnTo>
                <a:lnTo>
                  <a:pt x="38441" y="235892"/>
                </a:lnTo>
                <a:lnTo>
                  <a:pt x="40741" y="251482"/>
                </a:lnTo>
                <a:lnTo>
                  <a:pt x="47773" y="262829"/>
                </a:lnTo>
                <a:lnTo>
                  <a:pt x="59494" y="269638"/>
                </a:lnTo>
                <a:lnTo>
                  <a:pt x="75902" y="271908"/>
                </a:lnTo>
                <a:lnTo>
                  <a:pt x="228302" y="271908"/>
                </a:lnTo>
                <a:lnTo>
                  <a:pt x="265211" y="255835"/>
                </a:lnTo>
                <a:lnTo>
                  <a:pt x="272570" y="242440"/>
                </a:lnTo>
                <a:lnTo>
                  <a:pt x="76200" y="242440"/>
                </a:lnTo>
                <a:lnTo>
                  <a:pt x="74091" y="241523"/>
                </a:lnTo>
                <a:lnTo>
                  <a:pt x="70420" y="237851"/>
                </a:lnTo>
                <a:lnTo>
                  <a:pt x="69587" y="235892"/>
                </a:lnTo>
                <a:lnTo>
                  <a:pt x="69503" y="190500"/>
                </a:lnTo>
                <a:lnTo>
                  <a:pt x="248989" y="190500"/>
                </a:lnTo>
                <a:lnTo>
                  <a:pt x="248989" y="161032"/>
                </a:lnTo>
                <a:lnTo>
                  <a:pt x="69503" y="161032"/>
                </a:lnTo>
                <a:lnTo>
                  <a:pt x="69503" y="117722"/>
                </a:lnTo>
                <a:close/>
              </a:path>
              <a:path w="587375" h="282575">
                <a:moveTo>
                  <a:pt x="250179" y="196303"/>
                </a:moveTo>
                <a:lnTo>
                  <a:pt x="239092" y="234701"/>
                </a:lnTo>
                <a:lnTo>
                  <a:pt x="229344" y="242440"/>
                </a:lnTo>
                <a:lnTo>
                  <a:pt x="272570" y="242440"/>
                </a:lnTo>
                <a:lnTo>
                  <a:pt x="275331" y="235892"/>
                </a:lnTo>
                <a:lnTo>
                  <a:pt x="279052" y="223018"/>
                </a:lnTo>
                <a:lnTo>
                  <a:pt x="281880" y="208210"/>
                </a:lnTo>
                <a:lnTo>
                  <a:pt x="250179" y="196303"/>
                </a:lnTo>
                <a:close/>
              </a:path>
              <a:path w="587375" h="282575">
                <a:moveTo>
                  <a:pt x="159395" y="116532"/>
                </a:moveTo>
                <a:lnTo>
                  <a:pt x="127991" y="116532"/>
                </a:lnTo>
                <a:lnTo>
                  <a:pt x="127991" y="161032"/>
                </a:lnTo>
                <a:lnTo>
                  <a:pt x="159395" y="161032"/>
                </a:lnTo>
                <a:lnTo>
                  <a:pt x="159395" y="116532"/>
                </a:lnTo>
                <a:close/>
              </a:path>
              <a:path w="587375" h="282575">
                <a:moveTo>
                  <a:pt x="248989" y="116532"/>
                </a:moveTo>
                <a:lnTo>
                  <a:pt x="217885" y="116532"/>
                </a:lnTo>
                <a:lnTo>
                  <a:pt x="217885" y="161032"/>
                </a:lnTo>
                <a:lnTo>
                  <a:pt x="248989" y="161032"/>
                </a:lnTo>
                <a:lnTo>
                  <a:pt x="248989" y="116532"/>
                </a:lnTo>
                <a:close/>
              </a:path>
              <a:path w="587375" h="282575">
                <a:moveTo>
                  <a:pt x="93315" y="1041"/>
                </a:moveTo>
                <a:lnTo>
                  <a:pt x="74981" y="32518"/>
                </a:lnTo>
                <a:lnTo>
                  <a:pt x="53317" y="60572"/>
                </a:lnTo>
                <a:lnTo>
                  <a:pt x="28323" y="85203"/>
                </a:lnTo>
                <a:lnTo>
                  <a:pt x="0" y="106412"/>
                </a:lnTo>
                <a:lnTo>
                  <a:pt x="20687" y="131117"/>
                </a:lnTo>
                <a:lnTo>
                  <a:pt x="23961" y="128835"/>
                </a:lnTo>
                <a:lnTo>
                  <a:pt x="29865" y="124369"/>
                </a:lnTo>
                <a:lnTo>
                  <a:pt x="38397" y="117722"/>
                </a:lnTo>
                <a:lnTo>
                  <a:pt x="69503" y="117722"/>
                </a:lnTo>
                <a:lnTo>
                  <a:pt x="69503" y="116532"/>
                </a:lnTo>
                <a:lnTo>
                  <a:pt x="248989" y="116532"/>
                </a:lnTo>
                <a:lnTo>
                  <a:pt x="248989" y="86914"/>
                </a:lnTo>
                <a:lnTo>
                  <a:pt x="72478" y="86914"/>
                </a:lnTo>
                <a:lnTo>
                  <a:pt x="78618" y="80366"/>
                </a:lnTo>
                <a:lnTo>
                  <a:pt x="84385" y="73818"/>
                </a:lnTo>
                <a:lnTo>
                  <a:pt x="89780" y="67269"/>
                </a:lnTo>
                <a:lnTo>
                  <a:pt x="94804" y="60721"/>
                </a:lnTo>
                <a:lnTo>
                  <a:pt x="206722" y="60721"/>
                </a:lnTo>
                <a:lnTo>
                  <a:pt x="206722" y="31402"/>
                </a:lnTo>
                <a:lnTo>
                  <a:pt x="114002" y="31402"/>
                </a:lnTo>
                <a:lnTo>
                  <a:pt x="124122" y="13840"/>
                </a:lnTo>
                <a:lnTo>
                  <a:pt x="93315" y="1041"/>
                </a:lnTo>
                <a:close/>
              </a:path>
              <a:path w="587375" h="282575">
                <a:moveTo>
                  <a:pt x="206722" y="60721"/>
                </a:moveTo>
                <a:lnTo>
                  <a:pt x="164306" y="60721"/>
                </a:lnTo>
                <a:lnTo>
                  <a:pt x="159543" y="67325"/>
                </a:lnTo>
                <a:lnTo>
                  <a:pt x="154037" y="73892"/>
                </a:lnTo>
                <a:lnTo>
                  <a:pt x="147786" y="80422"/>
                </a:lnTo>
                <a:lnTo>
                  <a:pt x="140790" y="86914"/>
                </a:lnTo>
                <a:lnTo>
                  <a:pt x="186184" y="86914"/>
                </a:lnTo>
                <a:lnTo>
                  <a:pt x="191542" y="81148"/>
                </a:lnTo>
                <a:lnTo>
                  <a:pt x="196750" y="74860"/>
                </a:lnTo>
                <a:lnTo>
                  <a:pt x="201811" y="68051"/>
                </a:lnTo>
                <a:lnTo>
                  <a:pt x="206722" y="60721"/>
                </a:lnTo>
                <a:close/>
              </a:path>
            </a:pathLst>
          </a:custGeom>
          <a:solidFill>
            <a:srgbClr val="774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90962" y="2316617"/>
            <a:ext cx="144145" cy="120650"/>
          </a:xfrm>
          <a:custGeom>
            <a:avLst/>
            <a:gdLst/>
            <a:ahLst/>
            <a:cxnLst/>
            <a:rect l="l" t="t" r="r" b="b"/>
            <a:pathLst>
              <a:path w="144145" h="120650">
                <a:moveTo>
                  <a:pt x="117871" y="0"/>
                </a:moveTo>
                <a:lnTo>
                  <a:pt x="144065" y="15478"/>
                </a:lnTo>
                <a:lnTo>
                  <a:pt x="120634" y="46146"/>
                </a:lnTo>
                <a:lnTo>
                  <a:pt x="92310" y="73855"/>
                </a:lnTo>
                <a:lnTo>
                  <a:pt x="59094" y="98607"/>
                </a:lnTo>
                <a:lnTo>
                  <a:pt x="20984" y="120401"/>
                </a:lnTo>
                <a:lnTo>
                  <a:pt x="0" y="94505"/>
                </a:lnTo>
                <a:lnTo>
                  <a:pt x="37727" y="73753"/>
                </a:lnTo>
                <a:lnTo>
                  <a:pt x="69949" y="51085"/>
                </a:lnTo>
                <a:lnTo>
                  <a:pt x="96663" y="26500"/>
                </a:lnTo>
                <a:lnTo>
                  <a:pt x="11787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07445" y="2271224"/>
            <a:ext cx="59055" cy="45085"/>
          </a:xfrm>
          <a:custGeom>
            <a:avLst/>
            <a:gdLst/>
            <a:ahLst/>
            <a:cxnLst/>
            <a:rect l="l" t="t" r="r" b="b"/>
            <a:pathLst>
              <a:path w="59055" h="45085">
                <a:moveTo>
                  <a:pt x="0" y="0"/>
                </a:moveTo>
                <a:lnTo>
                  <a:pt x="0" y="44499"/>
                </a:lnTo>
                <a:lnTo>
                  <a:pt x="58489" y="44499"/>
                </a:lnTo>
                <a:lnTo>
                  <a:pt x="5848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17553" y="2271224"/>
            <a:ext cx="59055" cy="45085"/>
          </a:xfrm>
          <a:custGeom>
            <a:avLst/>
            <a:gdLst/>
            <a:ahLst/>
            <a:cxnLst/>
            <a:rect l="l" t="t" r="r" b="b"/>
            <a:pathLst>
              <a:path w="59055" h="45085">
                <a:moveTo>
                  <a:pt x="0" y="0"/>
                </a:moveTo>
                <a:lnTo>
                  <a:pt x="0" y="44499"/>
                </a:lnTo>
                <a:lnTo>
                  <a:pt x="58489" y="44499"/>
                </a:lnTo>
                <a:lnTo>
                  <a:pt x="5848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51362" y="2266313"/>
            <a:ext cx="174625" cy="166370"/>
          </a:xfrm>
          <a:custGeom>
            <a:avLst/>
            <a:gdLst/>
            <a:ahLst/>
            <a:cxnLst/>
            <a:rect l="l" t="t" r="r" b="b"/>
            <a:pathLst>
              <a:path w="174625" h="166369">
                <a:moveTo>
                  <a:pt x="80367" y="0"/>
                </a:moveTo>
                <a:lnTo>
                  <a:pt x="111472" y="0"/>
                </a:lnTo>
                <a:lnTo>
                  <a:pt x="111472" y="17412"/>
                </a:lnTo>
                <a:lnTo>
                  <a:pt x="169366" y="17412"/>
                </a:lnTo>
                <a:lnTo>
                  <a:pt x="169366" y="46583"/>
                </a:lnTo>
                <a:lnTo>
                  <a:pt x="111472" y="46583"/>
                </a:lnTo>
                <a:lnTo>
                  <a:pt x="111472" y="72776"/>
                </a:lnTo>
                <a:lnTo>
                  <a:pt x="125313" y="59382"/>
                </a:lnTo>
                <a:lnTo>
                  <a:pt x="136912" y="66814"/>
                </a:lnTo>
                <a:lnTo>
                  <a:pt x="148939" y="76162"/>
                </a:lnTo>
                <a:lnTo>
                  <a:pt x="161394" y="87427"/>
                </a:lnTo>
                <a:lnTo>
                  <a:pt x="174277" y="100607"/>
                </a:lnTo>
                <a:lnTo>
                  <a:pt x="152697" y="124717"/>
                </a:lnTo>
                <a:lnTo>
                  <a:pt x="141247" y="111555"/>
                </a:lnTo>
                <a:lnTo>
                  <a:pt x="130559" y="100645"/>
                </a:lnTo>
                <a:lnTo>
                  <a:pt x="120634" y="91985"/>
                </a:lnTo>
                <a:lnTo>
                  <a:pt x="111472" y="85576"/>
                </a:lnTo>
                <a:lnTo>
                  <a:pt x="111472" y="166092"/>
                </a:lnTo>
                <a:lnTo>
                  <a:pt x="80367" y="166092"/>
                </a:lnTo>
                <a:lnTo>
                  <a:pt x="80367" y="86320"/>
                </a:lnTo>
                <a:lnTo>
                  <a:pt x="67707" y="102440"/>
                </a:lnTo>
                <a:lnTo>
                  <a:pt x="53540" y="117611"/>
                </a:lnTo>
                <a:lnTo>
                  <a:pt x="37867" y="131833"/>
                </a:lnTo>
                <a:lnTo>
                  <a:pt x="20687" y="145107"/>
                </a:lnTo>
                <a:lnTo>
                  <a:pt x="0" y="121294"/>
                </a:lnTo>
                <a:lnTo>
                  <a:pt x="21142" y="105686"/>
                </a:lnTo>
                <a:lnTo>
                  <a:pt x="40369" y="88031"/>
                </a:lnTo>
                <a:lnTo>
                  <a:pt x="57680" y="68330"/>
                </a:lnTo>
                <a:lnTo>
                  <a:pt x="73074" y="46583"/>
                </a:lnTo>
                <a:lnTo>
                  <a:pt x="15775" y="46583"/>
                </a:lnTo>
                <a:lnTo>
                  <a:pt x="15775" y="17412"/>
                </a:lnTo>
                <a:lnTo>
                  <a:pt x="80367" y="17412"/>
                </a:lnTo>
                <a:lnTo>
                  <a:pt x="8036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2663" y="2236398"/>
            <a:ext cx="107950" cy="104139"/>
          </a:xfrm>
          <a:custGeom>
            <a:avLst/>
            <a:gdLst/>
            <a:ahLst/>
            <a:cxnLst/>
            <a:rect l="l" t="t" r="r" b="b"/>
            <a:pathLst>
              <a:path w="107950" h="104139">
                <a:moveTo>
                  <a:pt x="82897" y="0"/>
                </a:moveTo>
                <a:lnTo>
                  <a:pt x="107602" y="18901"/>
                </a:lnTo>
                <a:lnTo>
                  <a:pt x="89706" y="42248"/>
                </a:lnTo>
                <a:lnTo>
                  <a:pt x="69502" y="64219"/>
                </a:lnTo>
                <a:lnTo>
                  <a:pt x="46992" y="84813"/>
                </a:lnTo>
                <a:lnTo>
                  <a:pt x="22175" y="104030"/>
                </a:lnTo>
                <a:lnTo>
                  <a:pt x="0" y="79623"/>
                </a:lnTo>
                <a:lnTo>
                  <a:pt x="24658" y="62926"/>
                </a:lnTo>
                <a:lnTo>
                  <a:pt x="46694" y="44090"/>
                </a:lnTo>
                <a:lnTo>
                  <a:pt x="66107" y="23114"/>
                </a:lnTo>
                <a:lnTo>
                  <a:pt x="82897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20529" y="2215414"/>
            <a:ext cx="92075" cy="26670"/>
          </a:xfrm>
          <a:custGeom>
            <a:avLst/>
            <a:gdLst/>
            <a:ahLst/>
            <a:cxnLst/>
            <a:rect l="l" t="t" r="r" b="b"/>
            <a:pathLst>
              <a:path w="92075" h="26669">
                <a:moveTo>
                  <a:pt x="22324" y="0"/>
                </a:moveTo>
                <a:lnTo>
                  <a:pt x="17301" y="6548"/>
                </a:lnTo>
                <a:lnTo>
                  <a:pt x="11906" y="13096"/>
                </a:lnTo>
                <a:lnTo>
                  <a:pt x="6139" y="19645"/>
                </a:lnTo>
                <a:lnTo>
                  <a:pt x="0" y="26193"/>
                </a:lnTo>
                <a:lnTo>
                  <a:pt x="68312" y="26193"/>
                </a:lnTo>
                <a:lnTo>
                  <a:pt x="75307" y="19701"/>
                </a:lnTo>
                <a:lnTo>
                  <a:pt x="81557" y="13171"/>
                </a:lnTo>
                <a:lnTo>
                  <a:pt x="87064" y="6604"/>
                </a:lnTo>
                <a:lnTo>
                  <a:pt x="91826" y="0"/>
                </a:lnTo>
                <a:lnTo>
                  <a:pt x="2232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68774" y="2211990"/>
            <a:ext cx="52069" cy="66040"/>
          </a:xfrm>
          <a:custGeom>
            <a:avLst/>
            <a:gdLst/>
            <a:ahLst/>
            <a:cxnLst/>
            <a:rect l="l" t="t" r="r" b="b"/>
            <a:pathLst>
              <a:path w="52069" h="66039">
                <a:moveTo>
                  <a:pt x="29467" y="0"/>
                </a:moveTo>
                <a:lnTo>
                  <a:pt x="37709" y="13627"/>
                </a:lnTo>
                <a:lnTo>
                  <a:pt x="44127" y="27272"/>
                </a:lnTo>
                <a:lnTo>
                  <a:pt x="48722" y="40937"/>
                </a:lnTo>
                <a:lnTo>
                  <a:pt x="51494" y="54620"/>
                </a:lnTo>
                <a:lnTo>
                  <a:pt x="20687" y="65930"/>
                </a:lnTo>
                <a:lnTo>
                  <a:pt x="18166" y="52173"/>
                </a:lnTo>
                <a:lnTo>
                  <a:pt x="13878" y="38732"/>
                </a:lnTo>
                <a:lnTo>
                  <a:pt x="7822" y="25607"/>
                </a:lnTo>
                <a:lnTo>
                  <a:pt x="0" y="12799"/>
                </a:lnTo>
                <a:lnTo>
                  <a:pt x="2946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21162" y="2204698"/>
            <a:ext cx="45720" cy="55880"/>
          </a:xfrm>
          <a:custGeom>
            <a:avLst/>
            <a:gdLst/>
            <a:ahLst/>
            <a:cxnLst/>
            <a:rect l="l" t="t" r="r" b="b"/>
            <a:pathLst>
              <a:path w="45719" h="55880">
                <a:moveTo>
                  <a:pt x="29765" y="0"/>
                </a:moveTo>
                <a:lnTo>
                  <a:pt x="36044" y="11980"/>
                </a:lnTo>
                <a:lnTo>
                  <a:pt x="40741" y="23812"/>
                </a:lnTo>
                <a:lnTo>
                  <a:pt x="43857" y="35495"/>
                </a:lnTo>
                <a:lnTo>
                  <a:pt x="45392" y="47029"/>
                </a:lnTo>
                <a:lnTo>
                  <a:pt x="15180" y="55810"/>
                </a:lnTo>
                <a:lnTo>
                  <a:pt x="14008" y="44620"/>
                </a:lnTo>
                <a:lnTo>
                  <a:pt x="11087" y="33077"/>
                </a:lnTo>
                <a:lnTo>
                  <a:pt x="6418" y="21180"/>
                </a:lnTo>
                <a:lnTo>
                  <a:pt x="0" y="8929"/>
                </a:lnTo>
                <a:lnTo>
                  <a:pt x="29765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0126" y="2195322"/>
            <a:ext cx="56515" cy="76835"/>
          </a:xfrm>
          <a:custGeom>
            <a:avLst/>
            <a:gdLst/>
            <a:ahLst/>
            <a:cxnLst/>
            <a:rect l="l" t="t" r="r" b="b"/>
            <a:pathLst>
              <a:path w="56514" h="76835">
                <a:moveTo>
                  <a:pt x="26937" y="0"/>
                </a:moveTo>
                <a:lnTo>
                  <a:pt x="56108" y="11013"/>
                </a:lnTo>
                <a:lnTo>
                  <a:pt x="50285" y="30844"/>
                </a:lnTo>
                <a:lnTo>
                  <a:pt x="43532" y="48369"/>
                </a:lnTo>
                <a:lnTo>
                  <a:pt x="35848" y="63586"/>
                </a:lnTo>
                <a:lnTo>
                  <a:pt x="27235" y="76497"/>
                </a:lnTo>
                <a:lnTo>
                  <a:pt x="0" y="61912"/>
                </a:lnTo>
                <a:lnTo>
                  <a:pt x="9441" y="47048"/>
                </a:lnTo>
                <a:lnTo>
                  <a:pt x="17077" y="31774"/>
                </a:lnTo>
                <a:lnTo>
                  <a:pt x="22910" y="16092"/>
                </a:lnTo>
                <a:lnTo>
                  <a:pt x="26937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25044" y="2156031"/>
            <a:ext cx="100965" cy="93345"/>
          </a:xfrm>
          <a:custGeom>
            <a:avLst/>
            <a:gdLst/>
            <a:ahLst/>
            <a:cxnLst/>
            <a:rect l="l" t="t" r="r" b="b"/>
            <a:pathLst>
              <a:path w="100964" h="93344">
                <a:moveTo>
                  <a:pt x="75902" y="0"/>
                </a:moveTo>
                <a:lnTo>
                  <a:pt x="100905" y="19198"/>
                </a:lnTo>
                <a:lnTo>
                  <a:pt x="83994" y="40211"/>
                </a:lnTo>
                <a:lnTo>
                  <a:pt x="65261" y="59494"/>
                </a:lnTo>
                <a:lnTo>
                  <a:pt x="44704" y="77046"/>
                </a:lnTo>
                <a:lnTo>
                  <a:pt x="22324" y="92868"/>
                </a:lnTo>
                <a:lnTo>
                  <a:pt x="0" y="69056"/>
                </a:lnTo>
                <a:lnTo>
                  <a:pt x="21877" y="55029"/>
                </a:lnTo>
                <a:lnTo>
                  <a:pt x="41820" y="38844"/>
                </a:lnTo>
                <a:lnTo>
                  <a:pt x="59828" y="20501"/>
                </a:lnTo>
                <a:lnTo>
                  <a:pt x="7590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48050" y="2155734"/>
            <a:ext cx="281940" cy="271145"/>
          </a:xfrm>
          <a:custGeom>
            <a:avLst/>
            <a:gdLst/>
            <a:ahLst/>
            <a:cxnLst/>
            <a:rect l="l" t="t" r="r" b="b"/>
            <a:pathLst>
              <a:path w="281939" h="271144">
                <a:moveTo>
                  <a:pt x="93315" y="0"/>
                </a:moveTo>
                <a:lnTo>
                  <a:pt x="124122" y="12799"/>
                </a:lnTo>
                <a:lnTo>
                  <a:pt x="114002" y="30360"/>
                </a:lnTo>
                <a:lnTo>
                  <a:pt x="206722" y="30360"/>
                </a:lnTo>
                <a:lnTo>
                  <a:pt x="206722" y="59680"/>
                </a:lnTo>
                <a:lnTo>
                  <a:pt x="201810" y="67009"/>
                </a:lnTo>
                <a:lnTo>
                  <a:pt x="196750" y="73818"/>
                </a:lnTo>
                <a:lnTo>
                  <a:pt x="191541" y="80106"/>
                </a:lnTo>
                <a:lnTo>
                  <a:pt x="186183" y="85873"/>
                </a:lnTo>
                <a:lnTo>
                  <a:pt x="248989" y="85873"/>
                </a:lnTo>
                <a:lnTo>
                  <a:pt x="248989" y="189458"/>
                </a:lnTo>
                <a:lnTo>
                  <a:pt x="69502" y="189458"/>
                </a:lnTo>
                <a:lnTo>
                  <a:pt x="69502" y="232171"/>
                </a:lnTo>
                <a:lnTo>
                  <a:pt x="69502" y="234652"/>
                </a:lnTo>
                <a:lnTo>
                  <a:pt x="70420" y="236810"/>
                </a:lnTo>
                <a:lnTo>
                  <a:pt x="72256" y="238645"/>
                </a:lnTo>
                <a:lnTo>
                  <a:pt x="74091" y="240481"/>
                </a:lnTo>
                <a:lnTo>
                  <a:pt x="76200" y="241399"/>
                </a:lnTo>
                <a:lnTo>
                  <a:pt x="78581" y="241399"/>
                </a:lnTo>
                <a:lnTo>
                  <a:pt x="222497" y="241399"/>
                </a:lnTo>
                <a:lnTo>
                  <a:pt x="229344" y="241399"/>
                </a:lnTo>
                <a:lnTo>
                  <a:pt x="234875" y="238819"/>
                </a:lnTo>
                <a:lnTo>
                  <a:pt x="250180" y="195262"/>
                </a:lnTo>
                <a:lnTo>
                  <a:pt x="281880" y="207168"/>
                </a:lnTo>
                <a:lnTo>
                  <a:pt x="270718" y="245789"/>
                </a:lnTo>
                <a:lnTo>
                  <a:pt x="239985" y="269862"/>
                </a:lnTo>
                <a:lnTo>
                  <a:pt x="228302" y="270867"/>
                </a:lnTo>
                <a:lnTo>
                  <a:pt x="75902" y="270867"/>
                </a:lnTo>
                <a:lnTo>
                  <a:pt x="59494" y="268597"/>
                </a:lnTo>
                <a:lnTo>
                  <a:pt x="47773" y="261788"/>
                </a:lnTo>
                <a:lnTo>
                  <a:pt x="40741" y="250440"/>
                </a:lnTo>
                <a:lnTo>
                  <a:pt x="38397" y="234553"/>
                </a:lnTo>
                <a:lnTo>
                  <a:pt x="38397" y="116681"/>
                </a:lnTo>
                <a:lnTo>
                  <a:pt x="29864" y="123328"/>
                </a:lnTo>
                <a:lnTo>
                  <a:pt x="23961" y="127793"/>
                </a:lnTo>
                <a:lnTo>
                  <a:pt x="20687" y="130075"/>
                </a:lnTo>
                <a:lnTo>
                  <a:pt x="0" y="105370"/>
                </a:lnTo>
                <a:lnTo>
                  <a:pt x="28323" y="84162"/>
                </a:lnTo>
                <a:lnTo>
                  <a:pt x="53317" y="59531"/>
                </a:lnTo>
                <a:lnTo>
                  <a:pt x="74981" y="31477"/>
                </a:lnTo>
                <a:lnTo>
                  <a:pt x="9331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52304" y="2148342"/>
            <a:ext cx="177899" cy="673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64079" y="3218688"/>
            <a:ext cx="722376" cy="7223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37200" y="3192938"/>
            <a:ext cx="720090" cy="720090"/>
          </a:xfrm>
          <a:custGeom>
            <a:avLst/>
            <a:gdLst/>
            <a:ahLst/>
            <a:cxnLst/>
            <a:rect l="l" t="t" r="r" b="b"/>
            <a:pathLst>
              <a:path w="720089" h="720089">
                <a:moveTo>
                  <a:pt x="360000" y="0"/>
                </a:moveTo>
                <a:lnTo>
                  <a:pt x="311150" y="3286"/>
                </a:lnTo>
                <a:lnTo>
                  <a:pt x="264298" y="12859"/>
                </a:lnTo>
                <a:lnTo>
                  <a:pt x="219872" y="28290"/>
                </a:lnTo>
                <a:lnTo>
                  <a:pt x="178301" y="49150"/>
                </a:lnTo>
                <a:lnTo>
                  <a:pt x="140015" y="75010"/>
                </a:lnTo>
                <a:lnTo>
                  <a:pt x="105441" y="105441"/>
                </a:lnTo>
                <a:lnTo>
                  <a:pt x="75010" y="140014"/>
                </a:lnTo>
                <a:lnTo>
                  <a:pt x="49150" y="178301"/>
                </a:lnTo>
                <a:lnTo>
                  <a:pt x="28290" y="219871"/>
                </a:lnTo>
                <a:lnTo>
                  <a:pt x="12859" y="264297"/>
                </a:lnTo>
                <a:lnTo>
                  <a:pt x="3286" y="311150"/>
                </a:lnTo>
                <a:lnTo>
                  <a:pt x="0" y="360000"/>
                </a:lnTo>
                <a:lnTo>
                  <a:pt x="3286" y="408850"/>
                </a:lnTo>
                <a:lnTo>
                  <a:pt x="12859" y="455702"/>
                </a:lnTo>
                <a:lnTo>
                  <a:pt x="28290" y="500128"/>
                </a:lnTo>
                <a:lnTo>
                  <a:pt x="49150" y="541699"/>
                </a:lnTo>
                <a:lnTo>
                  <a:pt x="75010" y="579985"/>
                </a:lnTo>
                <a:lnTo>
                  <a:pt x="105441" y="614558"/>
                </a:lnTo>
                <a:lnTo>
                  <a:pt x="140015" y="644989"/>
                </a:lnTo>
                <a:lnTo>
                  <a:pt x="178301" y="670849"/>
                </a:lnTo>
                <a:lnTo>
                  <a:pt x="219872" y="691709"/>
                </a:lnTo>
                <a:lnTo>
                  <a:pt x="264298" y="707140"/>
                </a:lnTo>
                <a:lnTo>
                  <a:pt x="311150" y="716713"/>
                </a:lnTo>
                <a:lnTo>
                  <a:pt x="360000" y="719999"/>
                </a:lnTo>
                <a:lnTo>
                  <a:pt x="408850" y="716713"/>
                </a:lnTo>
                <a:lnTo>
                  <a:pt x="455702" y="707140"/>
                </a:lnTo>
                <a:lnTo>
                  <a:pt x="500128" y="691709"/>
                </a:lnTo>
                <a:lnTo>
                  <a:pt x="541699" y="670849"/>
                </a:lnTo>
                <a:lnTo>
                  <a:pt x="579985" y="644989"/>
                </a:lnTo>
                <a:lnTo>
                  <a:pt x="614559" y="614558"/>
                </a:lnTo>
                <a:lnTo>
                  <a:pt x="644990" y="579985"/>
                </a:lnTo>
                <a:lnTo>
                  <a:pt x="670850" y="541699"/>
                </a:lnTo>
                <a:lnTo>
                  <a:pt x="691710" y="500128"/>
                </a:lnTo>
                <a:lnTo>
                  <a:pt x="707141" y="455702"/>
                </a:lnTo>
                <a:lnTo>
                  <a:pt x="716714" y="408850"/>
                </a:lnTo>
                <a:lnTo>
                  <a:pt x="720001" y="360000"/>
                </a:lnTo>
                <a:lnTo>
                  <a:pt x="716714" y="311150"/>
                </a:lnTo>
                <a:lnTo>
                  <a:pt x="707141" y="264297"/>
                </a:lnTo>
                <a:lnTo>
                  <a:pt x="691710" y="219871"/>
                </a:lnTo>
                <a:lnTo>
                  <a:pt x="670850" y="178301"/>
                </a:lnTo>
                <a:lnTo>
                  <a:pt x="644990" y="140014"/>
                </a:lnTo>
                <a:lnTo>
                  <a:pt x="614559" y="105441"/>
                </a:lnTo>
                <a:lnTo>
                  <a:pt x="579985" y="75010"/>
                </a:lnTo>
                <a:lnTo>
                  <a:pt x="541699" y="49150"/>
                </a:lnTo>
                <a:lnTo>
                  <a:pt x="500128" y="28290"/>
                </a:lnTo>
                <a:lnTo>
                  <a:pt x="455702" y="12859"/>
                </a:lnTo>
                <a:lnTo>
                  <a:pt x="408850" y="3286"/>
                </a:lnTo>
                <a:lnTo>
                  <a:pt x="36000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33685" y="3473629"/>
            <a:ext cx="1301512" cy="2392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875190" y="4211828"/>
            <a:ext cx="4368800" cy="169291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ct val="150600"/>
              </a:lnSpc>
              <a:spcBef>
                <a:spcPts val="160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使用灰階色調襯托出網頁豐富的圖片色彩 有別於傳統黑白兩色也不會使背景顏色單調 再利用灰色使人感到乾淨的特性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打造出操作便捷、舒爽的網頁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50735" y="2011679"/>
            <a:ext cx="472440" cy="472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17207" y="1972055"/>
            <a:ext cx="539496" cy="646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26584" y="1986993"/>
            <a:ext cx="467995" cy="467995"/>
          </a:xfrm>
          <a:custGeom>
            <a:avLst/>
            <a:gdLst/>
            <a:ahLst/>
            <a:cxnLst/>
            <a:rect l="l" t="t" r="r" b="b"/>
            <a:pathLst>
              <a:path w="467995" h="467994">
                <a:moveTo>
                  <a:pt x="234000" y="0"/>
                </a:moveTo>
                <a:lnTo>
                  <a:pt x="186840" y="4754"/>
                </a:lnTo>
                <a:lnTo>
                  <a:pt x="142916" y="18388"/>
                </a:lnTo>
                <a:lnTo>
                  <a:pt x="103168" y="39963"/>
                </a:lnTo>
                <a:lnTo>
                  <a:pt x="68536" y="68537"/>
                </a:lnTo>
                <a:lnTo>
                  <a:pt x="39963" y="103168"/>
                </a:lnTo>
                <a:lnTo>
                  <a:pt x="18388" y="142916"/>
                </a:lnTo>
                <a:lnTo>
                  <a:pt x="4754" y="186841"/>
                </a:lnTo>
                <a:lnTo>
                  <a:pt x="0" y="234000"/>
                </a:lnTo>
                <a:lnTo>
                  <a:pt x="4754" y="281159"/>
                </a:lnTo>
                <a:lnTo>
                  <a:pt x="18388" y="325083"/>
                </a:lnTo>
                <a:lnTo>
                  <a:pt x="39963" y="364831"/>
                </a:lnTo>
                <a:lnTo>
                  <a:pt x="68536" y="399463"/>
                </a:lnTo>
                <a:lnTo>
                  <a:pt x="103168" y="428036"/>
                </a:lnTo>
                <a:lnTo>
                  <a:pt x="142916" y="449611"/>
                </a:lnTo>
                <a:lnTo>
                  <a:pt x="186840" y="463246"/>
                </a:lnTo>
                <a:lnTo>
                  <a:pt x="234000" y="468000"/>
                </a:lnTo>
                <a:lnTo>
                  <a:pt x="281159" y="463246"/>
                </a:lnTo>
                <a:lnTo>
                  <a:pt x="325083" y="449611"/>
                </a:lnTo>
                <a:lnTo>
                  <a:pt x="364831" y="428036"/>
                </a:lnTo>
                <a:lnTo>
                  <a:pt x="399462" y="399463"/>
                </a:lnTo>
                <a:lnTo>
                  <a:pt x="428036" y="364831"/>
                </a:lnTo>
                <a:lnTo>
                  <a:pt x="449611" y="325083"/>
                </a:lnTo>
                <a:lnTo>
                  <a:pt x="463246" y="281159"/>
                </a:lnTo>
                <a:lnTo>
                  <a:pt x="468000" y="234000"/>
                </a:lnTo>
                <a:lnTo>
                  <a:pt x="463246" y="186841"/>
                </a:lnTo>
                <a:lnTo>
                  <a:pt x="449611" y="142916"/>
                </a:lnTo>
                <a:lnTo>
                  <a:pt x="428036" y="103168"/>
                </a:lnTo>
                <a:lnTo>
                  <a:pt x="399462" y="68537"/>
                </a:lnTo>
                <a:lnTo>
                  <a:pt x="364831" y="39963"/>
                </a:lnTo>
                <a:lnTo>
                  <a:pt x="325083" y="18388"/>
                </a:lnTo>
                <a:lnTo>
                  <a:pt x="281159" y="4754"/>
                </a:lnTo>
                <a:lnTo>
                  <a:pt x="234000" y="0"/>
                </a:lnTo>
                <a:close/>
              </a:path>
            </a:pathLst>
          </a:custGeom>
          <a:solidFill>
            <a:srgbClr val="774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763746" y="2026411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391400" y="2106167"/>
            <a:ext cx="1213103" cy="298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84264" y="2099390"/>
            <a:ext cx="1197610" cy="283845"/>
          </a:xfrm>
          <a:custGeom>
            <a:avLst/>
            <a:gdLst/>
            <a:ahLst/>
            <a:cxnLst/>
            <a:rect l="l" t="t" r="r" b="b"/>
            <a:pathLst>
              <a:path w="1197609" h="283844">
                <a:moveTo>
                  <a:pt x="432793" y="233511"/>
                </a:moveTo>
                <a:lnTo>
                  <a:pt x="396775" y="233511"/>
                </a:lnTo>
                <a:lnTo>
                  <a:pt x="382321" y="243538"/>
                </a:lnTo>
                <a:lnTo>
                  <a:pt x="362173" y="250701"/>
                </a:lnTo>
                <a:lnTo>
                  <a:pt x="336333" y="254998"/>
                </a:lnTo>
                <a:lnTo>
                  <a:pt x="304800" y="256430"/>
                </a:lnTo>
                <a:lnTo>
                  <a:pt x="316706" y="283517"/>
                </a:lnTo>
                <a:lnTo>
                  <a:pt x="358676" y="278606"/>
                </a:lnTo>
                <a:lnTo>
                  <a:pt x="392013" y="268634"/>
                </a:lnTo>
                <a:lnTo>
                  <a:pt x="416719" y="253602"/>
                </a:lnTo>
                <a:lnTo>
                  <a:pt x="432793" y="233511"/>
                </a:lnTo>
                <a:close/>
              </a:path>
              <a:path w="1197609" h="283844">
                <a:moveTo>
                  <a:pt x="488603" y="233511"/>
                </a:moveTo>
                <a:lnTo>
                  <a:pt x="457795" y="233511"/>
                </a:lnTo>
                <a:lnTo>
                  <a:pt x="457795" y="241399"/>
                </a:lnTo>
                <a:lnTo>
                  <a:pt x="483389" y="272937"/>
                </a:lnTo>
                <a:lnTo>
                  <a:pt x="491580" y="273397"/>
                </a:lnTo>
                <a:lnTo>
                  <a:pt x="552400" y="273397"/>
                </a:lnTo>
                <a:lnTo>
                  <a:pt x="581307" y="248691"/>
                </a:lnTo>
                <a:lnTo>
                  <a:pt x="491331" y="248691"/>
                </a:lnTo>
                <a:lnTo>
                  <a:pt x="488603" y="245963"/>
                </a:lnTo>
                <a:lnTo>
                  <a:pt x="488603" y="233511"/>
                </a:lnTo>
                <a:close/>
              </a:path>
              <a:path w="1197609" h="283844">
                <a:moveTo>
                  <a:pt x="556618" y="220414"/>
                </a:moveTo>
                <a:lnTo>
                  <a:pt x="555030" y="232420"/>
                </a:lnTo>
                <a:lnTo>
                  <a:pt x="552847" y="240134"/>
                </a:lnTo>
                <a:lnTo>
                  <a:pt x="547291" y="246980"/>
                </a:lnTo>
                <a:lnTo>
                  <a:pt x="542726" y="248691"/>
                </a:lnTo>
                <a:lnTo>
                  <a:pt x="581307" y="248691"/>
                </a:lnTo>
                <a:lnTo>
                  <a:pt x="583657" y="241171"/>
                </a:lnTo>
                <a:lnTo>
                  <a:pt x="586383" y="230832"/>
                </a:lnTo>
                <a:lnTo>
                  <a:pt x="556618" y="220414"/>
                </a:lnTo>
                <a:close/>
              </a:path>
              <a:path w="1197609" h="283844">
                <a:moveTo>
                  <a:pt x="536079" y="134094"/>
                </a:moveTo>
                <a:lnTo>
                  <a:pt x="355401" y="134094"/>
                </a:lnTo>
                <a:lnTo>
                  <a:pt x="355401" y="233511"/>
                </a:lnTo>
                <a:lnTo>
                  <a:pt x="536079" y="233511"/>
                </a:lnTo>
                <a:lnTo>
                  <a:pt x="536079" y="213122"/>
                </a:lnTo>
                <a:lnTo>
                  <a:pt x="385316" y="213122"/>
                </a:lnTo>
                <a:lnTo>
                  <a:pt x="385316" y="203597"/>
                </a:lnTo>
                <a:lnTo>
                  <a:pt x="536079" y="203597"/>
                </a:lnTo>
                <a:lnTo>
                  <a:pt x="536079" y="188415"/>
                </a:lnTo>
                <a:lnTo>
                  <a:pt x="385316" y="188415"/>
                </a:lnTo>
                <a:lnTo>
                  <a:pt x="385316" y="178890"/>
                </a:lnTo>
                <a:lnTo>
                  <a:pt x="536079" y="178890"/>
                </a:lnTo>
                <a:lnTo>
                  <a:pt x="536079" y="163710"/>
                </a:lnTo>
                <a:lnTo>
                  <a:pt x="385316" y="163710"/>
                </a:lnTo>
                <a:lnTo>
                  <a:pt x="385316" y="154632"/>
                </a:lnTo>
                <a:lnTo>
                  <a:pt x="536079" y="154632"/>
                </a:lnTo>
                <a:lnTo>
                  <a:pt x="536079" y="134094"/>
                </a:lnTo>
                <a:close/>
              </a:path>
              <a:path w="1197609" h="283844">
                <a:moveTo>
                  <a:pt x="536079" y="203597"/>
                </a:moveTo>
                <a:lnTo>
                  <a:pt x="506313" y="203597"/>
                </a:lnTo>
                <a:lnTo>
                  <a:pt x="506313" y="213122"/>
                </a:lnTo>
                <a:lnTo>
                  <a:pt x="536079" y="213122"/>
                </a:lnTo>
                <a:lnTo>
                  <a:pt x="536079" y="203597"/>
                </a:lnTo>
                <a:close/>
              </a:path>
              <a:path w="1197609" h="283844">
                <a:moveTo>
                  <a:pt x="536079" y="178890"/>
                </a:moveTo>
                <a:lnTo>
                  <a:pt x="506313" y="178890"/>
                </a:lnTo>
                <a:lnTo>
                  <a:pt x="506313" y="188415"/>
                </a:lnTo>
                <a:lnTo>
                  <a:pt x="536079" y="188415"/>
                </a:lnTo>
                <a:lnTo>
                  <a:pt x="536079" y="178890"/>
                </a:lnTo>
                <a:close/>
              </a:path>
              <a:path w="1197609" h="283844">
                <a:moveTo>
                  <a:pt x="536079" y="154632"/>
                </a:moveTo>
                <a:lnTo>
                  <a:pt x="506313" y="154632"/>
                </a:lnTo>
                <a:lnTo>
                  <a:pt x="506313" y="163710"/>
                </a:lnTo>
                <a:lnTo>
                  <a:pt x="536079" y="163710"/>
                </a:lnTo>
                <a:lnTo>
                  <a:pt x="536079" y="154632"/>
                </a:lnTo>
                <a:close/>
              </a:path>
              <a:path w="1197609" h="283844">
                <a:moveTo>
                  <a:pt x="576113" y="100012"/>
                </a:moveTo>
                <a:lnTo>
                  <a:pt x="316111" y="100012"/>
                </a:lnTo>
                <a:lnTo>
                  <a:pt x="316111" y="152697"/>
                </a:lnTo>
                <a:lnTo>
                  <a:pt x="345876" y="152697"/>
                </a:lnTo>
                <a:lnTo>
                  <a:pt x="345876" y="122932"/>
                </a:lnTo>
                <a:lnTo>
                  <a:pt x="576113" y="122932"/>
                </a:lnTo>
                <a:lnTo>
                  <a:pt x="576113" y="100012"/>
                </a:lnTo>
                <a:close/>
              </a:path>
              <a:path w="1197609" h="283844">
                <a:moveTo>
                  <a:pt x="576113" y="122932"/>
                </a:moveTo>
                <a:lnTo>
                  <a:pt x="546199" y="122932"/>
                </a:lnTo>
                <a:lnTo>
                  <a:pt x="546199" y="152697"/>
                </a:lnTo>
                <a:lnTo>
                  <a:pt x="576113" y="152697"/>
                </a:lnTo>
                <a:lnTo>
                  <a:pt x="576113" y="122932"/>
                </a:lnTo>
                <a:close/>
              </a:path>
              <a:path w="1197609" h="283844">
                <a:moveTo>
                  <a:pt x="390376" y="0"/>
                </a:moveTo>
                <a:lnTo>
                  <a:pt x="374814" y="6409"/>
                </a:lnTo>
                <a:lnTo>
                  <a:pt x="359531" y="11646"/>
                </a:lnTo>
                <a:lnTo>
                  <a:pt x="344528" y="15711"/>
                </a:lnTo>
                <a:lnTo>
                  <a:pt x="329803" y="18604"/>
                </a:lnTo>
                <a:lnTo>
                  <a:pt x="329803" y="100012"/>
                </a:lnTo>
                <a:lnTo>
                  <a:pt x="359718" y="100012"/>
                </a:lnTo>
                <a:lnTo>
                  <a:pt x="359718" y="91528"/>
                </a:lnTo>
                <a:lnTo>
                  <a:pt x="401389" y="91528"/>
                </a:lnTo>
                <a:lnTo>
                  <a:pt x="401389" y="70991"/>
                </a:lnTo>
                <a:lnTo>
                  <a:pt x="359718" y="70991"/>
                </a:lnTo>
                <a:lnTo>
                  <a:pt x="359718" y="63103"/>
                </a:lnTo>
                <a:lnTo>
                  <a:pt x="401389" y="63103"/>
                </a:lnTo>
                <a:lnTo>
                  <a:pt x="401389" y="42713"/>
                </a:lnTo>
                <a:lnTo>
                  <a:pt x="359718" y="42713"/>
                </a:lnTo>
                <a:lnTo>
                  <a:pt x="359718" y="35421"/>
                </a:lnTo>
                <a:lnTo>
                  <a:pt x="369903" y="33319"/>
                </a:lnTo>
                <a:lnTo>
                  <a:pt x="381112" y="30286"/>
                </a:lnTo>
                <a:lnTo>
                  <a:pt x="393343" y="26324"/>
                </a:lnTo>
                <a:lnTo>
                  <a:pt x="406599" y="21431"/>
                </a:lnTo>
                <a:lnTo>
                  <a:pt x="390376" y="0"/>
                </a:lnTo>
                <a:close/>
              </a:path>
              <a:path w="1197609" h="283844">
                <a:moveTo>
                  <a:pt x="431105" y="52387"/>
                </a:moveTo>
                <a:lnTo>
                  <a:pt x="425797" y="52387"/>
                </a:lnTo>
                <a:lnTo>
                  <a:pt x="414784" y="69503"/>
                </a:lnTo>
                <a:lnTo>
                  <a:pt x="420340" y="71288"/>
                </a:lnTo>
                <a:lnTo>
                  <a:pt x="425053" y="72925"/>
                </a:lnTo>
                <a:lnTo>
                  <a:pt x="428923" y="74414"/>
                </a:lnTo>
                <a:lnTo>
                  <a:pt x="420886" y="78680"/>
                </a:lnTo>
                <a:lnTo>
                  <a:pt x="413246" y="82252"/>
                </a:lnTo>
                <a:lnTo>
                  <a:pt x="406003" y="85129"/>
                </a:lnTo>
                <a:lnTo>
                  <a:pt x="417611" y="100012"/>
                </a:lnTo>
                <a:lnTo>
                  <a:pt x="426392" y="100012"/>
                </a:lnTo>
                <a:lnTo>
                  <a:pt x="433350" y="96570"/>
                </a:lnTo>
                <a:lnTo>
                  <a:pt x="439935" y="93091"/>
                </a:lnTo>
                <a:lnTo>
                  <a:pt x="446149" y="89575"/>
                </a:lnTo>
                <a:lnTo>
                  <a:pt x="451991" y="86022"/>
                </a:lnTo>
                <a:lnTo>
                  <a:pt x="485345" y="86022"/>
                </a:lnTo>
                <a:lnTo>
                  <a:pt x="488007" y="82897"/>
                </a:lnTo>
                <a:lnTo>
                  <a:pt x="483840" y="79622"/>
                </a:lnTo>
                <a:lnTo>
                  <a:pt x="478036" y="76001"/>
                </a:lnTo>
                <a:lnTo>
                  <a:pt x="470594" y="72033"/>
                </a:lnTo>
                <a:lnTo>
                  <a:pt x="473472" y="70247"/>
                </a:lnTo>
                <a:lnTo>
                  <a:pt x="478235" y="66178"/>
                </a:lnTo>
                <a:lnTo>
                  <a:pt x="484258" y="60424"/>
                </a:lnTo>
                <a:lnTo>
                  <a:pt x="449907" y="60424"/>
                </a:lnTo>
                <a:lnTo>
                  <a:pt x="441275" y="56257"/>
                </a:lnTo>
                <a:lnTo>
                  <a:pt x="434032" y="53280"/>
                </a:lnTo>
                <a:lnTo>
                  <a:pt x="431105" y="52387"/>
                </a:lnTo>
                <a:close/>
              </a:path>
              <a:path w="1197609" h="283844">
                <a:moveTo>
                  <a:pt x="485345" y="86022"/>
                </a:moveTo>
                <a:lnTo>
                  <a:pt x="451991" y="86022"/>
                </a:lnTo>
                <a:lnTo>
                  <a:pt x="459036" y="90586"/>
                </a:lnTo>
                <a:lnTo>
                  <a:pt x="465336" y="95250"/>
                </a:lnTo>
                <a:lnTo>
                  <a:pt x="470893" y="100012"/>
                </a:lnTo>
                <a:lnTo>
                  <a:pt x="473422" y="100012"/>
                </a:lnTo>
                <a:lnTo>
                  <a:pt x="485345" y="86022"/>
                </a:lnTo>
                <a:close/>
              </a:path>
              <a:path w="1197609" h="283844">
                <a:moveTo>
                  <a:pt x="562422" y="11906"/>
                </a:moveTo>
                <a:lnTo>
                  <a:pt x="489198" y="11906"/>
                </a:lnTo>
                <a:lnTo>
                  <a:pt x="489198" y="34528"/>
                </a:lnTo>
                <a:lnTo>
                  <a:pt x="532507" y="34528"/>
                </a:lnTo>
                <a:lnTo>
                  <a:pt x="532507" y="42713"/>
                </a:lnTo>
                <a:lnTo>
                  <a:pt x="490686" y="42713"/>
                </a:lnTo>
                <a:lnTo>
                  <a:pt x="490686" y="63103"/>
                </a:lnTo>
                <a:lnTo>
                  <a:pt x="532507" y="63103"/>
                </a:lnTo>
                <a:lnTo>
                  <a:pt x="532507" y="70991"/>
                </a:lnTo>
                <a:lnTo>
                  <a:pt x="490686" y="70991"/>
                </a:lnTo>
                <a:lnTo>
                  <a:pt x="490686" y="91528"/>
                </a:lnTo>
                <a:lnTo>
                  <a:pt x="532507" y="91528"/>
                </a:lnTo>
                <a:lnTo>
                  <a:pt x="532507" y="100012"/>
                </a:lnTo>
                <a:lnTo>
                  <a:pt x="562422" y="100012"/>
                </a:lnTo>
                <a:lnTo>
                  <a:pt x="562422" y="11906"/>
                </a:lnTo>
                <a:close/>
              </a:path>
              <a:path w="1197609" h="283844">
                <a:moveTo>
                  <a:pt x="479402" y="39885"/>
                </a:moveTo>
                <a:lnTo>
                  <a:pt x="451098" y="39885"/>
                </a:lnTo>
                <a:lnTo>
                  <a:pt x="462706" y="48816"/>
                </a:lnTo>
                <a:lnTo>
                  <a:pt x="460325" y="51593"/>
                </a:lnTo>
                <a:lnTo>
                  <a:pt x="456059" y="55463"/>
                </a:lnTo>
                <a:lnTo>
                  <a:pt x="449907" y="60424"/>
                </a:lnTo>
                <a:lnTo>
                  <a:pt x="484258" y="60424"/>
                </a:lnTo>
                <a:lnTo>
                  <a:pt x="484882" y="59828"/>
                </a:lnTo>
                <a:lnTo>
                  <a:pt x="470594" y="49113"/>
                </a:lnTo>
                <a:lnTo>
                  <a:pt x="479402" y="39885"/>
                </a:lnTo>
                <a:close/>
              </a:path>
              <a:path w="1197609" h="283844">
                <a:moveTo>
                  <a:pt x="426987" y="4613"/>
                </a:moveTo>
                <a:lnTo>
                  <a:pt x="413891" y="20687"/>
                </a:lnTo>
                <a:lnTo>
                  <a:pt x="418058" y="22175"/>
                </a:lnTo>
                <a:lnTo>
                  <a:pt x="423367" y="24309"/>
                </a:lnTo>
                <a:lnTo>
                  <a:pt x="402579" y="38695"/>
                </a:lnTo>
                <a:lnTo>
                  <a:pt x="415677" y="56405"/>
                </a:lnTo>
                <a:lnTo>
                  <a:pt x="420142" y="54818"/>
                </a:lnTo>
                <a:lnTo>
                  <a:pt x="423515" y="53478"/>
                </a:lnTo>
                <a:lnTo>
                  <a:pt x="425797" y="52387"/>
                </a:lnTo>
                <a:lnTo>
                  <a:pt x="431105" y="52387"/>
                </a:lnTo>
                <a:lnTo>
                  <a:pt x="428179" y="51494"/>
                </a:lnTo>
                <a:lnTo>
                  <a:pt x="433406" y="49262"/>
                </a:lnTo>
                <a:lnTo>
                  <a:pt x="438968" y="46583"/>
                </a:lnTo>
                <a:lnTo>
                  <a:pt x="444866" y="43457"/>
                </a:lnTo>
                <a:lnTo>
                  <a:pt x="451098" y="39885"/>
                </a:lnTo>
                <a:lnTo>
                  <a:pt x="479402" y="39885"/>
                </a:lnTo>
                <a:lnTo>
                  <a:pt x="483096" y="36015"/>
                </a:lnTo>
                <a:lnTo>
                  <a:pt x="478235" y="32444"/>
                </a:lnTo>
                <a:lnTo>
                  <a:pt x="473769" y="29467"/>
                </a:lnTo>
                <a:lnTo>
                  <a:pt x="469701" y="27086"/>
                </a:lnTo>
                <a:lnTo>
                  <a:pt x="471487" y="26094"/>
                </a:lnTo>
                <a:lnTo>
                  <a:pt x="476570" y="22175"/>
                </a:lnTo>
                <a:lnTo>
                  <a:pt x="484585" y="15627"/>
                </a:lnTo>
                <a:lnTo>
                  <a:pt x="483832" y="15031"/>
                </a:lnTo>
                <a:lnTo>
                  <a:pt x="450204" y="15031"/>
                </a:lnTo>
                <a:lnTo>
                  <a:pt x="444010" y="11757"/>
                </a:lnTo>
                <a:lnTo>
                  <a:pt x="438075" y="8929"/>
                </a:lnTo>
                <a:lnTo>
                  <a:pt x="432401" y="6548"/>
                </a:lnTo>
                <a:lnTo>
                  <a:pt x="426987" y="4613"/>
                </a:lnTo>
                <a:close/>
              </a:path>
              <a:path w="1197609" h="283844">
                <a:moveTo>
                  <a:pt x="465980" y="892"/>
                </a:moveTo>
                <a:lnTo>
                  <a:pt x="461615" y="5953"/>
                </a:lnTo>
                <a:lnTo>
                  <a:pt x="456356" y="10666"/>
                </a:lnTo>
                <a:lnTo>
                  <a:pt x="450204" y="15031"/>
                </a:lnTo>
                <a:lnTo>
                  <a:pt x="483832" y="15031"/>
                </a:lnTo>
                <a:lnTo>
                  <a:pt x="465980" y="892"/>
                </a:lnTo>
                <a:close/>
              </a:path>
              <a:path w="1197609" h="283844">
                <a:moveTo>
                  <a:pt x="1095448" y="263128"/>
                </a:moveTo>
                <a:lnTo>
                  <a:pt x="1030486" y="263128"/>
                </a:lnTo>
                <a:lnTo>
                  <a:pt x="1042690" y="283517"/>
                </a:lnTo>
                <a:lnTo>
                  <a:pt x="1058800" y="279573"/>
                </a:lnTo>
                <a:lnTo>
                  <a:pt x="1074390" y="273992"/>
                </a:lnTo>
                <a:lnTo>
                  <a:pt x="1089459" y="266774"/>
                </a:lnTo>
                <a:lnTo>
                  <a:pt x="1095448" y="263128"/>
                </a:lnTo>
                <a:close/>
              </a:path>
              <a:path w="1197609" h="283844">
                <a:moveTo>
                  <a:pt x="1143595" y="234106"/>
                </a:moveTo>
                <a:lnTo>
                  <a:pt x="1135707" y="234106"/>
                </a:lnTo>
                <a:lnTo>
                  <a:pt x="1119485" y="257919"/>
                </a:lnTo>
                <a:lnTo>
                  <a:pt x="1137084" y="262923"/>
                </a:lnTo>
                <a:lnTo>
                  <a:pt x="1152972" y="268858"/>
                </a:lnTo>
                <a:lnTo>
                  <a:pt x="1167147" y="275722"/>
                </a:lnTo>
                <a:lnTo>
                  <a:pt x="1179611" y="283517"/>
                </a:lnTo>
                <a:lnTo>
                  <a:pt x="1197322" y="259407"/>
                </a:lnTo>
                <a:lnTo>
                  <a:pt x="1183249" y="250905"/>
                </a:lnTo>
                <a:lnTo>
                  <a:pt x="1169603" y="243854"/>
                </a:lnTo>
                <a:lnTo>
                  <a:pt x="1156385" y="238255"/>
                </a:lnTo>
                <a:lnTo>
                  <a:pt x="1143595" y="234106"/>
                </a:lnTo>
                <a:close/>
              </a:path>
              <a:path w="1197609" h="283844">
                <a:moveTo>
                  <a:pt x="1027510" y="106412"/>
                </a:moveTo>
                <a:lnTo>
                  <a:pt x="939403" y="106412"/>
                </a:lnTo>
                <a:lnTo>
                  <a:pt x="939403" y="278903"/>
                </a:lnTo>
                <a:lnTo>
                  <a:pt x="968275" y="278903"/>
                </a:lnTo>
                <a:lnTo>
                  <a:pt x="968275" y="268932"/>
                </a:lnTo>
                <a:lnTo>
                  <a:pt x="1030486" y="268932"/>
                </a:lnTo>
                <a:lnTo>
                  <a:pt x="1030486" y="263128"/>
                </a:lnTo>
                <a:lnTo>
                  <a:pt x="1095448" y="263128"/>
                </a:lnTo>
                <a:lnTo>
                  <a:pt x="1104007" y="257919"/>
                </a:lnTo>
                <a:lnTo>
                  <a:pt x="1103151" y="256729"/>
                </a:lnTo>
                <a:lnTo>
                  <a:pt x="1030486" y="256729"/>
                </a:lnTo>
                <a:lnTo>
                  <a:pt x="1030486" y="241994"/>
                </a:lnTo>
                <a:lnTo>
                  <a:pt x="968275" y="241994"/>
                </a:lnTo>
                <a:lnTo>
                  <a:pt x="968275" y="231428"/>
                </a:lnTo>
                <a:lnTo>
                  <a:pt x="1027510" y="231428"/>
                </a:lnTo>
                <a:lnTo>
                  <a:pt x="1027510" y="204490"/>
                </a:lnTo>
                <a:lnTo>
                  <a:pt x="968275" y="204490"/>
                </a:lnTo>
                <a:lnTo>
                  <a:pt x="968275" y="193625"/>
                </a:lnTo>
                <a:lnTo>
                  <a:pt x="1027510" y="193625"/>
                </a:lnTo>
                <a:lnTo>
                  <a:pt x="1027510" y="166687"/>
                </a:lnTo>
                <a:lnTo>
                  <a:pt x="968275" y="166687"/>
                </a:lnTo>
                <a:lnTo>
                  <a:pt x="968275" y="156418"/>
                </a:lnTo>
                <a:lnTo>
                  <a:pt x="1027510" y="156418"/>
                </a:lnTo>
                <a:lnTo>
                  <a:pt x="1027510" y="133797"/>
                </a:lnTo>
                <a:lnTo>
                  <a:pt x="968275" y="133797"/>
                </a:lnTo>
                <a:lnTo>
                  <a:pt x="968275" y="123527"/>
                </a:lnTo>
                <a:lnTo>
                  <a:pt x="1027510" y="123527"/>
                </a:lnTo>
                <a:lnTo>
                  <a:pt x="1027510" y="106412"/>
                </a:lnTo>
                <a:close/>
              </a:path>
              <a:path w="1197609" h="283844">
                <a:moveTo>
                  <a:pt x="1086892" y="234106"/>
                </a:moveTo>
                <a:lnTo>
                  <a:pt x="1083320" y="234106"/>
                </a:lnTo>
                <a:lnTo>
                  <a:pt x="1072707" y="241101"/>
                </a:lnTo>
                <a:lnTo>
                  <a:pt x="1060363" y="247203"/>
                </a:lnTo>
                <a:lnTo>
                  <a:pt x="1046290" y="252412"/>
                </a:lnTo>
                <a:lnTo>
                  <a:pt x="1030486" y="256729"/>
                </a:lnTo>
                <a:lnTo>
                  <a:pt x="1103151" y="256729"/>
                </a:lnTo>
                <a:lnTo>
                  <a:pt x="1086892" y="234106"/>
                </a:lnTo>
                <a:close/>
              </a:path>
              <a:path w="1197609" h="283844">
                <a:moveTo>
                  <a:pt x="1181992" y="117722"/>
                </a:moveTo>
                <a:lnTo>
                  <a:pt x="1045517" y="117722"/>
                </a:lnTo>
                <a:lnTo>
                  <a:pt x="1045517" y="234106"/>
                </a:lnTo>
                <a:lnTo>
                  <a:pt x="1181992" y="234106"/>
                </a:lnTo>
                <a:lnTo>
                  <a:pt x="1181992" y="212824"/>
                </a:lnTo>
                <a:lnTo>
                  <a:pt x="1074390" y="212824"/>
                </a:lnTo>
                <a:lnTo>
                  <a:pt x="1074390" y="201216"/>
                </a:lnTo>
                <a:lnTo>
                  <a:pt x="1181992" y="201216"/>
                </a:lnTo>
                <a:lnTo>
                  <a:pt x="1181992" y="181422"/>
                </a:lnTo>
                <a:lnTo>
                  <a:pt x="1074390" y="181422"/>
                </a:lnTo>
                <a:lnTo>
                  <a:pt x="1074390" y="170110"/>
                </a:lnTo>
                <a:lnTo>
                  <a:pt x="1181992" y="170110"/>
                </a:lnTo>
                <a:lnTo>
                  <a:pt x="1181992" y="150315"/>
                </a:lnTo>
                <a:lnTo>
                  <a:pt x="1074390" y="150315"/>
                </a:lnTo>
                <a:lnTo>
                  <a:pt x="1074390" y="139005"/>
                </a:lnTo>
                <a:lnTo>
                  <a:pt x="1181992" y="139005"/>
                </a:lnTo>
                <a:lnTo>
                  <a:pt x="1181992" y="117722"/>
                </a:lnTo>
                <a:close/>
              </a:path>
              <a:path w="1197609" h="283844">
                <a:moveTo>
                  <a:pt x="1181992" y="201216"/>
                </a:moveTo>
                <a:lnTo>
                  <a:pt x="1153120" y="201216"/>
                </a:lnTo>
                <a:lnTo>
                  <a:pt x="1153120" y="212824"/>
                </a:lnTo>
                <a:lnTo>
                  <a:pt x="1181992" y="212824"/>
                </a:lnTo>
                <a:lnTo>
                  <a:pt x="1181992" y="201216"/>
                </a:lnTo>
                <a:close/>
              </a:path>
              <a:path w="1197609" h="283844">
                <a:moveTo>
                  <a:pt x="1181992" y="170110"/>
                </a:moveTo>
                <a:lnTo>
                  <a:pt x="1153120" y="170110"/>
                </a:lnTo>
                <a:lnTo>
                  <a:pt x="1153120" y="181422"/>
                </a:lnTo>
                <a:lnTo>
                  <a:pt x="1181992" y="181422"/>
                </a:lnTo>
                <a:lnTo>
                  <a:pt x="1181992" y="170110"/>
                </a:lnTo>
                <a:close/>
              </a:path>
              <a:path w="1197609" h="283844">
                <a:moveTo>
                  <a:pt x="1027510" y="156418"/>
                </a:moveTo>
                <a:lnTo>
                  <a:pt x="998487" y="156418"/>
                </a:lnTo>
                <a:lnTo>
                  <a:pt x="998487" y="166687"/>
                </a:lnTo>
                <a:lnTo>
                  <a:pt x="1027510" y="166687"/>
                </a:lnTo>
                <a:lnTo>
                  <a:pt x="1027510" y="156418"/>
                </a:lnTo>
                <a:close/>
              </a:path>
              <a:path w="1197609" h="283844">
                <a:moveTo>
                  <a:pt x="1181992" y="139005"/>
                </a:moveTo>
                <a:lnTo>
                  <a:pt x="1153120" y="139005"/>
                </a:lnTo>
                <a:lnTo>
                  <a:pt x="1153120" y="150315"/>
                </a:lnTo>
                <a:lnTo>
                  <a:pt x="1181992" y="150315"/>
                </a:lnTo>
                <a:lnTo>
                  <a:pt x="1181992" y="139005"/>
                </a:lnTo>
                <a:close/>
              </a:path>
              <a:path w="1197609" h="283844">
                <a:moveTo>
                  <a:pt x="1027510" y="123527"/>
                </a:moveTo>
                <a:lnTo>
                  <a:pt x="998487" y="123527"/>
                </a:lnTo>
                <a:lnTo>
                  <a:pt x="998487" y="133797"/>
                </a:lnTo>
                <a:lnTo>
                  <a:pt x="1027510" y="133797"/>
                </a:lnTo>
                <a:lnTo>
                  <a:pt x="1027510" y="123527"/>
                </a:lnTo>
                <a:close/>
              </a:path>
              <a:path w="1197609" h="283844">
                <a:moveTo>
                  <a:pt x="969020" y="1785"/>
                </a:moveTo>
                <a:lnTo>
                  <a:pt x="958704" y="26826"/>
                </a:lnTo>
                <a:lnTo>
                  <a:pt x="945914" y="49113"/>
                </a:lnTo>
                <a:lnTo>
                  <a:pt x="930650" y="68647"/>
                </a:lnTo>
                <a:lnTo>
                  <a:pt x="912911" y="85427"/>
                </a:lnTo>
                <a:lnTo>
                  <a:pt x="929580" y="115491"/>
                </a:lnTo>
                <a:lnTo>
                  <a:pt x="932854" y="112712"/>
                </a:lnTo>
                <a:lnTo>
                  <a:pt x="936129" y="109686"/>
                </a:lnTo>
                <a:lnTo>
                  <a:pt x="939403" y="106412"/>
                </a:lnTo>
                <a:lnTo>
                  <a:pt x="1027510" y="106412"/>
                </a:lnTo>
                <a:lnTo>
                  <a:pt x="1027510" y="96589"/>
                </a:lnTo>
                <a:lnTo>
                  <a:pt x="948184" y="96589"/>
                </a:lnTo>
                <a:lnTo>
                  <a:pt x="950565" y="93910"/>
                </a:lnTo>
                <a:lnTo>
                  <a:pt x="952500" y="91380"/>
                </a:lnTo>
                <a:lnTo>
                  <a:pt x="953988" y="88999"/>
                </a:lnTo>
                <a:lnTo>
                  <a:pt x="1012179" y="88999"/>
                </a:lnTo>
                <a:lnTo>
                  <a:pt x="1012179" y="64293"/>
                </a:lnTo>
                <a:lnTo>
                  <a:pt x="1035118" y="64293"/>
                </a:lnTo>
                <a:lnTo>
                  <a:pt x="1037551" y="61615"/>
                </a:lnTo>
                <a:lnTo>
                  <a:pt x="973782" y="61615"/>
                </a:lnTo>
                <a:lnTo>
                  <a:pt x="978842" y="53379"/>
                </a:lnTo>
                <a:lnTo>
                  <a:pt x="982216" y="47575"/>
                </a:lnTo>
                <a:lnTo>
                  <a:pt x="983903" y="44202"/>
                </a:lnTo>
                <a:lnTo>
                  <a:pt x="1032968" y="44202"/>
                </a:lnTo>
                <a:lnTo>
                  <a:pt x="1032356" y="43615"/>
                </a:lnTo>
                <a:lnTo>
                  <a:pt x="1021742" y="35160"/>
                </a:lnTo>
                <a:lnTo>
                  <a:pt x="1009361" y="26723"/>
                </a:lnTo>
                <a:lnTo>
                  <a:pt x="995213" y="18305"/>
                </a:lnTo>
                <a:lnTo>
                  <a:pt x="997892" y="10716"/>
                </a:lnTo>
                <a:lnTo>
                  <a:pt x="969020" y="1785"/>
                </a:lnTo>
                <a:close/>
              </a:path>
              <a:path w="1197609" h="283844">
                <a:moveTo>
                  <a:pt x="1190923" y="84087"/>
                </a:moveTo>
                <a:lnTo>
                  <a:pt x="1033611" y="84087"/>
                </a:lnTo>
                <a:lnTo>
                  <a:pt x="1033611" y="107603"/>
                </a:lnTo>
                <a:lnTo>
                  <a:pt x="1190923" y="107603"/>
                </a:lnTo>
                <a:lnTo>
                  <a:pt x="1190923" y="84087"/>
                </a:lnTo>
                <a:close/>
              </a:path>
              <a:path w="1197609" h="283844">
                <a:moveTo>
                  <a:pt x="1125289" y="74414"/>
                </a:moveTo>
                <a:lnTo>
                  <a:pt x="1095375" y="74414"/>
                </a:lnTo>
                <a:lnTo>
                  <a:pt x="1095375" y="84087"/>
                </a:lnTo>
                <a:lnTo>
                  <a:pt x="1125289" y="84087"/>
                </a:lnTo>
                <a:lnTo>
                  <a:pt x="1125289" y="74414"/>
                </a:lnTo>
                <a:close/>
              </a:path>
              <a:path w="1197609" h="283844">
                <a:moveTo>
                  <a:pt x="1035118" y="64293"/>
                </a:moveTo>
                <a:lnTo>
                  <a:pt x="1012179" y="64293"/>
                </a:lnTo>
                <a:lnTo>
                  <a:pt x="1016148" y="67965"/>
                </a:lnTo>
                <a:lnTo>
                  <a:pt x="1019919" y="72231"/>
                </a:lnTo>
                <a:lnTo>
                  <a:pt x="1023491" y="77092"/>
                </a:lnTo>
                <a:lnTo>
                  <a:pt x="1035118" y="64293"/>
                </a:lnTo>
                <a:close/>
              </a:path>
              <a:path w="1197609" h="283844">
                <a:moveTo>
                  <a:pt x="1179611" y="57597"/>
                </a:moveTo>
                <a:lnTo>
                  <a:pt x="1041201" y="57597"/>
                </a:lnTo>
                <a:lnTo>
                  <a:pt x="1041201" y="74414"/>
                </a:lnTo>
                <a:lnTo>
                  <a:pt x="1179611" y="74414"/>
                </a:lnTo>
                <a:lnTo>
                  <a:pt x="1179611" y="57597"/>
                </a:lnTo>
                <a:close/>
              </a:path>
              <a:path w="1197609" h="283844">
                <a:moveTo>
                  <a:pt x="1032968" y="44202"/>
                </a:moveTo>
                <a:lnTo>
                  <a:pt x="983903" y="44202"/>
                </a:lnTo>
                <a:lnTo>
                  <a:pt x="991884" y="49420"/>
                </a:lnTo>
                <a:lnTo>
                  <a:pt x="998711" y="54061"/>
                </a:lnTo>
                <a:lnTo>
                  <a:pt x="1004385" y="58126"/>
                </a:lnTo>
                <a:lnTo>
                  <a:pt x="1008905" y="61615"/>
                </a:lnTo>
                <a:lnTo>
                  <a:pt x="1037551" y="61615"/>
                </a:lnTo>
                <a:lnTo>
                  <a:pt x="1041201" y="57597"/>
                </a:lnTo>
                <a:lnTo>
                  <a:pt x="1179611" y="57597"/>
                </a:lnTo>
                <a:lnTo>
                  <a:pt x="1179611" y="53428"/>
                </a:lnTo>
                <a:lnTo>
                  <a:pt x="1070074" y="53428"/>
                </a:lnTo>
                <a:lnTo>
                  <a:pt x="1070074" y="52090"/>
                </a:lnTo>
                <a:lnTo>
                  <a:pt x="1041201" y="52090"/>
                </a:lnTo>
                <a:lnTo>
                  <a:pt x="1032968" y="44202"/>
                </a:lnTo>
                <a:close/>
              </a:path>
              <a:path w="1197609" h="283844">
                <a:moveTo>
                  <a:pt x="1125289" y="41225"/>
                </a:moveTo>
                <a:lnTo>
                  <a:pt x="1095375" y="41225"/>
                </a:lnTo>
                <a:lnTo>
                  <a:pt x="1095375" y="53428"/>
                </a:lnTo>
                <a:lnTo>
                  <a:pt x="1125289" y="53428"/>
                </a:lnTo>
                <a:lnTo>
                  <a:pt x="1125289" y="41225"/>
                </a:lnTo>
                <a:close/>
              </a:path>
              <a:path w="1197609" h="283844">
                <a:moveTo>
                  <a:pt x="1179611" y="41225"/>
                </a:moveTo>
                <a:lnTo>
                  <a:pt x="1150590" y="41225"/>
                </a:lnTo>
                <a:lnTo>
                  <a:pt x="1150590" y="53428"/>
                </a:lnTo>
                <a:lnTo>
                  <a:pt x="1179611" y="53428"/>
                </a:lnTo>
                <a:lnTo>
                  <a:pt x="1179611" y="41225"/>
                </a:lnTo>
                <a:close/>
              </a:path>
              <a:path w="1197609" h="283844">
                <a:moveTo>
                  <a:pt x="1179611" y="20091"/>
                </a:moveTo>
                <a:lnTo>
                  <a:pt x="1041201" y="20091"/>
                </a:lnTo>
                <a:lnTo>
                  <a:pt x="1041201" y="52090"/>
                </a:lnTo>
                <a:lnTo>
                  <a:pt x="1070074" y="52090"/>
                </a:lnTo>
                <a:lnTo>
                  <a:pt x="1070074" y="41225"/>
                </a:lnTo>
                <a:lnTo>
                  <a:pt x="1179611" y="41225"/>
                </a:lnTo>
                <a:lnTo>
                  <a:pt x="1179611" y="20091"/>
                </a:lnTo>
                <a:close/>
              </a:path>
              <a:path w="1197609" h="283844">
                <a:moveTo>
                  <a:pt x="1125289" y="4018"/>
                </a:moveTo>
                <a:lnTo>
                  <a:pt x="1095375" y="4018"/>
                </a:lnTo>
                <a:lnTo>
                  <a:pt x="1095375" y="20091"/>
                </a:lnTo>
                <a:lnTo>
                  <a:pt x="1125289" y="20091"/>
                </a:lnTo>
                <a:lnTo>
                  <a:pt x="1125289" y="4018"/>
                </a:lnTo>
                <a:close/>
              </a:path>
              <a:path w="1197609" h="283844">
                <a:moveTo>
                  <a:pt x="183207" y="185291"/>
                </a:moveTo>
                <a:lnTo>
                  <a:pt x="151805" y="185291"/>
                </a:lnTo>
                <a:lnTo>
                  <a:pt x="147275" y="210443"/>
                </a:lnTo>
                <a:lnTo>
                  <a:pt x="136513" y="231576"/>
                </a:lnTo>
                <a:lnTo>
                  <a:pt x="119518" y="248691"/>
                </a:lnTo>
                <a:lnTo>
                  <a:pt x="96292" y="261788"/>
                </a:lnTo>
                <a:lnTo>
                  <a:pt x="121295" y="281731"/>
                </a:lnTo>
                <a:lnTo>
                  <a:pt x="147823" y="264932"/>
                </a:lnTo>
                <a:lnTo>
                  <a:pt x="166985" y="243259"/>
                </a:lnTo>
                <a:lnTo>
                  <a:pt x="178780" y="216712"/>
                </a:lnTo>
                <a:lnTo>
                  <a:pt x="183207" y="185291"/>
                </a:lnTo>
                <a:close/>
              </a:path>
              <a:path w="1197609" h="283844">
                <a:moveTo>
                  <a:pt x="80516" y="111025"/>
                </a:moveTo>
                <a:lnTo>
                  <a:pt x="49113" y="111025"/>
                </a:lnTo>
                <a:lnTo>
                  <a:pt x="49113" y="278903"/>
                </a:lnTo>
                <a:lnTo>
                  <a:pt x="80516" y="278903"/>
                </a:lnTo>
                <a:lnTo>
                  <a:pt x="80516" y="111025"/>
                </a:lnTo>
                <a:close/>
              </a:path>
              <a:path w="1197609" h="283844">
                <a:moveTo>
                  <a:pt x="226517" y="185291"/>
                </a:moveTo>
                <a:lnTo>
                  <a:pt x="195709" y="185291"/>
                </a:lnTo>
                <a:lnTo>
                  <a:pt x="195709" y="255141"/>
                </a:lnTo>
                <a:lnTo>
                  <a:pt x="197817" y="262260"/>
                </a:lnTo>
                <a:lnTo>
                  <a:pt x="206251" y="271884"/>
                </a:lnTo>
                <a:lnTo>
                  <a:pt x="214064" y="274290"/>
                </a:lnTo>
                <a:lnTo>
                  <a:pt x="244078" y="274290"/>
                </a:lnTo>
                <a:lnTo>
                  <a:pt x="276950" y="246105"/>
                </a:lnTo>
                <a:lnTo>
                  <a:pt x="277436" y="242887"/>
                </a:lnTo>
                <a:lnTo>
                  <a:pt x="227905" y="242887"/>
                </a:lnTo>
                <a:lnTo>
                  <a:pt x="226517" y="241002"/>
                </a:lnTo>
                <a:lnTo>
                  <a:pt x="226517" y="185291"/>
                </a:lnTo>
                <a:close/>
              </a:path>
              <a:path w="1197609" h="283844">
                <a:moveTo>
                  <a:pt x="40779" y="141833"/>
                </a:moveTo>
                <a:lnTo>
                  <a:pt x="17711" y="141833"/>
                </a:lnTo>
                <a:lnTo>
                  <a:pt x="17711" y="187225"/>
                </a:lnTo>
                <a:lnTo>
                  <a:pt x="16604" y="209215"/>
                </a:lnTo>
                <a:lnTo>
                  <a:pt x="13283" y="227855"/>
                </a:lnTo>
                <a:lnTo>
                  <a:pt x="7748" y="243147"/>
                </a:lnTo>
                <a:lnTo>
                  <a:pt x="0" y="255090"/>
                </a:lnTo>
                <a:lnTo>
                  <a:pt x="23218" y="267891"/>
                </a:lnTo>
                <a:lnTo>
                  <a:pt x="30900" y="254040"/>
                </a:lnTo>
                <a:lnTo>
                  <a:pt x="36388" y="237046"/>
                </a:lnTo>
                <a:lnTo>
                  <a:pt x="39681" y="216907"/>
                </a:lnTo>
                <a:lnTo>
                  <a:pt x="40779" y="193625"/>
                </a:lnTo>
                <a:lnTo>
                  <a:pt x="40779" y="141833"/>
                </a:lnTo>
                <a:close/>
              </a:path>
              <a:path w="1197609" h="283844">
                <a:moveTo>
                  <a:pt x="112217" y="141833"/>
                </a:moveTo>
                <a:lnTo>
                  <a:pt x="88999" y="141833"/>
                </a:lnTo>
                <a:lnTo>
                  <a:pt x="88999" y="248394"/>
                </a:lnTo>
                <a:lnTo>
                  <a:pt x="112217" y="248394"/>
                </a:lnTo>
                <a:lnTo>
                  <a:pt x="112217" y="141833"/>
                </a:lnTo>
                <a:close/>
              </a:path>
              <a:path w="1197609" h="283844">
                <a:moveTo>
                  <a:pt x="249585" y="207912"/>
                </a:moveTo>
                <a:lnTo>
                  <a:pt x="244276" y="242887"/>
                </a:lnTo>
                <a:lnTo>
                  <a:pt x="277436" y="242887"/>
                </a:lnTo>
                <a:lnTo>
                  <a:pt x="279011" y="232455"/>
                </a:lnTo>
                <a:lnTo>
                  <a:pt x="280393" y="215503"/>
                </a:lnTo>
                <a:lnTo>
                  <a:pt x="249585" y="207912"/>
                </a:lnTo>
                <a:close/>
              </a:path>
              <a:path w="1197609" h="283844">
                <a:moveTo>
                  <a:pt x="256282" y="13097"/>
                </a:moveTo>
                <a:lnTo>
                  <a:pt x="124420" y="13097"/>
                </a:lnTo>
                <a:lnTo>
                  <a:pt x="124420" y="185291"/>
                </a:lnTo>
                <a:lnTo>
                  <a:pt x="256282" y="185291"/>
                </a:lnTo>
                <a:lnTo>
                  <a:pt x="256282" y="156121"/>
                </a:lnTo>
                <a:lnTo>
                  <a:pt x="154781" y="156121"/>
                </a:lnTo>
                <a:lnTo>
                  <a:pt x="154781" y="137516"/>
                </a:lnTo>
                <a:lnTo>
                  <a:pt x="256282" y="137516"/>
                </a:lnTo>
                <a:lnTo>
                  <a:pt x="256282" y="108197"/>
                </a:lnTo>
                <a:lnTo>
                  <a:pt x="154781" y="108197"/>
                </a:lnTo>
                <a:lnTo>
                  <a:pt x="154781" y="89891"/>
                </a:lnTo>
                <a:lnTo>
                  <a:pt x="256282" y="89891"/>
                </a:lnTo>
                <a:lnTo>
                  <a:pt x="256282" y="60722"/>
                </a:lnTo>
                <a:lnTo>
                  <a:pt x="154781" y="60722"/>
                </a:lnTo>
                <a:lnTo>
                  <a:pt x="154781" y="42416"/>
                </a:lnTo>
                <a:lnTo>
                  <a:pt x="256282" y="42416"/>
                </a:lnTo>
                <a:lnTo>
                  <a:pt x="256282" y="13097"/>
                </a:lnTo>
                <a:close/>
              </a:path>
              <a:path w="1197609" h="283844">
                <a:moveTo>
                  <a:pt x="256282" y="137516"/>
                </a:moveTo>
                <a:lnTo>
                  <a:pt x="225921" y="137516"/>
                </a:lnTo>
                <a:lnTo>
                  <a:pt x="225921" y="156121"/>
                </a:lnTo>
                <a:lnTo>
                  <a:pt x="256282" y="156121"/>
                </a:lnTo>
                <a:lnTo>
                  <a:pt x="256282" y="137516"/>
                </a:lnTo>
                <a:close/>
              </a:path>
              <a:path w="1197609" h="283844">
                <a:moveTo>
                  <a:pt x="115788" y="79622"/>
                </a:moveTo>
                <a:lnTo>
                  <a:pt x="11906" y="79622"/>
                </a:lnTo>
                <a:lnTo>
                  <a:pt x="11906" y="111025"/>
                </a:lnTo>
                <a:lnTo>
                  <a:pt x="115788" y="111025"/>
                </a:lnTo>
                <a:lnTo>
                  <a:pt x="115788" y="79622"/>
                </a:lnTo>
                <a:close/>
              </a:path>
              <a:path w="1197609" h="283844">
                <a:moveTo>
                  <a:pt x="256282" y="89891"/>
                </a:moveTo>
                <a:lnTo>
                  <a:pt x="225921" y="89891"/>
                </a:lnTo>
                <a:lnTo>
                  <a:pt x="225921" y="108197"/>
                </a:lnTo>
                <a:lnTo>
                  <a:pt x="256282" y="108197"/>
                </a:lnTo>
                <a:lnTo>
                  <a:pt x="256282" y="89891"/>
                </a:lnTo>
                <a:close/>
              </a:path>
              <a:path w="1197609" h="283844">
                <a:moveTo>
                  <a:pt x="256282" y="42416"/>
                </a:moveTo>
                <a:lnTo>
                  <a:pt x="225921" y="42416"/>
                </a:lnTo>
                <a:lnTo>
                  <a:pt x="225921" y="60722"/>
                </a:lnTo>
                <a:lnTo>
                  <a:pt x="256282" y="60722"/>
                </a:lnTo>
                <a:lnTo>
                  <a:pt x="256282" y="42416"/>
                </a:lnTo>
                <a:close/>
              </a:path>
              <a:path w="1197609" h="283844">
                <a:moveTo>
                  <a:pt x="106114" y="12203"/>
                </a:moveTo>
                <a:lnTo>
                  <a:pt x="20985" y="12203"/>
                </a:lnTo>
                <a:lnTo>
                  <a:pt x="20985" y="43606"/>
                </a:lnTo>
                <a:lnTo>
                  <a:pt x="106114" y="43606"/>
                </a:lnTo>
                <a:lnTo>
                  <a:pt x="106114" y="12203"/>
                </a:lnTo>
                <a:close/>
              </a:path>
              <a:path w="1197609" h="283844">
                <a:moveTo>
                  <a:pt x="868114" y="16520"/>
                </a:moveTo>
                <a:lnTo>
                  <a:pt x="634008" y="16520"/>
                </a:lnTo>
                <a:lnTo>
                  <a:pt x="634008" y="273397"/>
                </a:lnTo>
                <a:lnTo>
                  <a:pt x="664517" y="273397"/>
                </a:lnTo>
                <a:lnTo>
                  <a:pt x="664517" y="247501"/>
                </a:lnTo>
                <a:lnTo>
                  <a:pt x="868114" y="247501"/>
                </a:lnTo>
                <a:lnTo>
                  <a:pt x="868114" y="219819"/>
                </a:lnTo>
                <a:lnTo>
                  <a:pt x="664517" y="219819"/>
                </a:lnTo>
                <a:lnTo>
                  <a:pt x="664517" y="45690"/>
                </a:lnTo>
                <a:lnTo>
                  <a:pt x="868114" y="45690"/>
                </a:lnTo>
                <a:lnTo>
                  <a:pt x="868114" y="16520"/>
                </a:lnTo>
                <a:close/>
              </a:path>
              <a:path w="1197609" h="283844">
                <a:moveTo>
                  <a:pt x="868114" y="247501"/>
                </a:moveTo>
                <a:lnTo>
                  <a:pt x="837605" y="247501"/>
                </a:lnTo>
                <a:lnTo>
                  <a:pt x="837605" y="273397"/>
                </a:lnTo>
                <a:lnTo>
                  <a:pt x="868114" y="273397"/>
                </a:lnTo>
                <a:lnTo>
                  <a:pt x="868114" y="247501"/>
                </a:lnTo>
                <a:close/>
              </a:path>
              <a:path w="1197609" h="283844">
                <a:moveTo>
                  <a:pt x="868114" y="45690"/>
                </a:moveTo>
                <a:lnTo>
                  <a:pt x="837605" y="45690"/>
                </a:lnTo>
                <a:lnTo>
                  <a:pt x="837605" y="219819"/>
                </a:lnTo>
                <a:lnTo>
                  <a:pt x="868114" y="219819"/>
                </a:lnTo>
                <a:lnTo>
                  <a:pt x="868114" y="45690"/>
                </a:lnTo>
                <a:close/>
              </a:path>
              <a:path w="1197609" h="283844">
                <a:moveTo>
                  <a:pt x="806499" y="78729"/>
                </a:moveTo>
                <a:lnTo>
                  <a:pt x="695623" y="78729"/>
                </a:lnTo>
                <a:lnTo>
                  <a:pt x="695623" y="186928"/>
                </a:lnTo>
                <a:lnTo>
                  <a:pt x="806499" y="186928"/>
                </a:lnTo>
                <a:lnTo>
                  <a:pt x="806499" y="157609"/>
                </a:lnTo>
                <a:lnTo>
                  <a:pt x="725984" y="157609"/>
                </a:lnTo>
                <a:lnTo>
                  <a:pt x="725984" y="107900"/>
                </a:lnTo>
                <a:lnTo>
                  <a:pt x="806499" y="107900"/>
                </a:lnTo>
                <a:lnTo>
                  <a:pt x="806499" y="78729"/>
                </a:lnTo>
                <a:close/>
              </a:path>
              <a:path w="1197609" h="283844">
                <a:moveTo>
                  <a:pt x="806499" y="107900"/>
                </a:moveTo>
                <a:lnTo>
                  <a:pt x="775990" y="107900"/>
                </a:lnTo>
                <a:lnTo>
                  <a:pt x="775990" y="157609"/>
                </a:lnTo>
                <a:lnTo>
                  <a:pt x="806499" y="157609"/>
                </a:lnTo>
                <a:lnTo>
                  <a:pt x="806499" y="107900"/>
                </a:lnTo>
                <a:close/>
              </a:path>
            </a:pathLst>
          </a:custGeom>
          <a:solidFill>
            <a:srgbClr val="774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63230" y="2296637"/>
            <a:ext cx="133985" cy="22225"/>
          </a:xfrm>
          <a:custGeom>
            <a:avLst/>
            <a:gdLst/>
            <a:ahLst/>
            <a:cxnLst/>
            <a:rect l="l" t="t" r="r" b="b"/>
            <a:pathLst>
              <a:path w="133984" h="22225">
                <a:moveTo>
                  <a:pt x="0" y="22225"/>
                </a:moveTo>
                <a:lnTo>
                  <a:pt x="133697" y="22225"/>
                </a:lnTo>
                <a:lnTo>
                  <a:pt x="133697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452305" y="2306410"/>
            <a:ext cx="91440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430" y="0"/>
                </a:lnTo>
              </a:path>
            </a:pathLst>
          </a:custGeom>
          <a:ln w="243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63230" y="2271932"/>
            <a:ext cx="133985" cy="22225"/>
          </a:xfrm>
          <a:custGeom>
            <a:avLst/>
            <a:gdLst/>
            <a:ahLst/>
            <a:cxnLst/>
            <a:rect l="l" t="t" r="r" b="b"/>
            <a:pathLst>
              <a:path w="133984" h="22225">
                <a:moveTo>
                  <a:pt x="0" y="22225"/>
                </a:moveTo>
                <a:lnTo>
                  <a:pt x="133697" y="22225"/>
                </a:lnTo>
                <a:lnTo>
                  <a:pt x="133697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452305" y="2275156"/>
            <a:ext cx="91440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430" y="0"/>
                </a:lnTo>
              </a:path>
            </a:pathLst>
          </a:custGeom>
          <a:ln w="240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52540" y="2255809"/>
            <a:ext cx="30480" cy="10795"/>
          </a:xfrm>
          <a:custGeom>
            <a:avLst/>
            <a:gdLst/>
            <a:ahLst/>
            <a:cxnLst/>
            <a:rect l="l" t="t" r="r" b="b"/>
            <a:pathLst>
              <a:path w="30479" h="10794">
                <a:moveTo>
                  <a:pt x="0" y="0"/>
                </a:moveTo>
                <a:lnTo>
                  <a:pt x="0" y="10269"/>
                </a:lnTo>
                <a:lnTo>
                  <a:pt x="30212" y="10269"/>
                </a:lnTo>
                <a:lnTo>
                  <a:pt x="3021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63230" y="2247673"/>
            <a:ext cx="133985" cy="22225"/>
          </a:xfrm>
          <a:custGeom>
            <a:avLst/>
            <a:gdLst/>
            <a:ahLst/>
            <a:cxnLst/>
            <a:rect l="l" t="t" r="r" b="b"/>
            <a:pathLst>
              <a:path w="133984" h="22225">
                <a:moveTo>
                  <a:pt x="0" y="21778"/>
                </a:moveTo>
                <a:lnTo>
                  <a:pt x="133697" y="21778"/>
                </a:lnTo>
                <a:lnTo>
                  <a:pt x="133697" y="0"/>
                </a:lnTo>
                <a:lnTo>
                  <a:pt x="0" y="0"/>
                </a:lnTo>
                <a:lnTo>
                  <a:pt x="0" y="217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84872" y="2234873"/>
            <a:ext cx="0" cy="119380"/>
          </a:xfrm>
          <a:custGeom>
            <a:avLst/>
            <a:gdLst/>
            <a:ahLst/>
            <a:cxnLst/>
            <a:rect l="l" t="t" r="r" b="b"/>
            <a:pathLst>
              <a:path h="119380">
                <a:moveTo>
                  <a:pt x="0" y="0"/>
                </a:moveTo>
                <a:lnTo>
                  <a:pt x="0" y="119260"/>
                </a:lnTo>
              </a:path>
            </a:pathLst>
          </a:custGeom>
          <a:ln w="359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4264" y="2241223"/>
            <a:ext cx="41275" cy="126364"/>
          </a:xfrm>
          <a:custGeom>
            <a:avLst/>
            <a:gdLst/>
            <a:ahLst/>
            <a:cxnLst/>
            <a:rect l="l" t="t" r="r" b="b"/>
            <a:pathLst>
              <a:path w="41275" h="126364">
                <a:moveTo>
                  <a:pt x="17710" y="0"/>
                </a:moveTo>
                <a:lnTo>
                  <a:pt x="40778" y="0"/>
                </a:lnTo>
                <a:lnTo>
                  <a:pt x="40778" y="51792"/>
                </a:lnTo>
                <a:lnTo>
                  <a:pt x="39681" y="75074"/>
                </a:lnTo>
                <a:lnTo>
                  <a:pt x="36388" y="95212"/>
                </a:lnTo>
                <a:lnTo>
                  <a:pt x="30900" y="112207"/>
                </a:lnTo>
                <a:lnTo>
                  <a:pt x="23217" y="126057"/>
                </a:lnTo>
                <a:lnTo>
                  <a:pt x="0" y="113258"/>
                </a:lnTo>
                <a:lnTo>
                  <a:pt x="7748" y="101314"/>
                </a:lnTo>
                <a:lnTo>
                  <a:pt x="13282" y="86022"/>
                </a:lnTo>
                <a:lnTo>
                  <a:pt x="16603" y="67381"/>
                </a:lnTo>
                <a:lnTo>
                  <a:pt x="17710" y="45392"/>
                </a:lnTo>
                <a:lnTo>
                  <a:pt x="1771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52305" y="2244051"/>
            <a:ext cx="91440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430" y="0"/>
                </a:lnTo>
              </a:path>
            </a:pathLst>
          </a:custGeom>
          <a:ln w="240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39046" y="2236907"/>
            <a:ext cx="71755" cy="19050"/>
          </a:xfrm>
          <a:custGeom>
            <a:avLst/>
            <a:gdLst/>
            <a:ahLst/>
            <a:cxnLst/>
            <a:rect l="l" t="t" r="r" b="b"/>
            <a:pathLst>
              <a:path w="71754" h="19050">
                <a:moveTo>
                  <a:pt x="0" y="0"/>
                </a:moveTo>
                <a:lnTo>
                  <a:pt x="0" y="18603"/>
                </a:lnTo>
                <a:lnTo>
                  <a:pt x="71139" y="18603"/>
                </a:lnTo>
                <a:lnTo>
                  <a:pt x="7113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89064" y="2233484"/>
            <a:ext cx="281940" cy="149860"/>
          </a:xfrm>
          <a:custGeom>
            <a:avLst/>
            <a:gdLst/>
            <a:ahLst/>
            <a:cxnLst/>
            <a:rect l="l" t="t" r="r" b="b"/>
            <a:pathLst>
              <a:path w="281940" h="149860">
                <a:moveTo>
                  <a:pt x="50601" y="0"/>
                </a:moveTo>
                <a:lnTo>
                  <a:pt x="231278" y="0"/>
                </a:lnTo>
                <a:lnTo>
                  <a:pt x="231278" y="99417"/>
                </a:lnTo>
                <a:lnTo>
                  <a:pt x="183802" y="99417"/>
                </a:lnTo>
                <a:lnTo>
                  <a:pt x="183802" y="106412"/>
                </a:lnTo>
                <a:lnTo>
                  <a:pt x="183802" y="111869"/>
                </a:lnTo>
                <a:lnTo>
                  <a:pt x="186531" y="114597"/>
                </a:lnTo>
                <a:lnTo>
                  <a:pt x="191988" y="114597"/>
                </a:lnTo>
                <a:lnTo>
                  <a:pt x="231576" y="114597"/>
                </a:lnTo>
                <a:lnTo>
                  <a:pt x="237926" y="114597"/>
                </a:lnTo>
                <a:lnTo>
                  <a:pt x="242490" y="112886"/>
                </a:lnTo>
                <a:lnTo>
                  <a:pt x="245268" y="109463"/>
                </a:lnTo>
                <a:lnTo>
                  <a:pt x="248046" y="106040"/>
                </a:lnTo>
                <a:lnTo>
                  <a:pt x="250229" y="98325"/>
                </a:lnTo>
                <a:lnTo>
                  <a:pt x="251817" y="86320"/>
                </a:lnTo>
                <a:lnTo>
                  <a:pt x="281582" y="96738"/>
                </a:lnTo>
                <a:lnTo>
                  <a:pt x="267642" y="132729"/>
                </a:lnTo>
                <a:lnTo>
                  <a:pt x="247600" y="139303"/>
                </a:lnTo>
                <a:lnTo>
                  <a:pt x="237380" y="139303"/>
                </a:lnTo>
                <a:lnTo>
                  <a:pt x="186779" y="139303"/>
                </a:lnTo>
                <a:lnTo>
                  <a:pt x="153502" y="115318"/>
                </a:lnTo>
                <a:lnTo>
                  <a:pt x="152995" y="107305"/>
                </a:lnTo>
                <a:lnTo>
                  <a:pt x="152995" y="99417"/>
                </a:lnTo>
                <a:lnTo>
                  <a:pt x="127992" y="99417"/>
                </a:lnTo>
                <a:lnTo>
                  <a:pt x="111918" y="119508"/>
                </a:lnTo>
                <a:lnTo>
                  <a:pt x="87213" y="134540"/>
                </a:lnTo>
                <a:lnTo>
                  <a:pt x="53875" y="144512"/>
                </a:lnTo>
                <a:lnTo>
                  <a:pt x="11906" y="149423"/>
                </a:lnTo>
                <a:lnTo>
                  <a:pt x="0" y="122336"/>
                </a:lnTo>
                <a:lnTo>
                  <a:pt x="31532" y="120904"/>
                </a:lnTo>
                <a:lnTo>
                  <a:pt x="57373" y="116606"/>
                </a:lnTo>
                <a:lnTo>
                  <a:pt x="77520" y="109444"/>
                </a:lnTo>
                <a:lnTo>
                  <a:pt x="91975" y="99417"/>
                </a:lnTo>
                <a:lnTo>
                  <a:pt x="50601" y="99417"/>
                </a:lnTo>
                <a:lnTo>
                  <a:pt x="50601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52540" y="2222917"/>
            <a:ext cx="30480" cy="10795"/>
          </a:xfrm>
          <a:custGeom>
            <a:avLst/>
            <a:gdLst/>
            <a:ahLst/>
            <a:cxnLst/>
            <a:rect l="l" t="t" r="r" b="b"/>
            <a:pathLst>
              <a:path w="30479" h="10794">
                <a:moveTo>
                  <a:pt x="0" y="0"/>
                </a:moveTo>
                <a:lnTo>
                  <a:pt x="0" y="10269"/>
                </a:lnTo>
                <a:lnTo>
                  <a:pt x="30212" y="10269"/>
                </a:lnTo>
                <a:lnTo>
                  <a:pt x="3021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10248" y="2207291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0" y="0"/>
                </a:moveTo>
                <a:lnTo>
                  <a:pt x="0" y="49708"/>
                </a:lnTo>
                <a:lnTo>
                  <a:pt x="50006" y="49708"/>
                </a:lnTo>
                <a:lnTo>
                  <a:pt x="5000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39046" y="2189282"/>
            <a:ext cx="71755" cy="18415"/>
          </a:xfrm>
          <a:custGeom>
            <a:avLst/>
            <a:gdLst/>
            <a:ahLst/>
            <a:cxnLst/>
            <a:rect l="l" t="t" r="r" b="b"/>
            <a:pathLst>
              <a:path w="71754" h="18414">
                <a:moveTo>
                  <a:pt x="0" y="0"/>
                </a:moveTo>
                <a:lnTo>
                  <a:pt x="0" y="18305"/>
                </a:lnTo>
                <a:lnTo>
                  <a:pt x="71139" y="18305"/>
                </a:lnTo>
                <a:lnTo>
                  <a:pt x="7113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10657" y="2185413"/>
            <a:ext cx="45085" cy="14604"/>
          </a:xfrm>
          <a:custGeom>
            <a:avLst/>
            <a:gdLst/>
            <a:ahLst/>
            <a:cxnLst/>
            <a:rect l="l" t="t" r="r" b="b"/>
            <a:pathLst>
              <a:path w="45084" h="14605">
                <a:moveTo>
                  <a:pt x="25598" y="0"/>
                </a:moveTo>
                <a:lnTo>
                  <a:pt x="19756" y="3553"/>
                </a:lnTo>
                <a:lnTo>
                  <a:pt x="13543" y="7069"/>
                </a:lnTo>
                <a:lnTo>
                  <a:pt x="6957" y="10548"/>
                </a:lnTo>
                <a:lnTo>
                  <a:pt x="0" y="13989"/>
                </a:lnTo>
                <a:lnTo>
                  <a:pt x="44499" y="13989"/>
                </a:lnTo>
                <a:lnTo>
                  <a:pt x="38943" y="9227"/>
                </a:lnTo>
                <a:lnTo>
                  <a:pt x="32642" y="4564"/>
                </a:lnTo>
                <a:lnTo>
                  <a:pt x="2559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96171" y="2179013"/>
            <a:ext cx="104139" cy="199390"/>
          </a:xfrm>
          <a:custGeom>
            <a:avLst/>
            <a:gdLst/>
            <a:ahLst/>
            <a:cxnLst/>
            <a:rect l="l" t="t" r="r" b="b"/>
            <a:pathLst>
              <a:path w="104140" h="199389">
                <a:moveTo>
                  <a:pt x="0" y="0"/>
                </a:moveTo>
                <a:lnTo>
                  <a:pt x="103881" y="0"/>
                </a:lnTo>
                <a:lnTo>
                  <a:pt x="103881" y="31402"/>
                </a:lnTo>
                <a:lnTo>
                  <a:pt x="68609" y="31402"/>
                </a:lnTo>
                <a:lnTo>
                  <a:pt x="68609" y="199280"/>
                </a:lnTo>
                <a:lnTo>
                  <a:pt x="37207" y="199280"/>
                </a:lnTo>
                <a:lnTo>
                  <a:pt x="37207" y="31402"/>
                </a:lnTo>
                <a:lnTo>
                  <a:pt x="0" y="314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79887" y="2178120"/>
            <a:ext cx="111125" cy="108585"/>
          </a:xfrm>
          <a:custGeom>
            <a:avLst/>
            <a:gdLst/>
            <a:ahLst/>
            <a:cxnLst/>
            <a:rect l="l" t="t" r="r" b="b"/>
            <a:pathLst>
              <a:path w="111125" h="108585">
                <a:moveTo>
                  <a:pt x="0" y="0"/>
                </a:moveTo>
                <a:lnTo>
                  <a:pt x="110876" y="0"/>
                </a:lnTo>
                <a:lnTo>
                  <a:pt x="110876" y="108197"/>
                </a:lnTo>
                <a:lnTo>
                  <a:pt x="0" y="1081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48782" y="2145080"/>
            <a:ext cx="173355" cy="174625"/>
          </a:xfrm>
          <a:custGeom>
            <a:avLst/>
            <a:gdLst/>
            <a:ahLst/>
            <a:cxnLst/>
            <a:rect l="l" t="t" r="r" b="b"/>
            <a:pathLst>
              <a:path w="173354" h="174625">
                <a:moveTo>
                  <a:pt x="0" y="0"/>
                </a:moveTo>
                <a:lnTo>
                  <a:pt x="0" y="174128"/>
                </a:lnTo>
                <a:lnTo>
                  <a:pt x="173087" y="174128"/>
                </a:lnTo>
                <a:lnTo>
                  <a:pt x="17308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358047" y="2143592"/>
            <a:ext cx="35560" cy="17780"/>
          </a:xfrm>
          <a:custGeom>
            <a:avLst/>
            <a:gdLst/>
            <a:ahLst/>
            <a:cxnLst/>
            <a:rect l="l" t="t" r="r" b="b"/>
            <a:pathLst>
              <a:path w="35559" h="17780">
                <a:moveTo>
                  <a:pt x="10120" y="0"/>
                </a:moveTo>
                <a:lnTo>
                  <a:pt x="8433" y="3373"/>
                </a:lnTo>
                <a:lnTo>
                  <a:pt x="5060" y="9177"/>
                </a:lnTo>
                <a:lnTo>
                  <a:pt x="0" y="17412"/>
                </a:lnTo>
                <a:lnTo>
                  <a:pt x="35123" y="17412"/>
                </a:lnTo>
                <a:lnTo>
                  <a:pt x="30602" y="13924"/>
                </a:lnTo>
                <a:lnTo>
                  <a:pt x="24928" y="9859"/>
                </a:lnTo>
                <a:lnTo>
                  <a:pt x="18101" y="5218"/>
                </a:lnTo>
                <a:lnTo>
                  <a:pt x="1012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39046" y="2141806"/>
            <a:ext cx="71755" cy="18415"/>
          </a:xfrm>
          <a:custGeom>
            <a:avLst/>
            <a:gdLst/>
            <a:ahLst/>
            <a:cxnLst/>
            <a:rect l="l" t="t" r="r" b="b"/>
            <a:pathLst>
              <a:path w="71754" h="18414">
                <a:moveTo>
                  <a:pt x="0" y="0"/>
                </a:moveTo>
                <a:lnTo>
                  <a:pt x="0" y="18305"/>
                </a:lnTo>
                <a:lnTo>
                  <a:pt x="71139" y="18305"/>
                </a:lnTo>
                <a:lnTo>
                  <a:pt x="7113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09554" y="2140616"/>
            <a:ext cx="25400" cy="12700"/>
          </a:xfrm>
          <a:custGeom>
            <a:avLst/>
            <a:gdLst/>
            <a:ahLst/>
            <a:cxnLst/>
            <a:rect l="l" t="t" r="r" b="b"/>
            <a:pathLst>
              <a:path w="25400" h="12700">
                <a:moveTo>
                  <a:pt x="0" y="0"/>
                </a:moveTo>
                <a:lnTo>
                  <a:pt x="0" y="12203"/>
                </a:lnTo>
                <a:lnTo>
                  <a:pt x="25300" y="12203"/>
                </a:lnTo>
                <a:lnTo>
                  <a:pt x="253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54338" y="2140616"/>
            <a:ext cx="25400" cy="12700"/>
          </a:xfrm>
          <a:custGeom>
            <a:avLst/>
            <a:gdLst/>
            <a:ahLst/>
            <a:cxnLst/>
            <a:rect l="l" t="t" r="r" b="b"/>
            <a:pathLst>
              <a:path w="25400" h="12700">
                <a:moveTo>
                  <a:pt x="0" y="0"/>
                </a:moveTo>
                <a:lnTo>
                  <a:pt x="0" y="12203"/>
                </a:lnTo>
                <a:lnTo>
                  <a:pt x="25300" y="12203"/>
                </a:lnTo>
                <a:lnTo>
                  <a:pt x="253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12443" y="2139276"/>
            <a:ext cx="34925" cy="20955"/>
          </a:xfrm>
          <a:custGeom>
            <a:avLst/>
            <a:gdLst/>
            <a:ahLst/>
            <a:cxnLst/>
            <a:rect l="l" t="t" r="r" b="b"/>
            <a:pathLst>
              <a:path w="34925" h="20955">
                <a:moveTo>
                  <a:pt x="22919" y="0"/>
                </a:moveTo>
                <a:lnTo>
                  <a:pt x="16687" y="3571"/>
                </a:lnTo>
                <a:lnTo>
                  <a:pt x="10790" y="6697"/>
                </a:lnTo>
                <a:lnTo>
                  <a:pt x="5227" y="9376"/>
                </a:lnTo>
                <a:lnTo>
                  <a:pt x="0" y="11608"/>
                </a:lnTo>
                <a:lnTo>
                  <a:pt x="5853" y="13394"/>
                </a:lnTo>
                <a:lnTo>
                  <a:pt x="13096" y="16371"/>
                </a:lnTo>
                <a:lnTo>
                  <a:pt x="21728" y="20538"/>
                </a:lnTo>
                <a:lnTo>
                  <a:pt x="27880" y="15577"/>
                </a:lnTo>
                <a:lnTo>
                  <a:pt x="32146" y="11707"/>
                </a:lnTo>
                <a:lnTo>
                  <a:pt x="34528" y="8929"/>
                </a:lnTo>
                <a:lnTo>
                  <a:pt x="2291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18272" y="2115910"/>
            <a:ext cx="234315" cy="257175"/>
          </a:xfrm>
          <a:custGeom>
            <a:avLst/>
            <a:gdLst/>
            <a:ahLst/>
            <a:cxnLst/>
            <a:rect l="l" t="t" r="r" b="b"/>
            <a:pathLst>
              <a:path w="234315" h="257175">
                <a:moveTo>
                  <a:pt x="0" y="0"/>
                </a:moveTo>
                <a:lnTo>
                  <a:pt x="234106" y="0"/>
                </a:lnTo>
                <a:lnTo>
                  <a:pt x="234106" y="256877"/>
                </a:lnTo>
                <a:lnTo>
                  <a:pt x="203596" y="256877"/>
                </a:lnTo>
                <a:lnTo>
                  <a:pt x="203596" y="230981"/>
                </a:lnTo>
                <a:lnTo>
                  <a:pt x="30509" y="230981"/>
                </a:lnTo>
                <a:lnTo>
                  <a:pt x="30509" y="256877"/>
                </a:lnTo>
                <a:lnTo>
                  <a:pt x="0" y="2568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480556" y="2112487"/>
            <a:ext cx="184150" cy="269240"/>
          </a:xfrm>
          <a:custGeom>
            <a:avLst/>
            <a:gdLst/>
            <a:ahLst/>
            <a:cxnLst/>
            <a:rect l="l" t="t" r="r" b="b"/>
            <a:pathLst>
              <a:path w="184150" h="269239">
                <a:moveTo>
                  <a:pt x="28128" y="0"/>
                </a:moveTo>
                <a:lnTo>
                  <a:pt x="159990" y="0"/>
                </a:lnTo>
                <a:lnTo>
                  <a:pt x="159990" y="172194"/>
                </a:lnTo>
                <a:lnTo>
                  <a:pt x="130224" y="172194"/>
                </a:lnTo>
                <a:lnTo>
                  <a:pt x="130224" y="224135"/>
                </a:lnTo>
                <a:lnTo>
                  <a:pt x="130224" y="227905"/>
                </a:lnTo>
                <a:lnTo>
                  <a:pt x="131613" y="229790"/>
                </a:lnTo>
                <a:lnTo>
                  <a:pt x="134391" y="229790"/>
                </a:lnTo>
                <a:lnTo>
                  <a:pt x="144809" y="229790"/>
                </a:lnTo>
                <a:lnTo>
                  <a:pt x="147984" y="229790"/>
                </a:lnTo>
                <a:lnTo>
                  <a:pt x="150117" y="226838"/>
                </a:lnTo>
                <a:lnTo>
                  <a:pt x="153292" y="194815"/>
                </a:lnTo>
                <a:lnTo>
                  <a:pt x="184100" y="202406"/>
                </a:lnTo>
                <a:lnTo>
                  <a:pt x="177919" y="243357"/>
                </a:lnTo>
                <a:lnTo>
                  <a:pt x="147786" y="261193"/>
                </a:lnTo>
                <a:lnTo>
                  <a:pt x="129182" y="261193"/>
                </a:lnTo>
                <a:lnTo>
                  <a:pt x="99417" y="242044"/>
                </a:lnTo>
                <a:lnTo>
                  <a:pt x="99417" y="232618"/>
                </a:lnTo>
                <a:lnTo>
                  <a:pt x="99417" y="172194"/>
                </a:lnTo>
                <a:lnTo>
                  <a:pt x="86915" y="172194"/>
                </a:lnTo>
                <a:lnTo>
                  <a:pt x="82487" y="203615"/>
                </a:lnTo>
                <a:lnTo>
                  <a:pt x="70693" y="230162"/>
                </a:lnTo>
                <a:lnTo>
                  <a:pt x="51531" y="251835"/>
                </a:lnTo>
                <a:lnTo>
                  <a:pt x="25003" y="268634"/>
                </a:lnTo>
                <a:lnTo>
                  <a:pt x="0" y="248691"/>
                </a:lnTo>
                <a:lnTo>
                  <a:pt x="23226" y="235594"/>
                </a:lnTo>
                <a:lnTo>
                  <a:pt x="40220" y="218479"/>
                </a:lnTo>
                <a:lnTo>
                  <a:pt x="50982" y="197346"/>
                </a:lnTo>
                <a:lnTo>
                  <a:pt x="55512" y="172194"/>
                </a:lnTo>
                <a:lnTo>
                  <a:pt x="28128" y="172194"/>
                </a:lnTo>
                <a:lnTo>
                  <a:pt x="281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05249" y="2111594"/>
            <a:ext cx="85725" cy="31750"/>
          </a:xfrm>
          <a:custGeom>
            <a:avLst/>
            <a:gdLst/>
            <a:ahLst/>
            <a:cxnLst/>
            <a:rect l="l" t="t" r="r" b="b"/>
            <a:pathLst>
              <a:path w="85725" h="31750">
                <a:moveTo>
                  <a:pt x="0" y="0"/>
                </a:moveTo>
                <a:lnTo>
                  <a:pt x="85129" y="0"/>
                </a:lnTo>
                <a:lnTo>
                  <a:pt x="85129" y="31402"/>
                </a:lnTo>
                <a:lnTo>
                  <a:pt x="0" y="314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297176" y="2101176"/>
            <a:ext cx="284480" cy="281940"/>
          </a:xfrm>
          <a:custGeom>
            <a:avLst/>
            <a:gdLst/>
            <a:ahLst/>
            <a:cxnLst/>
            <a:rect l="l" t="t" r="r" b="b"/>
            <a:pathLst>
              <a:path w="284479" h="281939">
                <a:moveTo>
                  <a:pt x="56108" y="0"/>
                </a:moveTo>
                <a:lnTo>
                  <a:pt x="84980" y="8929"/>
                </a:lnTo>
                <a:lnTo>
                  <a:pt x="82301" y="16519"/>
                </a:lnTo>
                <a:lnTo>
                  <a:pt x="96449" y="24938"/>
                </a:lnTo>
                <a:lnTo>
                  <a:pt x="108830" y="33374"/>
                </a:lnTo>
                <a:lnTo>
                  <a:pt x="119443" y="41830"/>
                </a:lnTo>
                <a:lnTo>
                  <a:pt x="128289" y="50303"/>
                </a:lnTo>
                <a:lnTo>
                  <a:pt x="128289" y="18305"/>
                </a:lnTo>
                <a:lnTo>
                  <a:pt x="182463" y="18305"/>
                </a:lnTo>
                <a:lnTo>
                  <a:pt x="182463" y="2232"/>
                </a:lnTo>
                <a:lnTo>
                  <a:pt x="212377" y="2232"/>
                </a:lnTo>
                <a:lnTo>
                  <a:pt x="212377" y="18305"/>
                </a:lnTo>
                <a:lnTo>
                  <a:pt x="266700" y="18305"/>
                </a:lnTo>
                <a:lnTo>
                  <a:pt x="266700" y="72628"/>
                </a:lnTo>
                <a:lnTo>
                  <a:pt x="212377" y="72628"/>
                </a:lnTo>
                <a:lnTo>
                  <a:pt x="212377" y="82301"/>
                </a:lnTo>
                <a:lnTo>
                  <a:pt x="278010" y="82301"/>
                </a:lnTo>
                <a:lnTo>
                  <a:pt x="278010" y="105816"/>
                </a:lnTo>
                <a:lnTo>
                  <a:pt x="120699" y="105816"/>
                </a:lnTo>
                <a:lnTo>
                  <a:pt x="120699" y="82301"/>
                </a:lnTo>
                <a:lnTo>
                  <a:pt x="182463" y="82301"/>
                </a:lnTo>
                <a:lnTo>
                  <a:pt x="182463" y="72628"/>
                </a:lnTo>
                <a:lnTo>
                  <a:pt x="128289" y="72628"/>
                </a:lnTo>
                <a:lnTo>
                  <a:pt x="128289" y="55810"/>
                </a:lnTo>
                <a:lnTo>
                  <a:pt x="110579" y="75307"/>
                </a:lnTo>
                <a:lnTo>
                  <a:pt x="107007" y="70445"/>
                </a:lnTo>
                <a:lnTo>
                  <a:pt x="103237" y="66178"/>
                </a:lnTo>
                <a:lnTo>
                  <a:pt x="99268" y="62507"/>
                </a:lnTo>
                <a:lnTo>
                  <a:pt x="99268" y="87213"/>
                </a:lnTo>
                <a:lnTo>
                  <a:pt x="41076" y="87213"/>
                </a:lnTo>
                <a:lnTo>
                  <a:pt x="39588" y="89594"/>
                </a:lnTo>
                <a:lnTo>
                  <a:pt x="37653" y="92124"/>
                </a:lnTo>
                <a:lnTo>
                  <a:pt x="35272" y="94803"/>
                </a:lnTo>
                <a:lnTo>
                  <a:pt x="114597" y="94803"/>
                </a:lnTo>
                <a:lnTo>
                  <a:pt x="114597" y="191839"/>
                </a:lnTo>
                <a:lnTo>
                  <a:pt x="55363" y="191839"/>
                </a:lnTo>
                <a:lnTo>
                  <a:pt x="55363" y="202703"/>
                </a:lnTo>
                <a:lnTo>
                  <a:pt x="114597" y="202703"/>
                </a:lnTo>
                <a:lnTo>
                  <a:pt x="114597" y="229641"/>
                </a:lnTo>
                <a:lnTo>
                  <a:pt x="55363" y="229641"/>
                </a:lnTo>
                <a:lnTo>
                  <a:pt x="55363" y="240208"/>
                </a:lnTo>
                <a:lnTo>
                  <a:pt x="117574" y="240208"/>
                </a:lnTo>
                <a:lnTo>
                  <a:pt x="117574" y="254942"/>
                </a:lnTo>
                <a:lnTo>
                  <a:pt x="133377" y="250626"/>
                </a:lnTo>
                <a:lnTo>
                  <a:pt x="147451" y="245417"/>
                </a:lnTo>
                <a:lnTo>
                  <a:pt x="159794" y="239315"/>
                </a:lnTo>
                <a:lnTo>
                  <a:pt x="170408" y="232320"/>
                </a:lnTo>
                <a:lnTo>
                  <a:pt x="132605" y="232320"/>
                </a:lnTo>
                <a:lnTo>
                  <a:pt x="132605" y="115937"/>
                </a:lnTo>
                <a:lnTo>
                  <a:pt x="269081" y="115937"/>
                </a:lnTo>
                <a:lnTo>
                  <a:pt x="269081" y="232320"/>
                </a:lnTo>
                <a:lnTo>
                  <a:pt x="230683" y="232320"/>
                </a:lnTo>
                <a:lnTo>
                  <a:pt x="243473" y="236469"/>
                </a:lnTo>
                <a:lnTo>
                  <a:pt x="256691" y="242068"/>
                </a:lnTo>
                <a:lnTo>
                  <a:pt x="270336" y="249119"/>
                </a:lnTo>
                <a:lnTo>
                  <a:pt x="284410" y="257621"/>
                </a:lnTo>
                <a:lnTo>
                  <a:pt x="266700" y="281731"/>
                </a:lnTo>
                <a:lnTo>
                  <a:pt x="254235" y="273936"/>
                </a:lnTo>
                <a:lnTo>
                  <a:pt x="240059" y="267072"/>
                </a:lnTo>
                <a:lnTo>
                  <a:pt x="224172" y="261137"/>
                </a:lnTo>
                <a:lnTo>
                  <a:pt x="206573" y="256133"/>
                </a:lnTo>
                <a:lnTo>
                  <a:pt x="222795" y="232320"/>
                </a:lnTo>
                <a:lnTo>
                  <a:pt x="173980" y="232320"/>
                </a:lnTo>
                <a:lnTo>
                  <a:pt x="191095" y="256133"/>
                </a:lnTo>
                <a:lnTo>
                  <a:pt x="176547" y="264988"/>
                </a:lnTo>
                <a:lnTo>
                  <a:pt x="161478" y="272206"/>
                </a:lnTo>
                <a:lnTo>
                  <a:pt x="145888" y="277787"/>
                </a:lnTo>
                <a:lnTo>
                  <a:pt x="129778" y="281731"/>
                </a:lnTo>
                <a:lnTo>
                  <a:pt x="117574" y="261342"/>
                </a:lnTo>
                <a:lnTo>
                  <a:pt x="117574" y="267146"/>
                </a:lnTo>
                <a:lnTo>
                  <a:pt x="55363" y="267146"/>
                </a:lnTo>
                <a:lnTo>
                  <a:pt x="55363" y="277117"/>
                </a:lnTo>
                <a:lnTo>
                  <a:pt x="26491" y="277117"/>
                </a:lnTo>
                <a:lnTo>
                  <a:pt x="26491" y="104626"/>
                </a:lnTo>
                <a:lnTo>
                  <a:pt x="23216" y="107900"/>
                </a:lnTo>
                <a:lnTo>
                  <a:pt x="19942" y="110926"/>
                </a:lnTo>
                <a:lnTo>
                  <a:pt x="16668" y="113704"/>
                </a:lnTo>
                <a:lnTo>
                  <a:pt x="0" y="83641"/>
                </a:lnTo>
                <a:lnTo>
                  <a:pt x="17738" y="66861"/>
                </a:lnTo>
                <a:lnTo>
                  <a:pt x="33002" y="47327"/>
                </a:lnTo>
                <a:lnTo>
                  <a:pt x="45792" y="25040"/>
                </a:lnTo>
                <a:lnTo>
                  <a:pt x="5610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00375" y="2099390"/>
            <a:ext cx="260350" cy="153035"/>
          </a:xfrm>
          <a:custGeom>
            <a:avLst/>
            <a:gdLst/>
            <a:ahLst/>
            <a:cxnLst/>
            <a:rect l="l" t="t" r="r" b="b"/>
            <a:pathLst>
              <a:path w="260350" h="153035">
                <a:moveTo>
                  <a:pt x="74265" y="0"/>
                </a:moveTo>
                <a:lnTo>
                  <a:pt x="90487" y="21431"/>
                </a:lnTo>
                <a:lnTo>
                  <a:pt x="77232" y="26323"/>
                </a:lnTo>
                <a:lnTo>
                  <a:pt x="65000" y="30286"/>
                </a:lnTo>
                <a:lnTo>
                  <a:pt x="53792" y="33318"/>
                </a:lnTo>
                <a:lnTo>
                  <a:pt x="43606" y="35421"/>
                </a:lnTo>
                <a:lnTo>
                  <a:pt x="43606" y="42713"/>
                </a:lnTo>
                <a:lnTo>
                  <a:pt x="85278" y="42713"/>
                </a:lnTo>
                <a:lnTo>
                  <a:pt x="85278" y="63103"/>
                </a:lnTo>
                <a:lnTo>
                  <a:pt x="43606" y="63103"/>
                </a:lnTo>
                <a:lnTo>
                  <a:pt x="43606" y="70990"/>
                </a:lnTo>
                <a:lnTo>
                  <a:pt x="85278" y="70990"/>
                </a:lnTo>
                <a:lnTo>
                  <a:pt x="85278" y="91529"/>
                </a:lnTo>
                <a:lnTo>
                  <a:pt x="43606" y="91529"/>
                </a:lnTo>
                <a:lnTo>
                  <a:pt x="43606" y="100012"/>
                </a:lnTo>
                <a:lnTo>
                  <a:pt x="101500" y="100012"/>
                </a:lnTo>
                <a:lnTo>
                  <a:pt x="89892" y="85129"/>
                </a:lnTo>
                <a:lnTo>
                  <a:pt x="97135" y="82252"/>
                </a:lnTo>
                <a:lnTo>
                  <a:pt x="104775" y="78680"/>
                </a:lnTo>
                <a:lnTo>
                  <a:pt x="112811" y="74413"/>
                </a:lnTo>
                <a:lnTo>
                  <a:pt x="108942" y="72925"/>
                </a:lnTo>
                <a:lnTo>
                  <a:pt x="104229" y="71288"/>
                </a:lnTo>
                <a:lnTo>
                  <a:pt x="98673" y="69502"/>
                </a:lnTo>
                <a:lnTo>
                  <a:pt x="109686" y="52387"/>
                </a:lnTo>
                <a:lnTo>
                  <a:pt x="107404" y="53478"/>
                </a:lnTo>
                <a:lnTo>
                  <a:pt x="104030" y="54818"/>
                </a:lnTo>
                <a:lnTo>
                  <a:pt x="99565" y="56405"/>
                </a:lnTo>
                <a:lnTo>
                  <a:pt x="86469" y="38695"/>
                </a:lnTo>
                <a:lnTo>
                  <a:pt x="92468" y="36630"/>
                </a:lnTo>
                <a:lnTo>
                  <a:pt x="99007" y="34007"/>
                </a:lnTo>
                <a:lnTo>
                  <a:pt x="106086" y="30825"/>
                </a:lnTo>
                <a:lnTo>
                  <a:pt x="113704" y="27086"/>
                </a:lnTo>
                <a:lnTo>
                  <a:pt x="107255" y="24308"/>
                </a:lnTo>
                <a:lnTo>
                  <a:pt x="101947" y="22175"/>
                </a:lnTo>
                <a:lnTo>
                  <a:pt x="97780" y="20687"/>
                </a:lnTo>
                <a:lnTo>
                  <a:pt x="110876" y="4613"/>
                </a:lnTo>
                <a:lnTo>
                  <a:pt x="116290" y="6548"/>
                </a:lnTo>
                <a:lnTo>
                  <a:pt x="121964" y="8929"/>
                </a:lnTo>
                <a:lnTo>
                  <a:pt x="127899" y="11757"/>
                </a:lnTo>
                <a:lnTo>
                  <a:pt x="134094" y="15031"/>
                </a:lnTo>
                <a:lnTo>
                  <a:pt x="140245" y="10665"/>
                </a:lnTo>
                <a:lnTo>
                  <a:pt x="145504" y="5953"/>
                </a:lnTo>
                <a:lnTo>
                  <a:pt x="149870" y="892"/>
                </a:lnTo>
                <a:lnTo>
                  <a:pt x="168473" y="15626"/>
                </a:lnTo>
                <a:lnTo>
                  <a:pt x="160337" y="22274"/>
                </a:lnTo>
                <a:lnTo>
                  <a:pt x="155376" y="26094"/>
                </a:lnTo>
                <a:lnTo>
                  <a:pt x="153590" y="27086"/>
                </a:lnTo>
                <a:lnTo>
                  <a:pt x="157658" y="29467"/>
                </a:lnTo>
                <a:lnTo>
                  <a:pt x="162123" y="32444"/>
                </a:lnTo>
                <a:lnTo>
                  <a:pt x="166985" y="36016"/>
                </a:lnTo>
                <a:lnTo>
                  <a:pt x="154483" y="49113"/>
                </a:lnTo>
                <a:lnTo>
                  <a:pt x="168771" y="59828"/>
                </a:lnTo>
                <a:lnTo>
                  <a:pt x="162123" y="66178"/>
                </a:lnTo>
                <a:lnTo>
                  <a:pt x="157360" y="70246"/>
                </a:lnTo>
                <a:lnTo>
                  <a:pt x="154483" y="72032"/>
                </a:lnTo>
                <a:lnTo>
                  <a:pt x="161925" y="76001"/>
                </a:lnTo>
                <a:lnTo>
                  <a:pt x="167729" y="79623"/>
                </a:lnTo>
                <a:lnTo>
                  <a:pt x="171896" y="82897"/>
                </a:lnTo>
                <a:lnTo>
                  <a:pt x="157311" y="100012"/>
                </a:lnTo>
                <a:lnTo>
                  <a:pt x="216396" y="100012"/>
                </a:lnTo>
                <a:lnTo>
                  <a:pt x="216396" y="91529"/>
                </a:lnTo>
                <a:lnTo>
                  <a:pt x="174575" y="91529"/>
                </a:lnTo>
                <a:lnTo>
                  <a:pt x="174575" y="70990"/>
                </a:lnTo>
                <a:lnTo>
                  <a:pt x="216396" y="70990"/>
                </a:lnTo>
                <a:lnTo>
                  <a:pt x="216396" y="63103"/>
                </a:lnTo>
                <a:lnTo>
                  <a:pt x="174575" y="63103"/>
                </a:lnTo>
                <a:lnTo>
                  <a:pt x="174575" y="42713"/>
                </a:lnTo>
                <a:lnTo>
                  <a:pt x="216396" y="42713"/>
                </a:lnTo>
                <a:lnTo>
                  <a:pt x="216396" y="34528"/>
                </a:lnTo>
                <a:lnTo>
                  <a:pt x="173087" y="34528"/>
                </a:lnTo>
                <a:lnTo>
                  <a:pt x="173087" y="11906"/>
                </a:lnTo>
                <a:lnTo>
                  <a:pt x="246310" y="11906"/>
                </a:lnTo>
                <a:lnTo>
                  <a:pt x="246310" y="100012"/>
                </a:lnTo>
                <a:lnTo>
                  <a:pt x="260002" y="100012"/>
                </a:lnTo>
                <a:lnTo>
                  <a:pt x="260002" y="152697"/>
                </a:lnTo>
                <a:lnTo>
                  <a:pt x="230088" y="152697"/>
                </a:lnTo>
                <a:lnTo>
                  <a:pt x="230088" y="122931"/>
                </a:lnTo>
                <a:lnTo>
                  <a:pt x="29765" y="122931"/>
                </a:lnTo>
                <a:lnTo>
                  <a:pt x="29765" y="152697"/>
                </a:lnTo>
                <a:lnTo>
                  <a:pt x="0" y="152697"/>
                </a:lnTo>
                <a:lnTo>
                  <a:pt x="0" y="100012"/>
                </a:lnTo>
                <a:lnTo>
                  <a:pt x="13692" y="100012"/>
                </a:lnTo>
                <a:lnTo>
                  <a:pt x="13692" y="18603"/>
                </a:lnTo>
                <a:lnTo>
                  <a:pt x="28416" y="15710"/>
                </a:lnTo>
                <a:lnTo>
                  <a:pt x="43420" y="11645"/>
                </a:lnTo>
                <a:lnTo>
                  <a:pt x="58703" y="6408"/>
                </a:lnTo>
                <a:lnTo>
                  <a:pt x="7426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16364" y="3292157"/>
            <a:ext cx="1778000" cy="5079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416364" y="2718073"/>
            <a:ext cx="1778000" cy="508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55804" y="3250505"/>
            <a:ext cx="576580" cy="576580"/>
          </a:xfrm>
          <a:custGeom>
            <a:avLst/>
            <a:gdLst/>
            <a:ahLst/>
            <a:cxnLst/>
            <a:rect l="l" t="t" r="r" b="b"/>
            <a:pathLst>
              <a:path w="576579" h="576579">
                <a:moveTo>
                  <a:pt x="0" y="0"/>
                </a:moveTo>
                <a:lnTo>
                  <a:pt x="576000" y="0"/>
                </a:lnTo>
                <a:lnTo>
                  <a:pt x="576000" y="576000"/>
                </a:lnTo>
                <a:lnTo>
                  <a:pt x="0" y="576000"/>
                </a:lnTo>
                <a:lnTo>
                  <a:pt x="0" y="0"/>
                </a:lnTo>
                <a:close/>
              </a:path>
            </a:pathLst>
          </a:custGeom>
          <a:solidFill>
            <a:srgbClr val="4444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55804" y="2674505"/>
            <a:ext cx="576580" cy="576580"/>
          </a:xfrm>
          <a:custGeom>
            <a:avLst/>
            <a:gdLst/>
            <a:ahLst/>
            <a:cxnLst/>
            <a:rect l="l" t="t" r="r" b="b"/>
            <a:pathLst>
              <a:path w="576579" h="576580">
                <a:moveTo>
                  <a:pt x="0" y="0"/>
                </a:moveTo>
                <a:lnTo>
                  <a:pt x="576000" y="0"/>
                </a:lnTo>
                <a:lnTo>
                  <a:pt x="576000" y="575999"/>
                </a:lnTo>
                <a:lnTo>
                  <a:pt x="0" y="575999"/>
                </a:lnTo>
                <a:lnTo>
                  <a:pt x="0" y="0"/>
                </a:lnTo>
                <a:close/>
              </a:path>
            </a:pathLst>
          </a:custGeom>
          <a:solidFill>
            <a:srgbClr val="197D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9322898" y="2908779"/>
            <a:ext cx="1096645" cy="8191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110" dirty="0">
                <a:solidFill>
                  <a:srgbClr val="404040"/>
                </a:solidFill>
                <a:latin typeface="Microsoft JhengHei UI"/>
                <a:cs typeface="Microsoft JhengHei UI"/>
              </a:rPr>
              <a:t>HOVER</a:t>
            </a:r>
            <a:endParaRPr sz="17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50" b="1" spc="75" dirty="0">
                <a:solidFill>
                  <a:srgbClr val="404040"/>
                </a:solidFill>
                <a:latin typeface="Microsoft JhengHei UI"/>
                <a:cs typeface="Microsoft JhengHei UI"/>
              </a:rPr>
              <a:t>NORMAL</a:t>
            </a:r>
            <a:endParaRPr sz="1750">
              <a:latin typeface="Microsoft JhengHei UI"/>
              <a:cs typeface="Microsoft JhengHei U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650735" y="4294632"/>
            <a:ext cx="472440" cy="4693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17207" y="4251959"/>
            <a:ext cx="539496" cy="6492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26584" y="4267939"/>
            <a:ext cx="467995" cy="467995"/>
          </a:xfrm>
          <a:custGeom>
            <a:avLst/>
            <a:gdLst/>
            <a:ahLst/>
            <a:cxnLst/>
            <a:rect l="l" t="t" r="r" b="b"/>
            <a:pathLst>
              <a:path w="467995" h="467995">
                <a:moveTo>
                  <a:pt x="234000" y="0"/>
                </a:moveTo>
                <a:lnTo>
                  <a:pt x="186840" y="4754"/>
                </a:lnTo>
                <a:lnTo>
                  <a:pt x="142916" y="18388"/>
                </a:lnTo>
                <a:lnTo>
                  <a:pt x="103168" y="39963"/>
                </a:lnTo>
                <a:lnTo>
                  <a:pt x="68536" y="68536"/>
                </a:lnTo>
                <a:lnTo>
                  <a:pt x="39963" y="103168"/>
                </a:lnTo>
                <a:lnTo>
                  <a:pt x="18388" y="142916"/>
                </a:lnTo>
                <a:lnTo>
                  <a:pt x="4754" y="186840"/>
                </a:lnTo>
                <a:lnTo>
                  <a:pt x="0" y="234000"/>
                </a:lnTo>
                <a:lnTo>
                  <a:pt x="4754" y="281159"/>
                </a:lnTo>
                <a:lnTo>
                  <a:pt x="18388" y="325083"/>
                </a:lnTo>
                <a:lnTo>
                  <a:pt x="39963" y="364831"/>
                </a:lnTo>
                <a:lnTo>
                  <a:pt x="68536" y="399462"/>
                </a:lnTo>
                <a:lnTo>
                  <a:pt x="103168" y="428036"/>
                </a:lnTo>
                <a:lnTo>
                  <a:pt x="142916" y="449611"/>
                </a:lnTo>
                <a:lnTo>
                  <a:pt x="186840" y="463246"/>
                </a:lnTo>
                <a:lnTo>
                  <a:pt x="234000" y="468000"/>
                </a:lnTo>
                <a:lnTo>
                  <a:pt x="281159" y="463246"/>
                </a:lnTo>
                <a:lnTo>
                  <a:pt x="325083" y="449611"/>
                </a:lnTo>
                <a:lnTo>
                  <a:pt x="364831" y="428036"/>
                </a:lnTo>
                <a:lnTo>
                  <a:pt x="399462" y="399462"/>
                </a:lnTo>
                <a:lnTo>
                  <a:pt x="428036" y="364831"/>
                </a:lnTo>
                <a:lnTo>
                  <a:pt x="449611" y="325083"/>
                </a:lnTo>
                <a:lnTo>
                  <a:pt x="463246" y="281159"/>
                </a:lnTo>
                <a:lnTo>
                  <a:pt x="468000" y="234000"/>
                </a:lnTo>
                <a:lnTo>
                  <a:pt x="463246" y="186840"/>
                </a:lnTo>
                <a:lnTo>
                  <a:pt x="449611" y="142916"/>
                </a:lnTo>
                <a:lnTo>
                  <a:pt x="428036" y="103168"/>
                </a:lnTo>
                <a:lnTo>
                  <a:pt x="399462" y="68536"/>
                </a:lnTo>
                <a:lnTo>
                  <a:pt x="364831" y="39963"/>
                </a:lnTo>
                <a:lnTo>
                  <a:pt x="325083" y="18388"/>
                </a:lnTo>
                <a:lnTo>
                  <a:pt x="281159" y="4754"/>
                </a:lnTo>
                <a:lnTo>
                  <a:pt x="234000" y="0"/>
                </a:lnTo>
                <a:close/>
              </a:path>
            </a:pathLst>
          </a:custGeom>
          <a:solidFill>
            <a:srgbClr val="774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763746" y="4306316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Malgun Gothic"/>
                <a:cs typeface="Malgun Gothic"/>
              </a:rPr>
              <a:t>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397495" y="4389120"/>
            <a:ext cx="591311" cy="2926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92151" y="4384055"/>
            <a:ext cx="574040" cy="274955"/>
          </a:xfrm>
          <a:custGeom>
            <a:avLst/>
            <a:gdLst/>
            <a:ahLst/>
            <a:cxnLst/>
            <a:rect l="l" t="t" r="r" b="b"/>
            <a:pathLst>
              <a:path w="574040" h="274954">
                <a:moveTo>
                  <a:pt x="573732" y="238274"/>
                </a:moveTo>
                <a:lnTo>
                  <a:pt x="301525" y="238274"/>
                </a:lnTo>
                <a:lnTo>
                  <a:pt x="301525" y="266700"/>
                </a:lnTo>
                <a:lnTo>
                  <a:pt x="573732" y="266700"/>
                </a:lnTo>
                <a:lnTo>
                  <a:pt x="573732" y="238274"/>
                </a:lnTo>
                <a:close/>
              </a:path>
              <a:path w="574040" h="274954">
                <a:moveTo>
                  <a:pt x="454223" y="217885"/>
                </a:moveTo>
                <a:lnTo>
                  <a:pt x="419695" y="217885"/>
                </a:lnTo>
                <a:lnTo>
                  <a:pt x="419695" y="238274"/>
                </a:lnTo>
                <a:lnTo>
                  <a:pt x="454223" y="238274"/>
                </a:lnTo>
                <a:lnTo>
                  <a:pt x="454223" y="217885"/>
                </a:lnTo>
                <a:close/>
              </a:path>
              <a:path w="574040" h="274954">
                <a:moveTo>
                  <a:pt x="542329" y="189607"/>
                </a:moveTo>
                <a:lnTo>
                  <a:pt x="333226" y="189607"/>
                </a:lnTo>
                <a:lnTo>
                  <a:pt x="333226" y="217885"/>
                </a:lnTo>
                <a:lnTo>
                  <a:pt x="542329" y="217885"/>
                </a:lnTo>
                <a:lnTo>
                  <a:pt x="542329" y="189607"/>
                </a:lnTo>
                <a:close/>
              </a:path>
              <a:path w="574040" h="274954">
                <a:moveTo>
                  <a:pt x="454223" y="171897"/>
                </a:moveTo>
                <a:lnTo>
                  <a:pt x="419695" y="171897"/>
                </a:lnTo>
                <a:lnTo>
                  <a:pt x="419695" y="189607"/>
                </a:lnTo>
                <a:lnTo>
                  <a:pt x="454223" y="189607"/>
                </a:lnTo>
                <a:lnTo>
                  <a:pt x="454223" y="171897"/>
                </a:lnTo>
                <a:close/>
              </a:path>
              <a:path w="574040" h="274954">
                <a:moveTo>
                  <a:pt x="380107" y="101799"/>
                </a:moveTo>
                <a:lnTo>
                  <a:pt x="350490" y="101799"/>
                </a:lnTo>
                <a:lnTo>
                  <a:pt x="346118" y="121630"/>
                </a:lnTo>
                <a:lnTo>
                  <a:pt x="335979" y="138559"/>
                </a:lnTo>
                <a:lnTo>
                  <a:pt x="320073" y="152586"/>
                </a:lnTo>
                <a:lnTo>
                  <a:pt x="298400" y="163711"/>
                </a:lnTo>
                <a:lnTo>
                  <a:pt x="320130" y="186481"/>
                </a:lnTo>
                <a:lnTo>
                  <a:pt x="344863" y="171366"/>
                </a:lnTo>
                <a:lnTo>
                  <a:pt x="363104" y="152214"/>
                </a:lnTo>
                <a:lnTo>
                  <a:pt x="374852" y="129025"/>
                </a:lnTo>
                <a:lnTo>
                  <a:pt x="380107" y="101799"/>
                </a:lnTo>
                <a:close/>
              </a:path>
              <a:path w="574040" h="274954">
                <a:moveTo>
                  <a:pt x="488007" y="138112"/>
                </a:moveTo>
                <a:lnTo>
                  <a:pt x="498128" y="168474"/>
                </a:lnTo>
                <a:lnTo>
                  <a:pt x="524917" y="168474"/>
                </a:lnTo>
                <a:lnTo>
                  <a:pt x="557268" y="148289"/>
                </a:lnTo>
                <a:lnTo>
                  <a:pt x="558592" y="139899"/>
                </a:lnTo>
                <a:lnTo>
                  <a:pt x="504280" y="139899"/>
                </a:lnTo>
                <a:lnTo>
                  <a:pt x="495846" y="139303"/>
                </a:lnTo>
                <a:lnTo>
                  <a:pt x="488007" y="138112"/>
                </a:lnTo>
                <a:close/>
              </a:path>
              <a:path w="574040" h="274954">
                <a:moveTo>
                  <a:pt x="442316" y="101799"/>
                </a:moveTo>
                <a:lnTo>
                  <a:pt x="412403" y="101799"/>
                </a:lnTo>
                <a:lnTo>
                  <a:pt x="412403" y="164604"/>
                </a:lnTo>
                <a:lnTo>
                  <a:pt x="442316" y="164604"/>
                </a:lnTo>
                <a:lnTo>
                  <a:pt x="442316" y="101799"/>
                </a:lnTo>
                <a:close/>
              </a:path>
              <a:path w="574040" h="274954">
                <a:moveTo>
                  <a:pt x="558998" y="595"/>
                </a:moveTo>
                <a:lnTo>
                  <a:pt x="528488" y="595"/>
                </a:lnTo>
                <a:lnTo>
                  <a:pt x="528488" y="135136"/>
                </a:lnTo>
                <a:lnTo>
                  <a:pt x="524767" y="139899"/>
                </a:lnTo>
                <a:lnTo>
                  <a:pt x="558592" y="139899"/>
                </a:lnTo>
                <a:lnTo>
                  <a:pt x="558998" y="131267"/>
                </a:lnTo>
                <a:lnTo>
                  <a:pt x="558998" y="595"/>
                </a:lnTo>
                <a:close/>
              </a:path>
              <a:path w="574040" h="274954">
                <a:moveTo>
                  <a:pt x="513904" y="19497"/>
                </a:moveTo>
                <a:lnTo>
                  <a:pt x="483989" y="19497"/>
                </a:lnTo>
                <a:lnTo>
                  <a:pt x="483989" y="128290"/>
                </a:lnTo>
                <a:lnTo>
                  <a:pt x="513904" y="128290"/>
                </a:lnTo>
                <a:lnTo>
                  <a:pt x="513904" y="19497"/>
                </a:lnTo>
                <a:close/>
              </a:path>
              <a:path w="574040" h="274954">
                <a:moveTo>
                  <a:pt x="474612" y="74265"/>
                </a:moveTo>
                <a:lnTo>
                  <a:pt x="307628" y="74265"/>
                </a:lnTo>
                <a:lnTo>
                  <a:pt x="307628" y="101799"/>
                </a:lnTo>
                <a:lnTo>
                  <a:pt x="474612" y="101799"/>
                </a:lnTo>
                <a:lnTo>
                  <a:pt x="474612" y="74265"/>
                </a:lnTo>
                <a:close/>
              </a:path>
              <a:path w="574040" h="274954">
                <a:moveTo>
                  <a:pt x="380702" y="36165"/>
                </a:moveTo>
                <a:lnTo>
                  <a:pt x="350787" y="36165"/>
                </a:lnTo>
                <a:lnTo>
                  <a:pt x="350787" y="74265"/>
                </a:lnTo>
                <a:lnTo>
                  <a:pt x="380702" y="74265"/>
                </a:lnTo>
                <a:lnTo>
                  <a:pt x="380702" y="36165"/>
                </a:lnTo>
                <a:close/>
              </a:path>
              <a:path w="574040" h="274954">
                <a:moveTo>
                  <a:pt x="442316" y="36165"/>
                </a:moveTo>
                <a:lnTo>
                  <a:pt x="412403" y="36165"/>
                </a:lnTo>
                <a:lnTo>
                  <a:pt x="412403" y="74265"/>
                </a:lnTo>
                <a:lnTo>
                  <a:pt x="442316" y="74265"/>
                </a:lnTo>
                <a:lnTo>
                  <a:pt x="442316" y="36165"/>
                </a:lnTo>
                <a:close/>
              </a:path>
              <a:path w="574040" h="274954">
                <a:moveTo>
                  <a:pt x="466427" y="8780"/>
                </a:moveTo>
                <a:lnTo>
                  <a:pt x="318491" y="8780"/>
                </a:lnTo>
                <a:lnTo>
                  <a:pt x="318491" y="36165"/>
                </a:lnTo>
                <a:lnTo>
                  <a:pt x="466427" y="36165"/>
                </a:lnTo>
                <a:lnTo>
                  <a:pt x="466427" y="8780"/>
                </a:lnTo>
                <a:close/>
              </a:path>
              <a:path w="574040" h="274954">
                <a:moveTo>
                  <a:pt x="71288" y="240209"/>
                </a:moveTo>
                <a:lnTo>
                  <a:pt x="81409" y="274886"/>
                </a:lnTo>
                <a:lnTo>
                  <a:pt x="118318" y="274886"/>
                </a:lnTo>
                <a:lnTo>
                  <a:pt x="132057" y="272737"/>
                </a:lnTo>
                <a:lnTo>
                  <a:pt x="141870" y="266291"/>
                </a:lnTo>
                <a:lnTo>
                  <a:pt x="147758" y="255547"/>
                </a:lnTo>
                <a:lnTo>
                  <a:pt x="149371" y="243185"/>
                </a:lnTo>
                <a:lnTo>
                  <a:pt x="104626" y="243185"/>
                </a:lnTo>
                <a:lnTo>
                  <a:pt x="97240" y="242999"/>
                </a:lnTo>
                <a:lnTo>
                  <a:pt x="89222" y="242441"/>
                </a:lnTo>
                <a:lnTo>
                  <a:pt x="80571" y="241511"/>
                </a:lnTo>
                <a:lnTo>
                  <a:pt x="71288" y="240209"/>
                </a:lnTo>
                <a:close/>
              </a:path>
              <a:path w="574040" h="274954">
                <a:moveTo>
                  <a:pt x="149721" y="189310"/>
                </a:moveTo>
                <a:lnTo>
                  <a:pt x="118616" y="189310"/>
                </a:lnTo>
                <a:lnTo>
                  <a:pt x="118616" y="238125"/>
                </a:lnTo>
                <a:lnTo>
                  <a:pt x="113953" y="243185"/>
                </a:lnTo>
                <a:lnTo>
                  <a:pt x="149371" y="243185"/>
                </a:lnTo>
                <a:lnTo>
                  <a:pt x="149721" y="240506"/>
                </a:lnTo>
                <a:lnTo>
                  <a:pt x="149721" y="189310"/>
                </a:lnTo>
                <a:close/>
              </a:path>
              <a:path w="574040" h="274954">
                <a:moveTo>
                  <a:pt x="267295" y="159990"/>
                </a:moveTo>
                <a:lnTo>
                  <a:pt x="0" y="159990"/>
                </a:lnTo>
                <a:lnTo>
                  <a:pt x="0" y="189310"/>
                </a:lnTo>
                <a:lnTo>
                  <a:pt x="267295" y="189310"/>
                </a:lnTo>
                <a:lnTo>
                  <a:pt x="267295" y="159990"/>
                </a:lnTo>
                <a:close/>
              </a:path>
              <a:path w="574040" h="274954">
                <a:moveTo>
                  <a:pt x="212824" y="83790"/>
                </a:moveTo>
                <a:lnTo>
                  <a:pt x="51494" y="83790"/>
                </a:lnTo>
                <a:lnTo>
                  <a:pt x="51494" y="113110"/>
                </a:lnTo>
                <a:lnTo>
                  <a:pt x="164901" y="113110"/>
                </a:lnTo>
                <a:lnTo>
                  <a:pt x="155869" y="120616"/>
                </a:lnTo>
                <a:lnTo>
                  <a:pt x="145144" y="128402"/>
                </a:lnTo>
                <a:lnTo>
                  <a:pt x="132727" y="136466"/>
                </a:lnTo>
                <a:lnTo>
                  <a:pt x="118616" y="144810"/>
                </a:lnTo>
                <a:lnTo>
                  <a:pt x="118616" y="159990"/>
                </a:lnTo>
                <a:lnTo>
                  <a:pt x="152400" y="159990"/>
                </a:lnTo>
                <a:lnTo>
                  <a:pt x="167785" y="150437"/>
                </a:lnTo>
                <a:lnTo>
                  <a:pt x="182984" y="139787"/>
                </a:lnTo>
                <a:lnTo>
                  <a:pt x="197997" y="128038"/>
                </a:lnTo>
                <a:lnTo>
                  <a:pt x="212824" y="115192"/>
                </a:lnTo>
                <a:lnTo>
                  <a:pt x="212824" y="83790"/>
                </a:lnTo>
                <a:close/>
              </a:path>
              <a:path w="574040" h="274954">
                <a:moveTo>
                  <a:pt x="260003" y="29467"/>
                </a:moveTo>
                <a:lnTo>
                  <a:pt x="6697" y="29467"/>
                </a:lnTo>
                <a:lnTo>
                  <a:pt x="6697" y="95994"/>
                </a:lnTo>
                <a:lnTo>
                  <a:pt x="38695" y="95994"/>
                </a:lnTo>
                <a:lnTo>
                  <a:pt x="38695" y="59382"/>
                </a:lnTo>
                <a:lnTo>
                  <a:pt x="260003" y="59382"/>
                </a:lnTo>
                <a:lnTo>
                  <a:pt x="260003" y="29467"/>
                </a:lnTo>
                <a:close/>
              </a:path>
              <a:path w="574040" h="274954">
                <a:moveTo>
                  <a:pt x="260003" y="59382"/>
                </a:moveTo>
                <a:lnTo>
                  <a:pt x="228004" y="59382"/>
                </a:lnTo>
                <a:lnTo>
                  <a:pt x="228004" y="95994"/>
                </a:lnTo>
                <a:lnTo>
                  <a:pt x="260003" y="95994"/>
                </a:lnTo>
                <a:lnTo>
                  <a:pt x="260003" y="59382"/>
                </a:lnTo>
                <a:close/>
              </a:path>
              <a:path w="574040" h="274954">
                <a:moveTo>
                  <a:pt x="149424" y="0"/>
                </a:moveTo>
                <a:lnTo>
                  <a:pt x="117425" y="0"/>
                </a:lnTo>
                <a:lnTo>
                  <a:pt x="117425" y="29467"/>
                </a:lnTo>
                <a:lnTo>
                  <a:pt x="149424" y="29467"/>
                </a:lnTo>
                <a:lnTo>
                  <a:pt x="149424" y="0"/>
                </a:lnTo>
                <a:close/>
              </a:path>
            </a:pathLst>
          </a:custGeom>
          <a:solidFill>
            <a:srgbClr val="774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93678" y="4555952"/>
            <a:ext cx="272415" cy="95250"/>
          </a:xfrm>
          <a:custGeom>
            <a:avLst/>
            <a:gdLst/>
            <a:ahLst/>
            <a:cxnLst/>
            <a:rect l="l" t="t" r="r" b="b"/>
            <a:pathLst>
              <a:path w="272415" h="95250">
                <a:moveTo>
                  <a:pt x="118169" y="0"/>
                </a:moveTo>
                <a:lnTo>
                  <a:pt x="152697" y="0"/>
                </a:lnTo>
                <a:lnTo>
                  <a:pt x="152697" y="17710"/>
                </a:lnTo>
                <a:lnTo>
                  <a:pt x="240803" y="17710"/>
                </a:lnTo>
                <a:lnTo>
                  <a:pt x="240803" y="45987"/>
                </a:lnTo>
                <a:lnTo>
                  <a:pt x="152697" y="45987"/>
                </a:lnTo>
                <a:lnTo>
                  <a:pt x="152697" y="66377"/>
                </a:lnTo>
                <a:lnTo>
                  <a:pt x="272206" y="66377"/>
                </a:lnTo>
                <a:lnTo>
                  <a:pt x="272206" y="94803"/>
                </a:lnTo>
                <a:lnTo>
                  <a:pt x="0" y="94803"/>
                </a:lnTo>
                <a:lnTo>
                  <a:pt x="0" y="66377"/>
                </a:lnTo>
                <a:lnTo>
                  <a:pt x="118169" y="66377"/>
                </a:lnTo>
                <a:lnTo>
                  <a:pt x="118169" y="45987"/>
                </a:lnTo>
                <a:lnTo>
                  <a:pt x="31700" y="45987"/>
                </a:lnTo>
                <a:lnTo>
                  <a:pt x="31700" y="17710"/>
                </a:lnTo>
                <a:lnTo>
                  <a:pt x="118169" y="17710"/>
                </a:lnTo>
                <a:lnTo>
                  <a:pt x="11816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92152" y="4467845"/>
            <a:ext cx="267335" cy="191135"/>
          </a:xfrm>
          <a:custGeom>
            <a:avLst/>
            <a:gdLst/>
            <a:ahLst/>
            <a:cxnLst/>
            <a:rect l="l" t="t" r="r" b="b"/>
            <a:pathLst>
              <a:path w="267334" h="191135">
                <a:moveTo>
                  <a:pt x="51494" y="0"/>
                </a:moveTo>
                <a:lnTo>
                  <a:pt x="212824" y="0"/>
                </a:lnTo>
                <a:lnTo>
                  <a:pt x="212824" y="31402"/>
                </a:lnTo>
                <a:lnTo>
                  <a:pt x="197997" y="44248"/>
                </a:lnTo>
                <a:lnTo>
                  <a:pt x="182984" y="55996"/>
                </a:lnTo>
                <a:lnTo>
                  <a:pt x="167785" y="66647"/>
                </a:lnTo>
                <a:lnTo>
                  <a:pt x="152400" y="76200"/>
                </a:lnTo>
                <a:lnTo>
                  <a:pt x="267295" y="76200"/>
                </a:lnTo>
                <a:lnTo>
                  <a:pt x="267295" y="105519"/>
                </a:lnTo>
                <a:lnTo>
                  <a:pt x="149721" y="105519"/>
                </a:lnTo>
                <a:lnTo>
                  <a:pt x="149721" y="156716"/>
                </a:lnTo>
                <a:lnTo>
                  <a:pt x="147758" y="171756"/>
                </a:lnTo>
                <a:lnTo>
                  <a:pt x="141870" y="182500"/>
                </a:lnTo>
                <a:lnTo>
                  <a:pt x="132057" y="188946"/>
                </a:lnTo>
                <a:lnTo>
                  <a:pt x="118318" y="191095"/>
                </a:lnTo>
                <a:lnTo>
                  <a:pt x="81408" y="191095"/>
                </a:lnTo>
                <a:lnTo>
                  <a:pt x="71288" y="156418"/>
                </a:lnTo>
                <a:lnTo>
                  <a:pt x="80571" y="157720"/>
                </a:lnTo>
                <a:lnTo>
                  <a:pt x="89222" y="158650"/>
                </a:lnTo>
                <a:lnTo>
                  <a:pt x="97240" y="159208"/>
                </a:lnTo>
                <a:lnTo>
                  <a:pt x="104626" y="159394"/>
                </a:lnTo>
                <a:lnTo>
                  <a:pt x="113952" y="159394"/>
                </a:lnTo>
                <a:lnTo>
                  <a:pt x="118615" y="154334"/>
                </a:lnTo>
                <a:lnTo>
                  <a:pt x="118615" y="144214"/>
                </a:lnTo>
                <a:lnTo>
                  <a:pt x="118615" y="105519"/>
                </a:lnTo>
                <a:lnTo>
                  <a:pt x="0" y="105519"/>
                </a:lnTo>
                <a:lnTo>
                  <a:pt x="0" y="76200"/>
                </a:lnTo>
                <a:lnTo>
                  <a:pt x="118615" y="76200"/>
                </a:lnTo>
                <a:lnTo>
                  <a:pt x="118615" y="61019"/>
                </a:lnTo>
                <a:lnTo>
                  <a:pt x="132726" y="52675"/>
                </a:lnTo>
                <a:lnTo>
                  <a:pt x="145144" y="44611"/>
                </a:lnTo>
                <a:lnTo>
                  <a:pt x="155869" y="36825"/>
                </a:lnTo>
                <a:lnTo>
                  <a:pt x="164901" y="29319"/>
                </a:lnTo>
                <a:lnTo>
                  <a:pt x="51494" y="29319"/>
                </a:lnTo>
                <a:lnTo>
                  <a:pt x="51494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84203" y="4378300"/>
            <a:ext cx="273298" cy="1985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398849" y="4384055"/>
            <a:ext cx="253365" cy="96520"/>
          </a:xfrm>
          <a:custGeom>
            <a:avLst/>
            <a:gdLst/>
            <a:ahLst/>
            <a:cxnLst/>
            <a:rect l="l" t="t" r="r" b="b"/>
            <a:pathLst>
              <a:path w="253365" h="96520">
                <a:moveTo>
                  <a:pt x="110728" y="0"/>
                </a:moveTo>
                <a:lnTo>
                  <a:pt x="142726" y="0"/>
                </a:lnTo>
                <a:lnTo>
                  <a:pt x="142726" y="29467"/>
                </a:lnTo>
                <a:lnTo>
                  <a:pt x="253305" y="29467"/>
                </a:lnTo>
                <a:lnTo>
                  <a:pt x="253305" y="95994"/>
                </a:lnTo>
                <a:lnTo>
                  <a:pt x="221307" y="95994"/>
                </a:lnTo>
                <a:lnTo>
                  <a:pt x="221307" y="59382"/>
                </a:lnTo>
                <a:lnTo>
                  <a:pt x="31998" y="59382"/>
                </a:lnTo>
                <a:lnTo>
                  <a:pt x="31998" y="95994"/>
                </a:lnTo>
                <a:lnTo>
                  <a:pt x="0" y="95994"/>
                </a:lnTo>
                <a:lnTo>
                  <a:pt x="0" y="29467"/>
                </a:lnTo>
                <a:lnTo>
                  <a:pt x="110728" y="29467"/>
                </a:lnTo>
                <a:lnTo>
                  <a:pt x="1107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4" name="object 84"/>
          <p:cNvGraphicFramePr>
            <a:graphicFrameLocks noGrp="1"/>
          </p:cNvGraphicFramePr>
          <p:nvPr/>
        </p:nvGraphicFramePr>
        <p:xfrm>
          <a:off x="6744696" y="5011597"/>
          <a:ext cx="3167380" cy="913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215">
                <a:tc>
                  <a:txBody>
                    <a:bodyPr/>
                    <a:lstStyle/>
                    <a:p>
                      <a:pPr marR="125730" algn="r">
                        <a:lnSpc>
                          <a:spcPts val="2155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PMingLiU"/>
                          <a:cs typeface="PMingLiU"/>
                        </a:rPr>
                        <a:t>微軟正黑體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2155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PMingLiU"/>
                          <a:cs typeface="PMingLiU"/>
                        </a:rPr>
                        <a:t>0123</a:t>
                      </a:r>
                      <a:r>
                        <a:rPr sz="1800" spc="-5" dirty="0">
                          <a:solidFill>
                            <a:srgbClr val="404040"/>
                          </a:solidFill>
                          <a:latin typeface="PMingLiU"/>
                          <a:cs typeface="PMingLiU"/>
                        </a:rPr>
                        <a:t>4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PMingLiU"/>
                          <a:cs typeface="PMingLiU"/>
                        </a:rPr>
                        <a:t>56789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75">
                <a:tc>
                  <a:txBody>
                    <a:bodyPr/>
                    <a:lstStyle/>
                    <a:p>
                      <a:pPr marR="10160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750" b="1" spc="35" dirty="0">
                          <a:solidFill>
                            <a:srgbClr val="404040"/>
                          </a:solidFill>
                          <a:latin typeface="Microsoft JhengHei UI"/>
                          <a:cs typeface="Microsoft JhengHei UI"/>
                        </a:rPr>
                        <a:t>微軟正黑體</a:t>
                      </a:r>
                      <a:endParaRPr sz="17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4064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750" b="1" spc="25" dirty="0">
                          <a:solidFill>
                            <a:srgbClr val="404040"/>
                          </a:solidFill>
                          <a:latin typeface="Microsoft JhengHei UI"/>
                          <a:cs typeface="Microsoft JhengHei UI"/>
                        </a:rPr>
                        <a:t>0123</a:t>
                      </a:r>
                      <a:r>
                        <a:rPr sz="1750" b="1" spc="35" dirty="0">
                          <a:solidFill>
                            <a:srgbClr val="404040"/>
                          </a:solidFill>
                          <a:latin typeface="Microsoft JhengHei UI"/>
                          <a:cs typeface="Microsoft JhengHei UI"/>
                        </a:rPr>
                        <a:t>4</a:t>
                      </a:r>
                      <a:r>
                        <a:rPr sz="1750" b="1" spc="25" dirty="0">
                          <a:solidFill>
                            <a:srgbClr val="404040"/>
                          </a:solidFill>
                          <a:latin typeface="Microsoft JhengHei UI"/>
                          <a:cs typeface="Microsoft JhengHei UI"/>
                        </a:rPr>
                        <a:t>56789</a:t>
                      </a:r>
                      <a:endParaRPr sz="1750">
                        <a:latin typeface="Microsoft JhengHei UI"/>
                        <a:cs typeface="Microsoft JhengHei UI"/>
                      </a:endParaRPr>
                    </a:p>
                  </a:txBody>
                  <a:tcPr marL="0" marR="0" marT="15875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551">
                <a:tc>
                  <a:txBody>
                    <a:bodyPr/>
                    <a:lstStyle/>
                    <a:p>
                      <a:pPr marR="125730" algn="r">
                        <a:lnSpc>
                          <a:spcPts val="22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solidFill>
                            <a:srgbClr val="404040"/>
                          </a:solidFill>
                          <a:latin typeface="PMingLiU"/>
                          <a:cs typeface="PMingLiU"/>
                        </a:rPr>
                        <a:t>微軟正黑體</a:t>
                      </a:r>
                      <a:endParaRPr sz="1900">
                        <a:latin typeface="PMingLiU"/>
                        <a:cs typeface="PMingLiU"/>
                      </a:endParaRPr>
                    </a:p>
                  </a:txBody>
                  <a:tcPr marL="0" marR="0" marT="889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22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solidFill>
                            <a:srgbClr val="404040"/>
                          </a:solidFill>
                          <a:latin typeface="PMingLiU"/>
                          <a:cs typeface="PMingLiU"/>
                        </a:rPr>
                        <a:t>0123</a:t>
                      </a:r>
                      <a:r>
                        <a:rPr sz="1900" spc="-5" dirty="0">
                          <a:solidFill>
                            <a:srgbClr val="404040"/>
                          </a:solidFill>
                          <a:latin typeface="PMingLiU"/>
                          <a:cs typeface="PMingLiU"/>
                        </a:rPr>
                        <a:t>4</a:t>
                      </a:r>
                      <a:r>
                        <a:rPr sz="1900" dirty="0">
                          <a:solidFill>
                            <a:srgbClr val="404040"/>
                          </a:solidFill>
                          <a:latin typeface="PMingLiU"/>
                          <a:cs typeface="PMingLiU"/>
                        </a:rPr>
                        <a:t>56789</a:t>
                      </a:r>
                      <a:endParaRPr sz="1900">
                        <a:latin typeface="PMingLiU"/>
                        <a:cs typeface="PMingLiU"/>
                      </a:endParaRPr>
                    </a:p>
                  </a:txBody>
                  <a:tcPr marL="0" marR="0" marT="889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4576" y="2221992"/>
            <a:ext cx="5821680" cy="1018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0" y="994333"/>
                </a:lnTo>
                <a:lnTo>
                  <a:pt x="5798808" y="994333"/>
                </a:lnTo>
                <a:lnTo>
                  <a:pt x="5798808" y="503307"/>
                </a:lnTo>
                <a:lnTo>
                  <a:pt x="5791090" y="465080"/>
                </a:lnTo>
                <a:lnTo>
                  <a:pt x="5770043" y="433863"/>
                </a:lnTo>
                <a:lnTo>
                  <a:pt x="5738827" y="412817"/>
                </a:lnTo>
                <a:lnTo>
                  <a:pt x="570060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5798820" h="994410">
                <a:moveTo>
                  <a:pt x="2080736" y="0"/>
                </a:moveTo>
                <a:lnTo>
                  <a:pt x="238761" y="0"/>
                </a:lnTo>
                <a:lnTo>
                  <a:pt x="186195" y="7947"/>
                </a:lnTo>
                <a:lnTo>
                  <a:pt x="139927" y="30189"/>
                </a:lnTo>
                <a:lnTo>
                  <a:pt x="102356" y="64328"/>
                </a:lnTo>
                <a:lnTo>
                  <a:pt x="75882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4081" y="2747806"/>
            <a:ext cx="1372870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915E4D"/>
                </a:solidFill>
                <a:latin typeface="Malgun Gothic"/>
                <a:cs typeface="Malgun Gothic"/>
              </a:rPr>
              <a:t>ＢＵＤＤＹ-</a:t>
            </a: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I</a:t>
            </a:r>
            <a:r>
              <a:rPr sz="1400" dirty="0">
                <a:solidFill>
                  <a:srgbClr val="915E4D"/>
                </a:solidFill>
                <a:latin typeface="Malgun Gothic"/>
                <a:cs typeface="Malgun Gothic"/>
              </a:rPr>
              <a:t>NFO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02651" y="4813768"/>
            <a:ext cx="1050329" cy="3405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23575" y="4810468"/>
            <a:ext cx="1046336" cy="3391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00220" y="5242268"/>
            <a:ext cx="1051371" cy="3394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276344" y="2602992"/>
            <a:ext cx="3898392" cy="24963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243259" y="25693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243259" y="25693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588364" y="43003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358867" y="43003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5187875" y="4439446"/>
            <a:ext cx="2238375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555750" algn="l"/>
              </a:tabLst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	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A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N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E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204940" y="3396841"/>
            <a:ext cx="1781671" cy="440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28744" y="2755392"/>
            <a:ext cx="3898392" cy="24963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395659" y="27217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95659" y="27217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740764" y="44527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11266" y="44527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5340275" y="4591846"/>
            <a:ext cx="2238375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555750" algn="l"/>
              </a:tabLst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	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A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N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E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357340" y="3549241"/>
            <a:ext cx="1781671" cy="440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81144" y="2907792"/>
            <a:ext cx="3898392" cy="24963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48059" y="28741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48059" y="28741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893164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3" y="0"/>
                </a:lnTo>
                <a:lnTo>
                  <a:pt x="1451433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93164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4893164" y="4605101"/>
            <a:ext cx="1451610" cy="440055"/>
          </a:xfrm>
          <a:prstGeom prst="rect">
            <a:avLst/>
          </a:prstGeom>
          <a:ln w="19050">
            <a:solidFill>
              <a:srgbClr val="40404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20"/>
              </a:spcBef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663666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19"/>
                </a:lnTo>
                <a:lnTo>
                  <a:pt x="0" y="523219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663666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6673191" y="4747260"/>
            <a:ext cx="1433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CANCEL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5065776" y="3721608"/>
            <a:ext cx="2718816" cy="4389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49414" y="3705213"/>
            <a:ext cx="2714599" cy="43529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82296"/>
            <a:ext cx="303276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2908525" y="134828"/>
                </a:moveTo>
                <a:lnTo>
                  <a:pt x="91848" y="134828"/>
                </a:lnTo>
                <a:lnTo>
                  <a:pt x="0" y="451385"/>
                </a:lnTo>
                <a:lnTo>
                  <a:pt x="3000373" y="451385"/>
                </a:lnTo>
                <a:lnTo>
                  <a:pt x="2908525" y="134828"/>
                </a:lnTo>
                <a:close/>
              </a:path>
              <a:path w="3000375" h="451484">
                <a:moveTo>
                  <a:pt x="2690812" y="0"/>
                </a:moveTo>
                <a:lnTo>
                  <a:pt x="308767" y="0"/>
                </a:lnTo>
                <a:lnTo>
                  <a:pt x="253832" y="5724"/>
                </a:lnTo>
                <a:lnTo>
                  <a:pt x="203713" y="21985"/>
                </a:lnTo>
                <a:lnTo>
                  <a:pt x="159997" y="47414"/>
                </a:lnTo>
                <a:lnTo>
                  <a:pt x="124274" y="80641"/>
                </a:lnTo>
                <a:lnTo>
                  <a:pt x="98132" y="120299"/>
                </a:lnTo>
                <a:lnTo>
                  <a:pt x="94727" y="134828"/>
                </a:lnTo>
                <a:lnTo>
                  <a:pt x="2904851" y="134828"/>
                </a:lnTo>
                <a:lnTo>
                  <a:pt x="2875305" y="80641"/>
                </a:lnTo>
                <a:lnTo>
                  <a:pt x="2839582" y="47414"/>
                </a:lnTo>
                <a:lnTo>
                  <a:pt x="2795866" y="21985"/>
                </a:lnTo>
                <a:lnTo>
                  <a:pt x="2745747" y="5724"/>
                </a:lnTo>
                <a:lnTo>
                  <a:pt x="269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308767" y="0"/>
                </a:moveTo>
                <a:lnTo>
                  <a:pt x="2690812" y="0"/>
                </a:lnTo>
                <a:lnTo>
                  <a:pt x="2745747" y="5724"/>
                </a:lnTo>
                <a:lnTo>
                  <a:pt x="2795866" y="21985"/>
                </a:lnTo>
                <a:lnTo>
                  <a:pt x="2839582" y="47414"/>
                </a:lnTo>
                <a:lnTo>
                  <a:pt x="2875305" y="80641"/>
                </a:lnTo>
                <a:lnTo>
                  <a:pt x="2901448" y="120299"/>
                </a:lnTo>
                <a:lnTo>
                  <a:pt x="2904852" y="134828"/>
                </a:lnTo>
                <a:lnTo>
                  <a:pt x="2908526" y="134828"/>
                </a:lnTo>
                <a:lnTo>
                  <a:pt x="3000374" y="451386"/>
                </a:lnTo>
                <a:lnTo>
                  <a:pt x="0" y="451386"/>
                </a:lnTo>
                <a:lnTo>
                  <a:pt x="91848" y="134828"/>
                </a:lnTo>
                <a:lnTo>
                  <a:pt x="94727" y="134828"/>
                </a:lnTo>
                <a:lnTo>
                  <a:pt x="98132" y="120299"/>
                </a:lnTo>
                <a:lnTo>
                  <a:pt x="124274" y="80641"/>
                </a:lnTo>
                <a:lnTo>
                  <a:pt x="159997" y="47414"/>
                </a:lnTo>
                <a:lnTo>
                  <a:pt x="203713" y="21985"/>
                </a:lnTo>
                <a:lnTo>
                  <a:pt x="253832" y="5724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191" y="137160"/>
            <a:ext cx="11512296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634" y="96074"/>
            <a:ext cx="11489055" cy="904240"/>
          </a:xfrm>
          <a:custGeom>
            <a:avLst/>
            <a:gdLst/>
            <a:ahLst/>
            <a:cxnLst/>
            <a:rect l="l" t="t" r="r" b="b"/>
            <a:pathLst>
              <a:path w="11489055" h="904240">
                <a:moveTo>
                  <a:pt x="2908524" y="109990"/>
                </a:moveTo>
                <a:lnTo>
                  <a:pt x="91848" y="109990"/>
                </a:lnTo>
                <a:lnTo>
                  <a:pt x="0" y="368232"/>
                </a:lnTo>
                <a:lnTo>
                  <a:pt x="0" y="903846"/>
                </a:lnTo>
                <a:lnTo>
                  <a:pt x="11488730" y="903846"/>
                </a:lnTo>
                <a:lnTo>
                  <a:pt x="11488730" y="457503"/>
                </a:lnTo>
                <a:lnTo>
                  <a:pt x="11478750" y="422755"/>
                </a:lnTo>
                <a:lnTo>
                  <a:pt x="11451532" y="394379"/>
                </a:lnTo>
                <a:lnTo>
                  <a:pt x="11411162" y="375248"/>
                </a:lnTo>
                <a:lnTo>
                  <a:pt x="11361727" y="368232"/>
                </a:lnTo>
                <a:lnTo>
                  <a:pt x="3000373" y="368232"/>
                </a:lnTo>
                <a:lnTo>
                  <a:pt x="2908524" y="109990"/>
                </a:lnTo>
                <a:close/>
              </a:path>
              <a:path w="11489055" h="904240">
                <a:moveTo>
                  <a:pt x="2690810" y="0"/>
                </a:moveTo>
                <a:lnTo>
                  <a:pt x="308767" y="0"/>
                </a:lnTo>
                <a:lnTo>
                  <a:pt x="253832" y="4669"/>
                </a:lnTo>
                <a:lnTo>
                  <a:pt x="203713" y="17935"/>
                </a:lnTo>
                <a:lnTo>
                  <a:pt x="159997" y="38679"/>
                </a:lnTo>
                <a:lnTo>
                  <a:pt x="124274" y="65785"/>
                </a:lnTo>
                <a:lnTo>
                  <a:pt x="98132" y="98137"/>
                </a:lnTo>
                <a:lnTo>
                  <a:pt x="94727" y="109990"/>
                </a:lnTo>
                <a:lnTo>
                  <a:pt x="2904851" y="109990"/>
                </a:lnTo>
                <a:lnTo>
                  <a:pt x="2875304" y="65785"/>
                </a:lnTo>
                <a:lnTo>
                  <a:pt x="2839581" y="38679"/>
                </a:lnTo>
                <a:lnTo>
                  <a:pt x="2795865" y="17935"/>
                </a:lnTo>
                <a:lnTo>
                  <a:pt x="2745745" y="4669"/>
                </a:lnTo>
                <a:lnTo>
                  <a:pt x="269081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1634" y="96074"/>
            <a:ext cx="11489055" cy="904240"/>
          </a:xfrm>
          <a:custGeom>
            <a:avLst/>
            <a:gdLst/>
            <a:ahLst/>
            <a:cxnLst/>
            <a:rect l="l" t="t" r="r" b="b"/>
            <a:pathLst>
              <a:path w="11489055" h="904240">
                <a:moveTo>
                  <a:pt x="308767" y="0"/>
                </a:moveTo>
                <a:lnTo>
                  <a:pt x="2690811" y="0"/>
                </a:lnTo>
                <a:lnTo>
                  <a:pt x="2745746" y="4669"/>
                </a:lnTo>
                <a:lnTo>
                  <a:pt x="2795865" y="17935"/>
                </a:lnTo>
                <a:lnTo>
                  <a:pt x="2839581" y="38679"/>
                </a:lnTo>
                <a:lnTo>
                  <a:pt x="2875304" y="65786"/>
                </a:lnTo>
                <a:lnTo>
                  <a:pt x="2901447" y="98138"/>
                </a:lnTo>
                <a:lnTo>
                  <a:pt x="2904851" y="109991"/>
                </a:lnTo>
                <a:lnTo>
                  <a:pt x="2908525" y="109991"/>
                </a:lnTo>
                <a:lnTo>
                  <a:pt x="3000373" y="368233"/>
                </a:lnTo>
                <a:lnTo>
                  <a:pt x="11361728" y="368233"/>
                </a:lnTo>
                <a:lnTo>
                  <a:pt x="11411163" y="375248"/>
                </a:lnTo>
                <a:lnTo>
                  <a:pt x="11451532" y="394380"/>
                </a:lnTo>
                <a:lnTo>
                  <a:pt x="11478750" y="422756"/>
                </a:lnTo>
                <a:lnTo>
                  <a:pt x="11488731" y="457504"/>
                </a:lnTo>
                <a:lnTo>
                  <a:pt x="11488731" y="903846"/>
                </a:lnTo>
                <a:lnTo>
                  <a:pt x="0" y="903846"/>
                </a:lnTo>
                <a:lnTo>
                  <a:pt x="0" y="368233"/>
                </a:lnTo>
                <a:lnTo>
                  <a:pt x="91848" y="109991"/>
                </a:lnTo>
                <a:lnTo>
                  <a:pt x="94727" y="109991"/>
                </a:lnTo>
                <a:lnTo>
                  <a:pt x="98132" y="98138"/>
                </a:lnTo>
                <a:lnTo>
                  <a:pt x="124274" y="65786"/>
                </a:lnTo>
                <a:lnTo>
                  <a:pt x="159997" y="38679"/>
                </a:lnTo>
                <a:lnTo>
                  <a:pt x="203713" y="17935"/>
                </a:lnTo>
                <a:lnTo>
                  <a:pt x="253832" y="4669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94726" y="538932"/>
            <a:ext cx="9131300" cy="397510"/>
          </a:xfrm>
          <a:custGeom>
            <a:avLst/>
            <a:gdLst/>
            <a:ahLst/>
            <a:cxnLst/>
            <a:rect l="l" t="t" r="r" b="b"/>
            <a:pathLst>
              <a:path w="9131300" h="397509">
                <a:moveTo>
                  <a:pt x="8932752" y="0"/>
                </a:moveTo>
                <a:lnTo>
                  <a:pt x="198542" y="0"/>
                </a:lnTo>
                <a:lnTo>
                  <a:pt x="153018" y="5243"/>
                </a:lnTo>
                <a:lnTo>
                  <a:pt x="111228" y="20180"/>
                </a:lnTo>
                <a:lnTo>
                  <a:pt x="74364" y="43618"/>
                </a:lnTo>
                <a:lnTo>
                  <a:pt x="43617" y="74366"/>
                </a:lnTo>
                <a:lnTo>
                  <a:pt x="20180" y="111231"/>
                </a:lnTo>
                <a:lnTo>
                  <a:pt x="5243" y="153022"/>
                </a:lnTo>
                <a:lnTo>
                  <a:pt x="0" y="198547"/>
                </a:lnTo>
                <a:lnTo>
                  <a:pt x="5243" y="244073"/>
                </a:lnTo>
                <a:lnTo>
                  <a:pt x="20180" y="285864"/>
                </a:lnTo>
                <a:lnTo>
                  <a:pt x="43617" y="322729"/>
                </a:lnTo>
                <a:lnTo>
                  <a:pt x="74364" y="353477"/>
                </a:lnTo>
                <a:lnTo>
                  <a:pt x="111228" y="376915"/>
                </a:lnTo>
                <a:lnTo>
                  <a:pt x="153018" y="391852"/>
                </a:lnTo>
                <a:lnTo>
                  <a:pt x="198542" y="397095"/>
                </a:lnTo>
                <a:lnTo>
                  <a:pt x="8932752" y="397095"/>
                </a:lnTo>
                <a:lnTo>
                  <a:pt x="8978275" y="391852"/>
                </a:lnTo>
                <a:lnTo>
                  <a:pt x="9020065" y="376915"/>
                </a:lnTo>
                <a:lnTo>
                  <a:pt x="9056930" y="353477"/>
                </a:lnTo>
                <a:lnTo>
                  <a:pt x="9087677" y="322729"/>
                </a:lnTo>
                <a:lnTo>
                  <a:pt x="9111114" y="285864"/>
                </a:lnTo>
                <a:lnTo>
                  <a:pt x="9126051" y="244073"/>
                </a:lnTo>
                <a:lnTo>
                  <a:pt x="9131294" y="198547"/>
                </a:lnTo>
                <a:lnTo>
                  <a:pt x="9126051" y="153022"/>
                </a:lnTo>
                <a:lnTo>
                  <a:pt x="9111114" y="111231"/>
                </a:lnTo>
                <a:lnTo>
                  <a:pt x="9087677" y="74366"/>
                </a:lnTo>
                <a:lnTo>
                  <a:pt x="9056930" y="43618"/>
                </a:lnTo>
                <a:lnTo>
                  <a:pt x="9020065" y="20180"/>
                </a:lnTo>
                <a:lnTo>
                  <a:pt x="8978275" y="5243"/>
                </a:lnTo>
                <a:lnTo>
                  <a:pt x="89327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4726" y="538932"/>
            <a:ext cx="9131300" cy="397510"/>
          </a:xfrm>
          <a:custGeom>
            <a:avLst/>
            <a:gdLst/>
            <a:ahLst/>
            <a:cxnLst/>
            <a:rect l="l" t="t" r="r" b="b"/>
            <a:pathLst>
              <a:path w="9131300" h="397509">
                <a:moveTo>
                  <a:pt x="0" y="198548"/>
                </a:moveTo>
                <a:lnTo>
                  <a:pt x="5243" y="153022"/>
                </a:lnTo>
                <a:lnTo>
                  <a:pt x="20180" y="111231"/>
                </a:lnTo>
                <a:lnTo>
                  <a:pt x="43617" y="74366"/>
                </a:lnTo>
                <a:lnTo>
                  <a:pt x="74364" y="43618"/>
                </a:lnTo>
                <a:lnTo>
                  <a:pt x="111229" y="20180"/>
                </a:lnTo>
                <a:lnTo>
                  <a:pt x="153019" y="5243"/>
                </a:lnTo>
                <a:lnTo>
                  <a:pt x="198543" y="0"/>
                </a:lnTo>
                <a:lnTo>
                  <a:pt x="8932752" y="0"/>
                </a:lnTo>
                <a:lnTo>
                  <a:pt x="8978276" y="5243"/>
                </a:lnTo>
                <a:lnTo>
                  <a:pt x="9020066" y="20180"/>
                </a:lnTo>
                <a:lnTo>
                  <a:pt x="9056931" y="43618"/>
                </a:lnTo>
                <a:lnTo>
                  <a:pt x="9087678" y="74366"/>
                </a:lnTo>
                <a:lnTo>
                  <a:pt x="9111115" y="111231"/>
                </a:lnTo>
                <a:lnTo>
                  <a:pt x="9126052" y="153022"/>
                </a:lnTo>
                <a:lnTo>
                  <a:pt x="9131296" y="198548"/>
                </a:lnTo>
                <a:lnTo>
                  <a:pt x="9126052" y="244073"/>
                </a:lnTo>
                <a:lnTo>
                  <a:pt x="9111115" y="285864"/>
                </a:lnTo>
                <a:lnTo>
                  <a:pt x="9087678" y="322729"/>
                </a:lnTo>
                <a:lnTo>
                  <a:pt x="9056931" y="353477"/>
                </a:lnTo>
                <a:lnTo>
                  <a:pt x="9020066" y="376915"/>
                </a:lnTo>
                <a:lnTo>
                  <a:pt x="8978276" y="391852"/>
                </a:lnTo>
                <a:lnTo>
                  <a:pt x="8932752" y="397096"/>
                </a:lnTo>
                <a:lnTo>
                  <a:pt x="198543" y="397096"/>
                </a:lnTo>
                <a:lnTo>
                  <a:pt x="153019" y="391852"/>
                </a:lnTo>
                <a:lnTo>
                  <a:pt x="111229" y="376915"/>
                </a:lnTo>
                <a:lnTo>
                  <a:pt x="74364" y="353477"/>
                </a:lnTo>
                <a:lnTo>
                  <a:pt x="43617" y="322729"/>
                </a:lnTo>
                <a:lnTo>
                  <a:pt x="20180" y="285864"/>
                </a:lnTo>
                <a:lnTo>
                  <a:pt x="5243" y="244073"/>
                </a:lnTo>
                <a:lnTo>
                  <a:pt x="0" y="198548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7815" y="655349"/>
            <a:ext cx="431165" cy="227965"/>
          </a:xfrm>
          <a:custGeom>
            <a:avLst/>
            <a:gdLst/>
            <a:ahLst/>
            <a:cxnLst/>
            <a:rect l="l" t="t" r="r" b="b"/>
            <a:pathLst>
              <a:path w="431164" h="227965">
                <a:moveTo>
                  <a:pt x="343880" y="56257"/>
                </a:moveTo>
                <a:lnTo>
                  <a:pt x="312737" y="56257"/>
                </a:lnTo>
                <a:lnTo>
                  <a:pt x="312737" y="227595"/>
                </a:lnTo>
                <a:lnTo>
                  <a:pt x="343880" y="227595"/>
                </a:lnTo>
                <a:lnTo>
                  <a:pt x="343880" y="158948"/>
                </a:lnTo>
                <a:lnTo>
                  <a:pt x="415761" y="158948"/>
                </a:lnTo>
                <a:lnTo>
                  <a:pt x="416043" y="158669"/>
                </a:lnTo>
                <a:lnTo>
                  <a:pt x="420370" y="152139"/>
                </a:lnTo>
                <a:lnTo>
                  <a:pt x="362000" y="152139"/>
                </a:lnTo>
                <a:lnTo>
                  <a:pt x="355711" y="149330"/>
                </a:lnTo>
                <a:lnTo>
                  <a:pt x="345889" y="138093"/>
                </a:lnTo>
                <a:lnTo>
                  <a:pt x="343433" y="131043"/>
                </a:lnTo>
                <a:lnTo>
                  <a:pt x="343433" y="101464"/>
                </a:lnTo>
                <a:lnTo>
                  <a:pt x="346038" y="93501"/>
                </a:lnTo>
                <a:lnTo>
                  <a:pt x="356455" y="80850"/>
                </a:lnTo>
                <a:lnTo>
                  <a:pt x="363302" y="77688"/>
                </a:lnTo>
                <a:lnTo>
                  <a:pt x="423510" y="77688"/>
                </a:lnTo>
                <a:lnTo>
                  <a:pt x="423420" y="77464"/>
                </a:lnTo>
                <a:lnTo>
                  <a:pt x="421655" y="74786"/>
                </a:lnTo>
                <a:lnTo>
                  <a:pt x="343880" y="74786"/>
                </a:lnTo>
                <a:lnTo>
                  <a:pt x="343880" y="56257"/>
                </a:lnTo>
                <a:close/>
              </a:path>
              <a:path w="431164" h="227965">
                <a:moveTo>
                  <a:pt x="415761" y="158948"/>
                </a:moveTo>
                <a:lnTo>
                  <a:pt x="344215" y="158948"/>
                </a:lnTo>
                <a:lnTo>
                  <a:pt x="350647" y="166615"/>
                </a:lnTo>
                <a:lnTo>
                  <a:pt x="358335" y="172091"/>
                </a:lnTo>
                <a:lnTo>
                  <a:pt x="367278" y="175377"/>
                </a:lnTo>
                <a:lnTo>
                  <a:pt x="377478" y="176472"/>
                </a:lnTo>
                <a:lnTo>
                  <a:pt x="388888" y="175360"/>
                </a:lnTo>
                <a:lnTo>
                  <a:pt x="399119" y="172021"/>
                </a:lnTo>
                <a:lnTo>
                  <a:pt x="408170" y="166458"/>
                </a:lnTo>
                <a:lnTo>
                  <a:pt x="415761" y="158948"/>
                </a:lnTo>
                <a:close/>
              </a:path>
              <a:path w="431164" h="227965">
                <a:moveTo>
                  <a:pt x="423510" y="77688"/>
                </a:moveTo>
                <a:lnTo>
                  <a:pt x="371786" y="77688"/>
                </a:lnTo>
                <a:lnTo>
                  <a:pt x="383555" y="79816"/>
                </a:lnTo>
                <a:lnTo>
                  <a:pt x="391961" y="86199"/>
                </a:lnTo>
                <a:lnTo>
                  <a:pt x="397004" y="96838"/>
                </a:lnTo>
                <a:lnTo>
                  <a:pt x="398686" y="111733"/>
                </a:lnTo>
                <a:lnTo>
                  <a:pt x="398204" y="120795"/>
                </a:lnTo>
                <a:lnTo>
                  <a:pt x="378743" y="152139"/>
                </a:lnTo>
                <a:lnTo>
                  <a:pt x="420370" y="152139"/>
                </a:lnTo>
                <a:lnTo>
                  <a:pt x="422416" y="149052"/>
                </a:lnTo>
                <a:lnTo>
                  <a:pt x="426968" y="138005"/>
                </a:lnTo>
                <a:lnTo>
                  <a:pt x="429699" y="125528"/>
                </a:lnTo>
                <a:lnTo>
                  <a:pt x="430610" y="111621"/>
                </a:lnTo>
                <a:lnTo>
                  <a:pt x="429811" y="98784"/>
                </a:lnTo>
                <a:lnTo>
                  <a:pt x="427414" y="87399"/>
                </a:lnTo>
                <a:lnTo>
                  <a:pt x="423510" y="77688"/>
                </a:lnTo>
                <a:close/>
              </a:path>
              <a:path w="431164" h="227965">
                <a:moveTo>
                  <a:pt x="382836" y="53466"/>
                </a:moveTo>
                <a:lnTo>
                  <a:pt x="371046" y="54799"/>
                </a:lnTo>
                <a:lnTo>
                  <a:pt x="360679" y="58796"/>
                </a:lnTo>
                <a:lnTo>
                  <a:pt x="351735" y="65458"/>
                </a:lnTo>
                <a:lnTo>
                  <a:pt x="344215" y="74786"/>
                </a:lnTo>
                <a:lnTo>
                  <a:pt x="421655" y="74786"/>
                </a:lnTo>
                <a:lnTo>
                  <a:pt x="382836" y="53466"/>
                </a:lnTo>
                <a:close/>
              </a:path>
              <a:path w="431164" h="227965">
                <a:moveTo>
                  <a:pt x="264269" y="79921"/>
                </a:moveTo>
                <a:lnTo>
                  <a:pt x="233239" y="79921"/>
                </a:lnTo>
                <a:lnTo>
                  <a:pt x="233239" y="138187"/>
                </a:lnTo>
                <a:lnTo>
                  <a:pt x="235492" y="154888"/>
                </a:lnTo>
                <a:lnTo>
                  <a:pt x="242252" y="166817"/>
                </a:lnTo>
                <a:lnTo>
                  <a:pt x="253519" y="173975"/>
                </a:lnTo>
                <a:lnTo>
                  <a:pt x="269292" y="176361"/>
                </a:lnTo>
                <a:lnTo>
                  <a:pt x="278743" y="176361"/>
                </a:lnTo>
                <a:lnTo>
                  <a:pt x="286110" y="175021"/>
                </a:lnTo>
                <a:lnTo>
                  <a:pt x="291393" y="172342"/>
                </a:lnTo>
                <a:lnTo>
                  <a:pt x="291393" y="152139"/>
                </a:lnTo>
                <a:lnTo>
                  <a:pt x="269366" y="152139"/>
                </a:lnTo>
                <a:lnTo>
                  <a:pt x="264269" y="145665"/>
                </a:lnTo>
                <a:lnTo>
                  <a:pt x="264269" y="79921"/>
                </a:lnTo>
                <a:close/>
              </a:path>
              <a:path w="431164" h="227965">
                <a:moveTo>
                  <a:pt x="291393" y="148567"/>
                </a:moveTo>
                <a:lnTo>
                  <a:pt x="287747" y="150948"/>
                </a:lnTo>
                <a:lnTo>
                  <a:pt x="283803" y="152139"/>
                </a:lnTo>
                <a:lnTo>
                  <a:pt x="291393" y="152139"/>
                </a:lnTo>
                <a:lnTo>
                  <a:pt x="291393" y="148567"/>
                </a:lnTo>
                <a:close/>
              </a:path>
              <a:path w="431164" h="227965">
                <a:moveTo>
                  <a:pt x="291393" y="56257"/>
                </a:moveTo>
                <a:lnTo>
                  <a:pt x="213817" y="56257"/>
                </a:lnTo>
                <a:lnTo>
                  <a:pt x="213817" y="79921"/>
                </a:lnTo>
                <a:lnTo>
                  <a:pt x="291393" y="79921"/>
                </a:lnTo>
                <a:lnTo>
                  <a:pt x="291393" y="56257"/>
                </a:lnTo>
                <a:close/>
              </a:path>
              <a:path w="431164" h="227965">
                <a:moveTo>
                  <a:pt x="264269" y="20984"/>
                </a:moveTo>
                <a:lnTo>
                  <a:pt x="233239" y="30026"/>
                </a:lnTo>
                <a:lnTo>
                  <a:pt x="233239" y="56257"/>
                </a:lnTo>
                <a:lnTo>
                  <a:pt x="264269" y="56257"/>
                </a:lnTo>
                <a:lnTo>
                  <a:pt x="264269" y="20984"/>
                </a:lnTo>
                <a:close/>
              </a:path>
              <a:path w="431164" h="227965">
                <a:moveTo>
                  <a:pt x="176956" y="79921"/>
                </a:moveTo>
                <a:lnTo>
                  <a:pt x="145926" y="79921"/>
                </a:lnTo>
                <a:lnTo>
                  <a:pt x="145926" y="138187"/>
                </a:lnTo>
                <a:lnTo>
                  <a:pt x="148180" y="154888"/>
                </a:lnTo>
                <a:lnTo>
                  <a:pt x="154940" y="166817"/>
                </a:lnTo>
                <a:lnTo>
                  <a:pt x="166207" y="173975"/>
                </a:lnTo>
                <a:lnTo>
                  <a:pt x="181980" y="176361"/>
                </a:lnTo>
                <a:lnTo>
                  <a:pt x="191430" y="176361"/>
                </a:lnTo>
                <a:lnTo>
                  <a:pt x="198798" y="175021"/>
                </a:lnTo>
                <a:lnTo>
                  <a:pt x="204081" y="172342"/>
                </a:lnTo>
                <a:lnTo>
                  <a:pt x="204081" y="152139"/>
                </a:lnTo>
                <a:lnTo>
                  <a:pt x="182054" y="152139"/>
                </a:lnTo>
                <a:lnTo>
                  <a:pt x="176956" y="145665"/>
                </a:lnTo>
                <a:lnTo>
                  <a:pt x="176956" y="79921"/>
                </a:lnTo>
                <a:close/>
              </a:path>
              <a:path w="431164" h="227965">
                <a:moveTo>
                  <a:pt x="204081" y="148567"/>
                </a:moveTo>
                <a:lnTo>
                  <a:pt x="200435" y="150948"/>
                </a:lnTo>
                <a:lnTo>
                  <a:pt x="196490" y="152139"/>
                </a:lnTo>
                <a:lnTo>
                  <a:pt x="204081" y="152139"/>
                </a:lnTo>
                <a:lnTo>
                  <a:pt x="204081" y="148567"/>
                </a:lnTo>
                <a:close/>
              </a:path>
              <a:path w="431164" h="227965">
                <a:moveTo>
                  <a:pt x="204081" y="56257"/>
                </a:moveTo>
                <a:lnTo>
                  <a:pt x="126504" y="56257"/>
                </a:lnTo>
                <a:lnTo>
                  <a:pt x="126504" y="79921"/>
                </a:lnTo>
                <a:lnTo>
                  <a:pt x="204081" y="79921"/>
                </a:lnTo>
                <a:lnTo>
                  <a:pt x="204081" y="56257"/>
                </a:lnTo>
                <a:close/>
              </a:path>
              <a:path w="431164" h="227965">
                <a:moveTo>
                  <a:pt x="176956" y="20984"/>
                </a:moveTo>
                <a:lnTo>
                  <a:pt x="145926" y="30026"/>
                </a:lnTo>
                <a:lnTo>
                  <a:pt x="145926" y="56257"/>
                </a:lnTo>
                <a:lnTo>
                  <a:pt x="176956" y="56257"/>
                </a:lnTo>
                <a:lnTo>
                  <a:pt x="176956" y="20984"/>
                </a:lnTo>
                <a:close/>
              </a:path>
              <a:path w="431164" h="227965">
                <a:moveTo>
                  <a:pt x="31142" y="0"/>
                </a:moveTo>
                <a:lnTo>
                  <a:pt x="0" y="0"/>
                </a:lnTo>
                <a:lnTo>
                  <a:pt x="0" y="173570"/>
                </a:lnTo>
                <a:lnTo>
                  <a:pt x="31142" y="173570"/>
                </a:lnTo>
                <a:lnTo>
                  <a:pt x="31142" y="98300"/>
                </a:lnTo>
                <a:lnTo>
                  <a:pt x="33431" y="91361"/>
                </a:lnTo>
                <a:lnTo>
                  <a:pt x="42584" y="80422"/>
                </a:lnTo>
                <a:lnTo>
                  <a:pt x="48519" y="77688"/>
                </a:lnTo>
                <a:lnTo>
                  <a:pt x="104187" y="77688"/>
                </a:lnTo>
                <a:lnTo>
                  <a:pt x="102523" y="74339"/>
                </a:lnTo>
                <a:lnTo>
                  <a:pt x="31142" y="74339"/>
                </a:lnTo>
                <a:lnTo>
                  <a:pt x="31142" y="0"/>
                </a:lnTo>
                <a:close/>
              </a:path>
              <a:path w="431164" h="227965">
                <a:moveTo>
                  <a:pt x="104187" y="77688"/>
                </a:moveTo>
                <a:lnTo>
                  <a:pt x="55811" y="77688"/>
                </a:lnTo>
                <a:lnTo>
                  <a:pt x="65089" y="79502"/>
                </a:lnTo>
                <a:lnTo>
                  <a:pt x="71717" y="84943"/>
                </a:lnTo>
                <a:lnTo>
                  <a:pt x="75693" y="94012"/>
                </a:lnTo>
                <a:lnTo>
                  <a:pt x="77019" y="106709"/>
                </a:lnTo>
                <a:lnTo>
                  <a:pt x="77019" y="173570"/>
                </a:lnTo>
                <a:lnTo>
                  <a:pt x="108050" y="173570"/>
                </a:lnTo>
                <a:lnTo>
                  <a:pt x="108050" y="101464"/>
                </a:lnTo>
                <a:lnTo>
                  <a:pt x="105566" y="80465"/>
                </a:lnTo>
                <a:lnTo>
                  <a:pt x="104187" y="77688"/>
                </a:lnTo>
                <a:close/>
              </a:path>
              <a:path w="431164" h="227965">
                <a:moveTo>
                  <a:pt x="68313" y="53466"/>
                </a:moveTo>
                <a:lnTo>
                  <a:pt x="57220" y="54771"/>
                </a:lnTo>
                <a:lnTo>
                  <a:pt x="47384" y="58684"/>
                </a:lnTo>
                <a:lnTo>
                  <a:pt x="38803" y="65207"/>
                </a:lnTo>
                <a:lnTo>
                  <a:pt x="31478" y="74339"/>
                </a:lnTo>
                <a:lnTo>
                  <a:pt x="102523" y="74339"/>
                </a:lnTo>
                <a:lnTo>
                  <a:pt x="98115" y="65465"/>
                </a:lnTo>
                <a:lnTo>
                  <a:pt x="85698" y="56466"/>
                </a:lnTo>
                <a:lnTo>
                  <a:pt x="68313" y="53466"/>
                </a:lnTo>
                <a:close/>
              </a:path>
            </a:pathLst>
          </a:custGeom>
          <a:solidFill>
            <a:srgbClr val="915E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1248" y="733037"/>
            <a:ext cx="55880" cy="74930"/>
          </a:xfrm>
          <a:custGeom>
            <a:avLst/>
            <a:gdLst/>
            <a:ahLst/>
            <a:cxnLst/>
            <a:rect l="l" t="t" r="r" b="b"/>
            <a:pathLst>
              <a:path w="55880" h="74929">
                <a:moveTo>
                  <a:pt x="28351" y="0"/>
                </a:moveTo>
                <a:lnTo>
                  <a:pt x="19868" y="0"/>
                </a:lnTo>
                <a:lnTo>
                  <a:pt x="13022" y="3162"/>
                </a:lnTo>
                <a:lnTo>
                  <a:pt x="7813" y="9487"/>
                </a:lnTo>
                <a:lnTo>
                  <a:pt x="2604" y="15812"/>
                </a:lnTo>
                <a:lnTo>
                  <a:pt x="0" y="23775"/>
                </a:lnTo>
                <a:lnTo>
                  <a:pt x="0" y="33374"/>
                </a:lnTo>
                <a:lnTo>
                  <a:pt x="0" y="44871"/>
                </a:lnTo>
                <a:lnTo>
                  <a:pt x="0" y="53354"/>
                </a:lnTo>
                <a:lnTo>
                  <a:pt x="2455" y="60405"/>
                </a:lnTo>
                <a:lnTo>
                  <a:pt x="7367" y="66023"/>
                </a:lnTo>
                <a:lnTo>
                  <a:pt x="12278" y="71642"/>
                </a:lnTo>
                <a:lnTo>
                  <a:pt x="18566" y="74451"/>
                </a:lnTo>
                <a:lnTo>
                  <a:pt x="26230" y="74451"/>
                </a:lnTo>
                <a:lnTo>
                  <a:pt x="35309" y="74451"/>
                </a:lnTo>
                <a:lnTo>
                  <a:pt x="55252" y="34044"/>
                </a:lnTo>
                <a:lnTo>
                  <a:pt x="53571" y="19149"/>
                </a:lnTo>
                <a:lnTo>
                  <a:pt x="48527" y="8511"/>
                </a:lnTo>
                <a:lnTo>
                  <a:pt x="40120" y="2127"/>
                </a:lnTo>
                <a:lnTo>
                  <a:pt x="28351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0552" y="708815"/>
            <a:ext cx="118110" cy="174625"/>
          </a:xfrm>
          <a:custGeom>
            <a:avLst/>
            <a:gdLst/>
            <a:ahLst/>
            <a:cxnLst/>
            <a:rect l="l" t="t" r="r" b="b"/>
            <a:pathLst>
              <a:path w="118110" h="174625">
                <a:moveTo>
                  <a:pt x="70098" y="0"/>
                </a:moveTo>
                <a:lnTo>
                  <a:pt x="105091" y="15515"/>
                </a:lnTo>
                <a:lnTo>
                  <a:pt x="117871" y="58154"/>
                </a:lnTo>
                <a:lnTo>
                  <a:pt x="116961" y="72061"/>
                </a:lnTo>
                <a:lnTo>
                  <a:pt x="95432" y="112991"/>
                </a:lnTo>
                <a:lnTo>
                  <a:pt x="64740" y="123006"/>
                </a:lnTo>
                <a:lnTo>
                  <a:pt x="54540" y="121911"/>
                </a:lnTo>
                <a:lnTo>
                  <a:pt x="45597" y="118625"/>
                </a:lnTo>
                <a:lnTo>
                  <a:pt x="37909" y="113148"/>
                </a:lnTo>
                <a:lnTo>
                  <a:pt x="31477" y="105481"/>
                </a:lnTo>
                <a:lnTo>
                  <a:pt x="31142" y="105481"/>
                </a:lnTo>
                <a:lnTo>
                  <a:pt x="31142" y="174128"/>
                </a:lnTo>
                <a:lnTo>
                  <a:pt x="0" y="174128"/>
                </a:lnTo>
                <a:lnTo>
                  <a:pt x="0" y="2790"/>
                </a:lnTo>
                <a:lnTo>
                  <a:pt x="31142" y="2790"/>
                </a:lnTo>
                <a:lnTo>
                  <a:pt x="31142" y="21319"/>
                </a:lnTo>
                <a:lnTo>
                  <a:pt x="31477" y="21319"/>
                </a:lnTo>
                <a:lnTo>
                  <a:pt x="38997" y="11992"/>
                </a:lnTo>
                <a:lnTo>
                  <a:pt x="47941" y="5329"/>
                </a:lnTo>
                <a:lnTo>
                  <a:pt x="58308" y="1332"/>
                </a:lnTo>
                <a:lnTo>
                  <a:pt x="70098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31631" y="676334"/>
            <a:ext cx="78105" cy="155575"/>
          </a:xfrm>
          <a:custGeom>
            <a:avLst/>
            <a:gdLst/>
            <a:ahLst/>
            <a:cxnLst/>
            <a:rect l="l" t="t" r="r" b="b"/>
            <a:pathLst>
              <a:path w="78105" h="155575">
                <a:moveTo>
                  <a:pt x="50452" y="0"/>
                </a:moveTo>
                <a:lnTo>
                  <a:pt x="50452" y="35272"/>
                </a:lnTo>
                <a:lnTo>
                  <a:pt x="77576" y="35272"/>
                </a:lnTo>
                <a:lnTo>
                  <a:pt x="77576" y="58935"/>
                </a:lnTo>
                <a:lnTo>
                  <a:pt x="50452" y="58935"/>
                </a:lnTo>
                <a:lnTo>
                  <a:pt x="50452" y="111732"/>
                </a:lnTo>
                <a:lnTo>
                  <a:pt x="50452" y="124680"/>
                </a:lnTo>
                <a:lnTo>
                  <a:pt x="55550" y="131154"/>
                </a:lnTo>
                <a:lnTo>
                  <a:pt x="65744" y="131154"/>
                </a:lnTo>
                <a:lnTo>
                  <a:pt x="69986" y="131154"/>
                </a:lnTo>
                <a:lnTo>
                  <a:pt x="73930" y="129964"/>
                </a:lnTo>
                <a:lnTo>
                  <a:pt x="77576" y="127582"/>
                </a:lnTo>
                <a:lnTo>
                  <a:pt x="77576" y="151358"/>
                </a:lnTo>
                <a:lnTo>
                  <a:pt x="72293" y="154037"/>
                </a:lnTo>
                <a:lnTo>
                  <a:pt x="64926" y="155376"/>
                </a:lnTo>
                <a:lnTo>
                  <a:pt x="55475" y="155376"/>
                </a:lnTo>
                <a:lnTo>
                  <a:pt x="39702" y="152990"/>
                </a:lnTo>
                <a:lnTo>
                  <a:pt x="28435" y="145832"/>
                </a:lnTo>
                <a:lnTo>
                  <a:pt x="21675" y="133903"/>
                </a:lnTo>
                <a:lnTo>
                  <a:pt x="19422" y="117202"/>
                </a:lnTo>
                <a:lnTo>
                  <a:pt x="19422" y="58935"/>
                </a:lnTo>
                <a:lnTo>
                  <a:pt x="0" y="58935"/>
                </a:lnTo>
                <a:lnTo>
                  <a:pt x="0" y="35272"/>
                </a:lnTo>
                <a:lnTo>
                  <a:pt x="19422" y="35272"/>
                </a:lnTo>
                <a:lnTo>
                  <a:pt x="19422" y="9041"/>
                </a:lnTo>
                <a:lnTo>
                  <a:pt x="5045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44318" y="676334"/>
            <a:ext cx="78105" cy="155575"/>
          </a:xfrm>
          <a:custGeom>
            <a:avLst/>
            <a:gdLst/>
            <a:ahLst/>
            <a:cxnLst/>
            <a:rect l="l" t="t" r="r" b="b"/>
            <a:pathLst>
              <a:path w="78105" h="155575">
                <a:moveTo>
                  <a:pt x="50452" y="0"/>
                </a:moveTo>
                <a:lnTo>
                  <a:pt x="50452" y="35272"/>
                </a:lnTo>
                <a:lnTo>
                  <a:pt x="77576" y="35272"/>
                </a:lnTo>
                <a:lnTo>
                  <a:pt x="77576" y="58935"/>
                </a:lnTo>
                <a:lnTo>
                  <a:pt x="50452" y="58935"/>
                </a:lnTo>
                <a:lnTo>
                  <a:pt x="50452" y="111732"/>
                </a:lnTo>
                <a:lnTo>
                  <a:pt x="50452" y="124680"/>
                </a:lnTo>
                <a:lnTo>
                  <a:pt x="55550" y="131154"/>
                </a:lnTo>
                <a:lnTo>
                  <a:pt x="65744" y="131154"/>
                </a:lnTo>
                <a:lnTo>
                  <a:pt x="69986" y="131154"/>
                </a:lnTo>
                <a:lnTo>
                  <a:pt x="73930" y="129964"/>
                </a:lnTo>
                <a:lnTo>
                  <a:pt x="77576" y="127582"/>
                </a:lnTo>
                <a:lnTo>
                  <a:pt x="77576" y="151358"/>
                </a:lnTo>
                <a:lnTo>
                  <a:pt x="72293" y="154037"/>
                </a:lnTo>
                <a:lnTo>
                  <a:pt x="64926" y="155376"/>
                </a:lnTo>
                <a:lnTo>
                  <a:pt x="55475" y="155376"/>
                </a:lnTo>
                <a:lnTo>
                  <a:pt x="39702" y="152990"/>
                </a:lnTo>
                <a:lnTo>
                  <a:pt x="28435" y="145832"/>
                </a:lnTo>
                <a:lnTo>
                  <a:pt x="21675" y="133903"/>
                </a:lnTo>
                <a:lnTo>
                  <a:pt x="19422" y="117202"/>
                </a:lnTo>
                <a:lnTo>
                  <a:pt x="19422" y="58935"/>
                </a:lnTo>
                <a:lnTo>
                  <a:pt x="0" y="58935"/>
                </a:lnTo>
                <a:lnTo>
                  <a:pt x="0" y="35272"/>
                </a:lnTo>
                <a:lnTo>
                  <a:pt x="19422" y="35272"/>
                </a:lnTo>
                <a:lnTo>
                  <a:pt x="19422" y="9041"/>
                </a:lnTo>
                <a:lnTo>
                  <a:pt x="5045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17815" y="655349"/>
            <a:ext cx="108585" cy="173990"/>
          </a:xfrm>
          <a:custGeom>
            <a:avLst/>
            <a:gdLst/>
            <a:ahLst/>
            <a:cxnLst/>
            <a:rect l="l" t="t" r="r" b="b"/>
            <a:pathLst>
              <a:path w="108585" h="173990">
                <a:moveTo>
                  <a:pt x="0" y="0"/>
                </a:moveTo>
                <a:lnTo>
                  <a:pt x="31142" y="0"/>
                </a:lnTo>
                <a:lnTo>
                  <a:pt x="31142" y="74339"/>
                </a:lnTo>
                <a:lnTo>
                  <a:pt x="31477" y="74339"/>
                </a:lnTo>
                <a:lnTo>
                  <a:pt x="38802" y="65207"/>
                </a:lnTo>
                <a:lnTo>
                  <a:pt x="47383" y="58684"/>
                </a:lnTo>
                <a:lnTo>
                  <a:pt x="57219" y="54771"/>
                </a:lnTo>
                <a:lnTo>
                  <a:pt x="68312" y="53466"/>
                </a:lnTo>
                <a:lnTo>
                  <a:pt x="85697" y="56466"/>
                </a:lnTo>
                <a:lnTo>
                  <a:pt x="98114" y="65465"/>
                </a:lnTo>
                <a:lnTo>
                  <a:pt x="105565" y="80464"/>
                </a:lnTo>
                <a:lnTo>
                  <a:pt x="108049" y="101463"/>
                </a:lnTo>
                <a:lnTo>
                  <a:pt x="108049" y="173570"/>
                </a:lnTo>
                <a:lnTo>
                  <a:pt x="77018" y="173570"/>
                </a:lnTo>
                <a:lnTo>
                  <a:pt x="77018" y="106709"/>
                </a:lnTo>
                <a:lnTo>
                  <a:pt x="75693" y="94012"/>
                </a:lnTo>
                <a:lnTo>
                  <a:pt x="71716" y="84943"/>
                </a:lnTo>
                <a:lnTo>
                  <a:pt x="65089" y="79502"/>
                </a:lnTo>
                <a:lnTo>
                  <a:pt x="55810" y="77688"/>
                </a:lnTo>
                <a:lnTo>
                  <a:pt x="48517" y="77688"/>
                </a:lnTo>
                <a:lnTo>
                  <a:pt x="42583" y="80422"/>
                </a:lnTo>
                <a:lnTo>
                  <a:pt x="38006" y="85892"/>
                </a:lnTo>
                <a:lnTo>
                  <a:pt x="33430" y="91361"/>
                </a:lnTo>
                <a:lnTo>
                  <a:pt x="31142" y="98300"/>
                </a:lnTo>
                <a:lnTo>
                  <a:pt x="31142" y="106709"/>
                </a:lnTo>
                <a:lnTo>
                  <a:pt x="31142" y="173570"/>
                </a:lnTo>
                <a:lnTo>
                  <a:pt x="0" y="17357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68182" y="664613"/>
            <a:ext cx="252095" cy="191770"/>
          </a:xfrm>
          <a:custGeom>
            <a:avLst/>
            <a:gdLst/>
            <a:ahLst/>
            <a:cxnLst/>
            <a:rect l="l" t="t" r="r" b="b"/>
            <a:pathLst>
              <a:path w="252095" h="191769">
                <a:moveTo>
                  <a:pt x="24109" y="132941"/>
                </a:moveTo>
                <a:lnTo>
                  <a:pt x="13840" y="132941"/>
                </a:lnTo>
                <a:lnTo>
                  <a:pt x="9394" y="134539"/>
                </a:lnTo>
                <a:lnTo>
                  <a:pt x="1878" y="140939"/>
                </a:lnTo>
                <a:lnTo>
                  <a:pt x="0" y="145032"/>
                </a:lnTo>
                <a:lnTo>
                  <a:pt x="99" y="155078"/>
                </a:lnTo>
                <a:lnTo>
                  <a:pt x="1803" y="158911"/>
                </a:lnTo>
                <a:lnTo>
                  <a:pt x="9022" y="165459"/>
                </a:lnTo>
                <a:lnTo>
                  <a:pt x="13393" y="167096"/>
                </a:lnTo>
                <a:lnTo>
                  <a:pt x="23961" y="167096"/>
                </a:lnTo>
                <a:lnTo>
                  <a:pt x="28500" y="165515"/>
                </a:lnTo>
                <a:lnTo>
                  <a:pt x="35792" y="159190"/>
                </a:lnTo>
                <a:lnTo>
                  <a:pt x="37616" y="155078"/>
                </a:lnTo>
                <a:lnTo>
                  <a:pt x="37616" y="145032"/>
                </a:lnTo>
                <a:lnTo>
                  <a:pt x="35792" y="140939"/>
                </a:lnTo>
                <a:lnTo>
                  <a:pt x="28500" y="134539"/>
                </a:lnTo>
                <a:lnTo>
                  <a:pt x="24109" y="132941"/>
                </a:lnTo>
                <a:close/>
              </a:path>
              <a:path w="252095" h="191769">
                <a:moveTo>
                  <a:pt x="24109" y="45318"/>
                </a:moveTo>
                <a:lnTo>
                  <a:pt x="13915" y="45318"/>
                </a:lnTo>
                <a:lnTo>
                  <a:pt x="9465" y="46917"/>
                </a:lnTo>
                <a:lnTo>
                  <a:pt x="1897" y="53224"/>
                </a:lnTo>
                <a:lnTo>
                  <a:pt x="0" y="57298"/>
                </a:lnTo>
                <a:lnTo>
                  <a:pt x="66" y="67419"/>
                </a:lnTo>
                <a:lnTo>
                  <a:pt x="1841" y="71381"/>
                </a:lnTo>
                <a:lnTo>
                  <a:pt x="9208" y="77856"/>
                </a:lnTo>
                <a:lnTo>
                  <a:pt x="13543" y="79474"/>
                </a:lnTo>
                <a:lnTo>
                  <a:pt x="23961" y="79474"/>
                </a:lnTo>
                <a:lnTo>
                  <a:pt x="28500" y="77892"/>
                </a:lnTo>
                <a:lnTo>
                  <a:pt x="35792" y="71567"/>
                </a:lnTo>
                <a:lnTo>
                  <a:pt x="37616" y="67419"/>
                </a:lnTo>
                <a:lnTo>
                  <a:pt x="37582" y="57298"/>
                </a:lnTo>
                <a:lnTo>
                  <a:pt x="35792" y="53317"/>
                </a:lnTo>
                <a:lnTo>
                  <a:pt x="28500" y="46917"/>
                </a:lnTo>
                <a:lnTo>
                  <a:pt x="24109" y="45318"/>
                </a:lnTo>
                <a:close/>
              </a:path>
              <a:path w="252095" h="191769">
                <a:moveTo>
                  <a:pt x="152077" y="0"/>
                </a:moveTo>
                <a:lnTo>
                  <a:pt x="123836" y="0"/>
                </a:lnTo>
                <a:lnTo>
                  <a:pt x="44362" y="191541"/>
                </a:lnTo>
                <a:lnTo>
                  <a:pt x="72379" y="191541"/>
                </a:lnTo>
                <a:lnTo>
                  <a:pt x="152077" y="0"/>
                </a:lnTo>
                <a:close/>
              </a:path>
              <a:path w="252095" h="191769">
                <a:moveTo>
                  <a:pt x="252089" y="0"/>
                </a:moveTo>
                <a:lnTo>
                  <a:pt x="223848" y="0"/>
                </a:lnTo>
                <a:lnTo>
                  <a:pt x="144374" y="191541"/>
                </a:lnTo>
                <a:lnTo>
                  <a:pt x="172392" y="191541"/>
                </a:lnTo>
                <a:lnTo>
                  <a:pt x="252089" y="0"/>
                </a:lnTo>
                <a:close/>
              </a:path>
            </a:pathLst>
          </a:custGeom>
          <a:solidFill>
            <a:srgbClr val="915E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8181" y="797554"/>
            <a:ext cx="38100" cy="34290"/>
          </a:xfrm>
          <a:custGeom>
            <a:avLst/>
            <a:gdLst/>
            <a:ahLst/>
            <a:cxnLst/>
            <a:rect l="l" t="t" r="r" b="b"/>
            <a:pathLst>
              <a:path w="38100" h="34290">
                <a:moveTo>
                  <a:pt x="18975" y="0"/>
                </a:moveTo>
                <a:lnTo>
                  <a:pt x="24110" y="0"/>
                </a:lnTo>
                <a:lnTo>
                  <a:pt x="28500" y="1599"/>
                </a:lnTo>
                <a:lnTo>
                  <a:pt x="32146" y="4799"/>
                </a:lnTo>
                <a:lnTo>
                  <a:pt x="35793" y="7999"/>
                </a:lnTo>
                <a:lnTo>
                  <a:pt x="37616" y="12092"/>
                </a:lnTo>
                <a:lnTo>
                  <a:pt x="37616" y="17078"/>
                </a:lnTo>
                <a:lnTo>
                  <a:pt x="37616" y="22138"/>
                </a:lnTo>
                <a:lnTo>
                  <a:pt x="35793" y="26249"/>
                </a:lnTo>
                <a:lnTo>
                  <a:pt x="32146" y="29412"/>
                </a:lnTo>
                <a:lnTo>
                  <a:pt x="28500" y="32574"/>
                </a:lnTo>
                <a:lnTo>
                  <a:pt x="23961" y="34156"/>
                </a:lnTo>
                <a:lnTo>
                  <a:pt x="18529" y="34156"/>
                </a:lnTo>
                <a:lnTo>
                  <a:pt x="13394" y="34156"/>
                </a:lnTo>
                <a:lnTo>
                  <a:pt x="9022" y="32518"/>
                </a:lnTo>
                <a:lnTo>
                  <a:pt x="5413" y="29244"/>
                </a:lnTo>
                <a:lnTo>
                  <a:pt x="1804" y="25970"/>
                </a:lnTo>
                <a:lnTo>
                  <a:pt x="0" y="21914"/>
                </a:lnTo>
                <a:lnTo>
                  <a:pt x="0" y="17078"/>
                </a:lnTo>
                <a:lnTo>
                  <a:pt x="0" y="12092"/>
                </a:lnTo>
                <a:lnTo>
                  <a:pt x="1878" y="7999"/>
                </a:lnTo>
                <a:lnTo>
                  <a:pt x="5636" y="4799"/>
                </a:lnTo>
                <a:lnTo>
                  <a:pt x="9394" y="1599"/>
                </a:lnTo>
                <a:lnTo>
                  <a:pt x="13841" y="0"/>
                </a:lnTo>
                <a:lnTo>
                  <a:pt x="1897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181" y="709932"/>
            <a:ext cx="38100" cy="34290"/>
          </a:xfrm>
          <a:custGeom>
            <a:avLst/>
            <a:gdLst/>
            <a:ahLst/>
            <a:cxnLst/>
            <a:rect l="l" t="t" r="r" b="b"/>
            <a:pathLst>
              <a:path w="38100" h="34290">
                <a:moveTo>
                  <a:pt x="18975" y="0"/>
                </a:moveTo>
                <a:lnTo>
                  <a:pt x="24110" y="0"/>
                </a:lnTo>
                <a:lnTo>
                  <a:pt x="28500" y="1599"/>
                </a:lnTo>
                <a:lnTo>
                  <a:pt x="32146" y="4799"/>
                </a:lnTo>
                <a:lnTo>
                  <a:pt x="35793" y="7999"/>
                </a:lnTo>
                <a:lnTo>
                  <a:pt x="37616" y="12055"/>
                </a:lnTo>
                <a:lnTo>
                  <a:pt x="37616" y="16966"/>
                </a:lnTo>
                <a:lnTo>
                  <a:pt x="37616" y="22100"/>
                </a:lnTo>
                <a:lnTo>
                  <a:pt x="35793" y="26249"/>
                </a:lnTo>
                <a:lnTo>
                  <a:pt x="32146" y="29412"/>
                </a:lnTo>
                <a:lnTo>
                  <a:pt x="28500" y="32574"/>
                </a:lnTo>
                <a:lnTo>
                  <a:pt x="23961" y="34156"/>
                </a:lnTo>
                <a:lnTo>
                  <a:pt x="18529" y="34156"/>
                </a:lnTo>
                <a:lnTo>
                  <a:pt x="13543" y="34156"/>
                </a:lnTo>
                <a:lnTo>
                  <a:pt x="9208" y="32537"/>
                </a:lnTo>
                <a:lnTo>
                  <a:pt x="5525" y="29300"/>
                </a:lnTo>
                <a:lnTo>
                  <a:pt x="1841" y="26063"/>
                </a:lnTo>
                <a:lnTo>
                  <a:pt x="0" y="21952"/>
                </a:lnTo>
                <a:lnTo>
                  <a:pt x="0" y="16966"/>
                </a:lnTo>
                <a:lnTo>
                  <a:pt x="0" y="11980"/>
                </a:lnTo>
                <a:lnTo>
                  <a:pt x="1897" y="7906"/>
                </a:lnTo>
                <a:lnTo>
                  <a:pt x="5692" y="4743"/>
                </a:lnTo>
                <a:lnTo>
                  <a:pt x="9487" y="1581"/>
                </a:lnTo>
                <a:lnTo>
                  <a:pt x="13915" y="0"/>
                </a:lnTo>
                <a:lnTo>
                  <a:pt x="1897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12557" y="664613"/>
            <a:ext cx="107950" cy="191770"/>
          </a:xfrm>
          <a:custGeom>
            <a:avLst/>
            <a:gdLst/>
            <a:ahLst/>
            <a:cxnLst/>
            <a:rect l="l" t="t" r="r" b="b"/>
            <a:pathLst>
              <a:path w="107950" h="191769">
                <a:moveTo>
                  <a:pt x="79474" y="0"/>
                </a:moveTo>
                <a:lnTo>
                  <a:pt x="107714" y="0"/>
                </a:lnTo>
                <a:lnTo>
                  <a:pt x="28016" y="191541"/>
                </a:lnTo>
                <a:lnTo>
                  <a:pt x="0" y="191541"/>
                </a:lnTo>
                <a:lnTo>
                  <a:pt x="7947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12544" y="664613"/>
            <a:ext cx="107950" cy="191770"/>
          </a:xfrm>
          <a:custGeom>
            <a:avLst/>
            <a:gdLst/>
            <a:ahLst/>
            <a:cxnLst/>
            <a:rect l="l" t="t" r="r" b="b"/>
            <a:pathLst>
              <a:path w="107950" h="191769">
                <a:moveTo>
                  <a:pt x="79474" y="0"/>
                </a:moveTo>
                <a:lnTo>
                  <a:pt x="107714" y="0"/>
                </a:lnTo>
                <a:lnTo>
                  <a:pt x="28016" y="191541"/>
                </a:lnTo>
                <a:lnTo>
                  <a:pt x="0" y="191541"/>
                </a:lnTo>
                <a:lnTo>
                  <a:pt x="7947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24067" y="635480"/>
            <a:ext cx="1124585" cy="211454"/>
          </a:xfrm>
          <a:custGeom>
            <a:avLst/>
            <a:gdLst/>
            <a:ahLst/>
            <a:cxnLst/>
            <a:rect l="l" t="t" r="r" b="b"/>
            <a:pathLst>
              <a:path w="1124585" h="211455">
                <a:moveTo>
                  <a:pt x="1097569" y="140420"/>
                </a:moveTo>
                <a:lnTo>
                  <a:pt x="949448" y="140420"/>
                </a:lnTo>
                <a:lnTo>
                  <a:pt x="949448" y="208732"/>
                </a:lnTo>
                <a:lnTo>
                  <a:pt x="973447" y="208732"/>
                </a:lnTo>
                <a:lnTo>
                  <a:pt x="973447" y="196900"/>
                </a:lnTo>
                <a:lnTo>
                  <a:pt x="1097569" y="196900"/>
                </a:lnTo>
                <a:lnTo>
                  <a:pt x="1097569" y="175580"/>
                </a:lnTo>
                <a:lnTo>
                  <a:pt x="973447" y="175580"/>
                </a:lnTo>
                <a:lnTo>
                  <a:pt x="973447" y="161851"/>
                </a:lnTo>
                <a:lnTo>
                  <a:pt x="1097569" y="161851"/>
                </a:lnTo>
                <a:lnTo>
                  <a:pt x="1097569" y="140420"/>
                </a:lnTo>
                <a:close/>
              </a:path>
              <a:path w="1124585" h="211455">
                <a:moveTo>
                  <a:pt x="1097569" y="196900"/>
                </a:moveTo>
                <a:lnTo>
                  <a:pt x="1073571" y="196900"/>
                </a:lnTo>
                <a:lnTo>
                  <a:pt x="1073571" y="208732"/>
                </a:lnTo>
                <a:lnTo>
                  <a:pt x="1097569" y="208732"/>
                </a:lnTo>
                <a:lnTo>
                  <a:pt x="1097569" y="196900"/>
                </a:lnTo>
                <a:close/>
              </a:path>
              <a:path w="1124585" h="211455">
                <a:moveTo>
                  <a:pt x="1097569" y="161851"/>
                </a:moveTo>
                <a:lnTo>
                  <a:pt x="1073571" y="161851"/>
                </a:lnTo>
                <a:lnTo>
                  <a:pt x="1073571" y="175580"/>
                </a:lnTo>
                <a:lnTo>
                  <a:pt x="1097569" y="175580"/>
                </a:lnTo>
                <a:lnTo>
                  <a:pt x="1097569" y="161851"/>
                </a:lnTo>
                <a:close/>
              </a:path>
              <a:path w="1124585" h="211455">
                <a:moveTo>
                  <a:pt x="762929" y="130374"/>
                </a:moveTo>
                <a:lnTo>
                  <a:pt x="700421" y="130374"/>
                </a:lnTo>
                <a:lnTo>
                  <a:pt x="700421" y="208285"/>
                </a:lnTo>
                <a:lnTo>
                  <a:pt x="722857" y="208285"/>
                </a:lnTo>
                <a:lnTo>
                  <a:pt x="722857" y="198015"/>
                </a:lnTo>
                <a:lnTo>
                  <a:pt x="762929" y="198015"/>
                </a:lnTo>
                <a:lnTo>
                  <a:pt x="762929" y="176696"/>
                </a:lnTo>
                <a:lnTo>
                  <a:pt x="722857" y="176696"/>
                </a:lnTo>
                <a:lnTo>
                  <a:pt x="722857" y="151582"/>
                </a:lnTo>
                <a:lnTo>
                  <a:pt x="762929" y="151582"/>
                </a:lnTo>
                <a:lnTo>
                  <a:pt x="762929" y="130374"/>
                </a:lnTo>
                <a:close/>
              </a:path>
              <a:path w="1124585" h="211455">
                <a:moveTo>
                  <a:pt x="762929" y="198015"/>
                </a:moveTo>
                <a:lnTo>
                  <a:pt x="740270" y="198015"/>
                </a:lnTo>
                <a:lnTo>
                  <a:pt x="740270" y="207168"/>
                </a:lnTo>
                <a:lnTo>
                  <a:pt x="762929" y="207168"/>
                </a:lnTo>
                <a:lnTo>
                  <a:pt x="762929" y="198015"/>
                </a:lnTo>
                <a:close/>
              </a:path>
              <a:path w="1124585" h="211455">
                <a:moveTo>
                  <a:pt x="762929" y="151582"/>
                </a:moveTo>
                <a:lnTo>
                  <a:pt x="740270" y="151582"/>
                </a:lnTo>
                <a:lnTo>
                  <a:pt x="740270" y="176696"/>
                </a:lnTo>
                <a:lnTo>
                  <a:pt x="762929" y="176696"/>
                </a:lnTo>
                <a:lnTo>
                  <a:pt x="762929" y="151582"/>
                </a:lnTo>
                <a:close/>
              </a:path>
              <a:path w="1124585" h="211455">
                <a:moveTo>
                  <a:pt x="881247" y="127582"/>
                </a:moveTo>
                <a:lnTo>
                  <a:pt x="781905" y="127582"/>
                </a:lnTo>
                <a:lnTo>
                  <a:pt x="781905" y="208285"/>
                </a:lnTo>
                <a:lnTo>
                  <a:pt x="804675" y="208285"/>
                </a:lnTo>
                <a:lnTo>
                  <a:pt x="804675" y="196006"/>
                </a:lnTo>
                <a:lnTo>
                  <a:pt x="881247" y="196006"/>
                </a:lnTo>
                <a:lnTo>
                  <a:pt x="881247" y="174687"/>
                </a:lnTo>
                <a:lnTo>
                  <a:pt x="804675" y="174687"/>
                </a:lnTo>
                <a:lnTo>
                  <a:pt x="804675" y="148903"/>
                </a:lnTo>
                <a:lnTo>
                  <a:pt x="881247" y="148903"/>
                </a:lnTo>
                <a:lnTo>
                  <a:pt x="881247" y="127582"/>
                </a:lnTo>
                <a:close/>
              </a:path>
              <a:path w="1124585" h="211455">
                <a:moveTo>
                  <a:pt x="881247" y="196006"/>
                </a:moveTo>
                <a:lnTo>
                  <a:pt x="858700" y="196006"/>
                </a:lnTo>
                <a:lnTo>
                  <a:pt x="858700" y="208285"/>
                </a:lnTo>
                <a:lnTo>
                  <a:pt x="881247" y="208285"/>
                </a:lnTo>
                <a:lnTo>
                  <a:pt x="881247" y="196006"/>
                </a:lnTo>
                <a:close/>
              </a:path>
              <a:path w="1124585" h="211455">
                <a:moveTo>
                  <a:pt x="881247" y="148903"/>
                </a:moveTo>
                <a:lnTo>
                  <a:pt x="858700" y="148903"/>
                </a:lnTo>
                <a:lnTo>
                  <a:pt x="858700" y="174687"/>
                </a:lnTo>
                <a:lnTo>
                  <a:pt x="881247" y="174687"/>
                </a:lnTo>
                <a:lnTo>
                  <a:pt x="881247" y="148903"/>
                </a:lnTo>
                <a:close/>
              </a:path>
              <a:path w="1124585" h="211455">
                <a:moveTo>
                  <a:pt x="579536" y="180602"/>
                </a:moveTo>
                <a:lnTo>
                  <a:pt x="613455" y="207874"/>
                </a:lnTo>
                <a:lnTo>
                  <a:pt x="620501" y="208062"/>
                </a:lnTo>
                <a:lnTo>
                  <a:pt x="632333" y="208062"/>
                </a:lnTo>
                <a:lnTo>
                  <a:pt x="655196" y="184956"/>
                </a:lnTo>
                <a:lnTo>
                  <a:pt x="618157" y="184956"/>
                </a:lnTo>
                <a:lnTo>
                  <a:pt x="610302" y="184684"/>
                </a:lnTo>
                <a:lnTo>
                  <a:pt x="601246" y="183868"/>
                </a:lnTo>
                <a:lnTo>
                  <a:pt x="590991" y="182507"/>
                </a:lnTo>
                <a:lnTo>
                  <a:pt x="579536" y="180602"/>
                </a:lnTo>
                <a:close/>
              </a:path>
              <a:path w="1124585" h="211455">
                <a:moveTo>
                  <a:pt x="552523" y="40742"/>
                </a:moveTo>
                <a:lnTo>
                  <a:pt x="470482" y="40742"/>
                </a:lnTo>
                <a:lnTo>
                  <a:pt x="470482" y="204155"/>
                </a:lnTo>
                <a:lnTo>
                  <a:pt x="493811" y="204155"/>
                </a:lnTo>
                <a:lnTo>
                  <a:pt x="493811" y="187970"/>
                </a:lnTo>
                <a:lnTo>
                  <a:pt x="552523" y="187970"/>
                </a:lnTo>
                <a:lnTo>
                  <a:pt x="552523" y="164641"/>
                </a:lnTo>
                <a:lnTo>
                  <a:pt x="493588" y="164641"/>
                </a:lnTo>
                <a:lnTo>
                  <a:pt x="493588" y="124680"/>
                </a:lnTo>
                <a:lnTo>
                  <a:pt x="552523" y="124680"/>
                </a:lnTo>
                <a:lnTo>
                  <a:pt x="552523" y="101352"/>
                </a:lnTo>
                <a:lnTo>
                  <a:pt x="493588" y="101352"/>
                </a:lnTo>
                <a:lnTo>
                  <a:pt x="493588" y="64071"/>
                </a:lnTo>
                <a:lnTo>
                  <a:pt x="552523" y="64071"/>
                </a:lnTo>
                <a:lnTo>
                  <a:pt x="552523" y="40742"/>
                </a:lnTo>
                <a:close/>
              </a:path>
              <a:path w="1124585" h="211455">
                <a:moveTo>
                  <a:pt x="552523" y="187970"/>
                </a:moveTo>
                <a:lnTo>
                  <a:pt x="529306" y="187970"/>
                </a:lnTo>
                <a:lnTo>
                  <a:pt x="529306" y="204155"/>
                </a:lnTo>
                <a:lnTo>
                  <a:pt x="552523" y="204155"/>
                </a:lnTo>
                <a:lnTo>
                  <a:pt x="552523" y="187970"/>
                </a:lnTo>
                <a:close/>
              </a:path>
              <a:path w="1124585" h="211455">
                <a:moveTo>
                  <a:pt x="661036" y="60610"/>
                </a:moveTo>
                <a:lnTo>
                  <a:pt x="637579" y="60610"/>
                </a:lnTo>
                <a:lnTo>
                  <a:pt x="637460" y="81149"/>
                </a:lnTo>
                <a:lnTo>
                  <a:pt x="637234" y="96472"/>
                </a:lnTo>
                <a:lnTo>
                  <a:pt x="635573" y="141637"/>
                </a:lnTo>
                <a:lnTo>
                  <a:pt x="631403" y="179748"/>
                </a:lnTo>
                <a:lnTo>
                  <a:pt x="624147" y="184956"/>
                </a:lnTo>
                <a:lnTo>
                  <a:pt x="655196" y="184956"/>
                </a:lnTo>
                <a:lnTo>
                  <a:pt x="659457" y="127472"/>
                </a:lnTo>
                <a:lnTo>
                  <a:pt x="660712" y="81149"/>
                </a:lnTo>
                <a:lnTo>
                  <a:pt x="660992" y="64273"/>
                </a:lnTo>
                <a:lnTo>
                  <a:pt x="661036" y="60610"/>
                </a:lnTo>
                <a:close/>
              </a:path>
              <a:path w="1124585" h="211455">
                <a:moveTo>
                  <a:pt x="552523" y="124680"/>
                </a:moveTo>
                <a:lnTo>
                  <a:pt x="528971" y="124680"/>
                </a:lnTo>
                <a:lnTo>
                  <a:pt x="528971" y="164641"/>
                </a:lnTo>
                <a:lnTo>
                  <a:pt x="552523" y="164641"/>
                </a:lnTo>
                <a:lnTo>
                  <a:pt x="552523" y="124680"/>
                </a:lnTo>
                <a:close/>
              </a:path>
              <a:path w="1124585" h="211455">
                <a:moveTo>
                  <a:pt x="591479" y="89409"/>
                </a:moveTo>
                <a:lnTo>
                  <a:pt x="573843" y="104924"/>
                </a:lnTo>
                <a:lnTo>
                  <a:pt x="584035" y="115842"/>
                </a:lnTo>
                <a:lnTo>
                  <a:pt x="592735" y="127500"/>
                </a:lnTo>
                <a:lnTo>
                  <a:pt x="599941" y="139897"/>
                </a:lnTo>
                <a:lnTo>
                  <a:pt x="605655" y="153033"/>
                </a:lnTo>
                <a:lnTo>
                  <a:pt x="627310" y="138522"/>
                </a:lnTo>
                <a:lnTo>
                  <a:pt x="619503" y="124109"/>
                </a:lnTo>
                <a:lnTo>
                  <a:pt x="610929" y="111119"/>
                </a:lnTo>
                <a:lnTo>
                  <a:pt x="601588" y="99552"/>
                </a:lnTo>
                <a:lnTo>
                  <a:pt x="591479" y="89409"/>
                </a:lnTo>
                <a:close/>
              </a:path>
              <a:path w="1124585" h="211455">
                <a:moveTo>
                  <a:pt x="577742" y="88962"/>
                </a:moveTo>
                <a:lnTo>
                  <a:pt x="552523" y="88962"/>
                </a:lnTo>
                <a:lnTo>
                  <a:pt x="570607" y="102468"/>
                </a:lnTo>
                <a:lnTo>
                  <a:pt x="575825" y="92988"/>
                </a:lnTo>
                <a:lnTo>
                  <a:pt x="577742" y="88962"/>
                </a:lnTo>
                <a:close/>
              </a:path>
              <a:path w="1124585" h="211455">
                <a:moveTo>
                  <a:pt x="552523" y="64071"/>
                </a:moveTo>
                <a:lnTo>
                  <a:pt x="528971" y="64071"/>
                </a:lnTo>
                <a:lnTo>
                  <a:pt x="528971" y="101352"/>
                </a:lnTo>
                <a:lnTo>
                  <a:pt x="552523" y="101352"/>
                </a:lnTo>
                <a:lnTo>
                  <a:pt x="552523" y="88962"/>
                </a:lnTo>
                <a:lnTo>
                  <a:pt x="577742" y="88962"/>
                </a:lnTo>
                <a:lnTo>
                  <a:pt x="580664" y="82823"/>
                </a:lnTo>
                <a:lnTo>
                  <a:pt x="552523" y="82823"/>
                </a:lnTo>
                <a:lnTo>
                  <a:pt x="552523" y="64071"/>
                </a:lnTo>
                <a:close/>
              </a:path>
              <a:path w="1124585" h="211455">
                <a:moveTo>
                  <a:pt x="577527" y="1675"/>
                </a:moveTo>
                <a:lnTo>
                  <a:pt x="574080" y="23699"/>
                </a:lnTo>
                <a:lnTo>
                  <a:pt x="568765" y="44565"/>
                </a:lnTo>
                <a:lnTo>
                  <a:pt x="561579" y="64273"/>
                </a:lnTo>
                <a:lnTo>
                  <a:pt x="552523" y="82823"/>
                </a:lnTo>
                <a:lnTo>
                  <a:pt x="580664" y="82823"/>
                </a:lnTo>
                <a:lnTo>
                  <a:pt x="585089" y="72058"/>
                </a:lnTo>
                <a:lnTo>
                  <a:pt x="589135" y="60610"/>
                </a:lnTo>
                <a:lnTo>
                  <a:pt x="661036" y="60610"/>
                </a:lnTo>
                <a:lnTo>
                  <a:pt x="661131" y="37282"/>
                </a:lnTo>
                <a:lnTo>
                  <a:pt x="595497" y="37282"/>
                </a:lnTo>
                <a:lnTo>
                  <a:pt x="597228" y="29566"/>
                </a:lnTo>
                <a:lnTo>
                  <a:pt x="598895" y="21571"/>
                </a:lnTo>
                <a:lnTo>
                  <a:pt x="600353" y="14050"/>
                </a:lnTo>
                <a:lnTo>
                  <a:pt x="601748" y="6250"/>
                </a:lnTo>
                <a:lnTo>
                  <a:pt x="577527" y="1675"/>
                </a:lnTo>
                <a:close/>
              </a:path>
              <a:path w="1124585" h="211455">
                <a:moveTo>
                  <a:pt x="503857" y="447"/>
                </a:moveTo>
                <a:lnTo>
                  <a:pt x="501527" y="11253"/>
                </a:lnTo>
                <a:lnTo>
                  <a:pt x="498666" y="21571"/>
                </a:lnTo>
                <a:lnTo>
                  <a:pt x="495276" y="31401"/>
                </a:lnTo>
                <a:lnTo>
                  <a:pt x="491355" y="40742"/>
                </a:lnTo>
                <a:lnTo>
                  <a:pt x="515578" y="40742"/>
                </a:lnTo>
                <a:lnTo>
                  <a:pt x="519303" y="32824"/>
                </a:lnTo>
                <a:lnTo>
                  <a:pt x="522665" y="24361"/>
                </a:lnTo>
                <a:lnTo>
                  <a:pt x="525665" y="15355"/>
                </a:lnTo>
                <a:lnTo>
                  <a:pt x="528302" y="5805"/>
                </a:lnTo>
                <a:lnTo>
                  <a:pt x="503857" y="447"/>
                </a:lnTo>
                <a:close/>
              </a:path>
              <a:path w="1124585" h="211455">
                <a:moveTo>
                  <a:pt x="1103708" y="108160"/>
                </a:moveTo>
                <a:lnTo>
                  <a:pt x="943198" y="108160"/>
                </a:lnTo>
                <a:lnTo>
                  <a:pt x="943198" y="129481"/>
                </a:lnTo>
                <a:lnTo>
                  <a:pt x="1103708" y="129481"/>
                </a:lnTo>
                <a:lnTo>
                  <a:pt x="1103708" y="108160"/>
                </a:lnTo>
                <a:close/>
              </a:path>
              <a:path w="1124585" h="211455">
                <a:moveTo>
                  <a:pt x="762929" y="99902"/>
                </a:moveTo>
                <a:lnTo>
                  <a:pt x="699752" y="99902"/>
                </a:lnTo>
                <a:lnTo>
                  <a:pt x="699752" y="121221"/>
                </a:lnTo>
                <a:lnTo>
                  <a:pt x="762929" y="121221"/>
                </a:lnTo>
                <a:lnTo>
                  <a:pt x="762929" y="99902"/>
                </a:lnTo>
                <a:close/>
              </a:path>
              <a:path w="1124585" h="211455">
                <a:moveTo>
                  <a:pt x="423824" y="7367"/>
                </a:moveTo>
                <a:lnTo>
                  <a:pt x="258179" y="7367"/>
                </a:lnTo>
                <a:lnTo>
                  <a:pt x="258179" y="124123"/>
                </a:lnTo>
                <a:lnTo>
                  <a:pt x="256491" y="145317"/>
                </a:lnTo>
                <a:lnTo>
                  <a:pt x="251426" y="164585"/>
                </a:lnTo>
                <a:lnTo>
                  <a:pt x="242984" y="181928"/>
                </a:lnTo>
                <a:lnTo>
                  <a:pt x="231166" y="197346"/>
                </a:lnTo>
                <a:lnTo>
                  <a:pt x="252597" y="211298"/>
                </a:lnTo>
                <a:lnTo>
                  <a:pt x="263299" y="196460"/>
                </a:lnTo>
                <a:lnTo>
                  <a:pt x="271518" y="179515"/>
                </a:lnTo>
                <a:lnTo>
                  <a:pt x="277252" y="160462"/>
                </a:lnTo>
                <a:lnTo>
                  <a:pt x="280503" y="139303"/>
                </a:lnTo>
                <a:lnTo>
                  <a:pt x="423824" y="139303"/>
                </a:lnTo>
                <a:lnTo>
                  <a:pt x="423824" y="117314"/>
                </a:lnTo>
                <a:lnTo>
                  <a:pt x="281731" y="117314"/>
                </a:lnTo>
                <a:lnTo>
                  <a:pt x="281731" y="84386"/>
                </a:lnTo>
                <a:lnTo>
                  <a:pt x="423824" y="84386"/>
                </a:lnTo>
                <a:lnTo>
                  <a:pt x="423824" y="62396"/>
                </a:lnTo>
                <a:lnTo>
                  <a:pt x="281731" y="62396"/>
                </a:lnTo>
                <a:lnTo>
                  <a:pt x="281731" y="29579"/>
                </a:lnTo>
                <a:lnTo>
                  <a:pt x="423824" y="29579"/>
                </a:lnTo>
                <a:lnTo>
                  <a:pt x="423824" y="7367"/>
                </a:lnTo>
                <a:close/>
              </a:path>
              <a:path w="1124585" h="211455">
                <a:moveTo>
                  <a:pt x="366228" y="184510"/>
                </a:moveTo>
                <a:lnTo>
                  <a:pt x="373372" y="208062"/>
                </a:lnTo>
                <a:lnTo>
                  <a:pt x="396701" y="208062"/>
                </a:lnTo>
                <a:lnTo>
                  <a:pt x="408567" y="206304"/>
                </a:lnTo>
                <a:lnTo>
                  <a:pt x="417043" y="201030"/>
                </a:lnTo>
                <a:lnTo>
                  <a:pt x="422129" y="192240"/>
                </a:lnTo>
                <a:lnTo>
                  <a:pt x="423070" y="185403"/>
                </a:lnTo>
                <a:lnTo>
                  <a:pt x="377911" y="185403"/>
                </a:lnTo>
                <a:lnTo>
                  <a:pt x="371735" y="185105"/>
                </a:lnTo>
                <a:lnTo>
                  <a:pt x="366228" y="184510"/>
                </a:lnTo>
                <a:close/>
              </a:path>
              <a:path w="1124585" h="211455">
                <a:moveTo>
                  <a:pt x="352498" y="139303"/>
                </a:moveTo>
                <a:lnTo>
                  <a:pt x="329281" y="139303"/>
                </a:lnTo>
                <a:lnTo>
                  <a:pt x="329281" y="192100"/>
                </a:lnTo>
                <a:lnTo>
                  <a:pt x="352498" y="192100"/>
                </a:lnTo>
                <a:lnTo>
                  <a:pt x="352498" y="139303"/>
                </a:lnTo>
                <a:close/>
              </a:path>
              <a:path w="1124585" h="211455">
                <a:moveTo>
                  <a:pt x="423824" y="139303"/>
                </a:moveTo>
                <a:lnTo>
                  <a:pt x="400273" y="139303"/>
                </a:lnTo>
                <a:lnTo>
                  <a:pt x="400183" y="181928"/>
                </a:lnTo>
                <a:lnTo>
                  <a:pt x="396998" y="185403"/>
                </a:lnTo>
                <a:lnTo>
                  <a:pt x="423070" y="185403"/>
                </a:lnTo>
                <a:lnTo>
                  <a:pt x="423824" y="179933"/>
                </a:lnTo>
                <a:lnTo>
                  <a:pt x="423824" y="139303"/>
                </a:lnTo>
                <a:close/>
              </a:path>
              <a:path w="1124585" h="211455">
                <a:moveTo>
                  <a:pt x="352498" y="84386"/>
                </a:moveTo>
                <a:lnTo>
                  <a:pt x="329281" y="84386"/>
                </a:lnTo>
                <a:lnTo>
                  <a:pt x="329281" y="117314"/>
                </a:lnTo>
                <a:lnTo>
                  <a:pt x="352498" y="117314"/>
                </a:lnTo>
                <a:lnTo>
                  <a:pt x="352498" y="84386"/>
                </a:lnTo>
                <a:close/>
              </a:path>
              <a:path w="1124585" h="211455">
                <a:moveTo>
                  <a:pt x="423824" y="84386"/>
                </a:moveTo>
                <a:lnTo>
                  <a:pt x="400273" y="84386"/>
                </a:lnTo>
                <a:lnTo>
                  <a:pt x="400273" y="117314"/>
                </a:lnTo>
                <a:lnTo>
                  <a:pt x="423824" y="117314"/>
                </a:lnTo>
                <a:lnTo>
                  <a:pt x="423824" y="84386"/>
                </a:lnTo>
                <a:close/>
              </a:path>
              <a:path w="1124585" h="211455">
                <a:moveTo>
                  <a:pt x="352498" y="29579"/>
                </a:moveTo>
                <a:lnTo>
                  <a:pt x="329281" y="29579"/>
                </a:lnTo>
                <a:lnTo>
                  <a:pt x="329281" y="62396"/>
                </a:lnTo>
                <a:lnTo>
                  <a:pt x="352498" y="62396"/>
                </a:lnTo>
                <a:lnTo>
                  <a:pt x="352498" y="29579"/>
                </a:lnTo>
                <a:close/>
              </a:path>
              <a:path w="1124585" h="211455">
                <a:moveTo>
                  <a:pt x="423824" y="29579"/>
                </a:moveTo>
                <a:lnTo>
                  <a:pt x="400273" y="29579"/>
                </a:lnTo>
                <a:lnTo>
                  <a:pt x="400273" y="62396"/>
                </a:lnTo>
                <a:lnTo>
                  <a:pt x="423824" y="62396"/>
                </a:lnTo>
                <a:lnTo>
                  <a:pt x="423824" y="29579"/>
                </a:lnTo>
                <a:close/>
              </a:path>
              <a:path w="1124585" h="211455">
                <a:moveTo>
                  <a:pt x="141977" y="157052"/>
                </a:moveTo>
                <a:lnTo>
                  <a:pt x="91975" y="157052"/>
                </a:lnTo>
                <a:lnTo>
                  <a:pt x="94729" y="162483"/>
                </a:lnTo>
                <a:lnTo>
                  <a:pt x="98672" y="167766"/>
                </a:lnTo>
                <a:lnTo>
                  <a:pt x="103807" y="172901"/>
                </a:lnTo>
                <a:lnTo>
                  <a:pt x="96091" y="178789"/>
                </a:lnTo>
                <a:lnTo>
                  <a:pt x="86784" y="184063"/>
                </a:lnTo>
                <a:lnTo>
                  <a:pt x="75888" y="188724"/>
                </a:lnTo>
                <a:lnTo>
                  <a:pt x="63400" y="192770"/>
                </a:lnTo>
                <a:lnTo>
                  <a:pt x="79585" y="210853"/>
                </a:lnTo>
                <a:lnTo>
                  <a:pt x="91954" y="206101"/>
                </a:lnTo>
                <a:lnTo>
                  <a:pt x="103165" y="200444"/>
                </a:lnTo>
                <a:lnTo>
                  <a:pt x="113218" y="193879"/>
                </a:lnTo>
                <a:lnTo>
                  <a:pt x="122113" y="186408"/>
                </a:lnTo>
                <a:lnTo>
                  <a:pt x="194306" y="186408"/>
                </a:lnTo>
                <a:lnTo>
                  <a:pt x="191694" y="186198"/>
                </a:lnTo>
                <a:lnTo>
                  <a:pt x="171393" y="182445"/>
                </a:lnTo>
                <a:lnTo>
                  <a:pt x="152850" y="176710"/>
                </a:lnTo>
                <a:lnTo>
                  <a:pt x="136065" y="168995"/>
                </a:lnTo>
                <a:lnTo>
                  <a:pt x="141179" y="159193"/>
                </a:lnTo>
                <a:lnTo>
                  <a:pt x="141977" y="157052"/>
                </a:lnTo>
                <a:close/>
              </a:path>
              <a:path w="1124585" h="211455">
                <a:moveTo>
                  <a:pt x="194306" y="186408"/>
                </a:moveTo>
                <a:lnTo>
                  <a:pt x="122113" y="186408"/>
                </a:lnTo>
                <a:lnTo>
                  <a:pt x="139658" y="194793"/>
                </a:lnTo>
                <a:lnTo>
                  <a:pt x="159254" y="201420"/>
                </a:lnTo>
                <a:lnTo>
                  <a:pt x="180902" y="206290"/>
                </a:lnTo>
                <a:lnTo>
                  <a:pt x="204600" y="209401"/>
                </a:lnTo>
                <a:lnTo>
                  <a:pt x="213753" y="187970"/>
                </a:lnTo>
                <a:lnTo>
                  <a:pt x="194306" y="186408"/>
                </a:lnTo>
                <a:close/>
              </a:path>
              <a:path w="1124585" h="211455">
                <a:moveTo>
                  <a:pt x="59940" y="96105"/>
                </a:moveTo>
                <a:lnTo>
                  <a:pt x="37058" y="96105"/>
                </a:lnTo>
                <a:lnTo>
                  <a:pt x="37058" y="208285"/>
                </a:lnTo>
                <a:lnTo>
                  <a:pt x="59940" y="208285"/>
                </a:lnTo>
                <a:lnTo>
                  <a:pt x="59940" y="96105"/>
                </a:lnTo>
                <a:close/>
              </a:path>
              <a:path w="1124585" h="211455">
                <a:moveTo>
                  <a:pt x="101128" y="134280"/>
                </a:moveTo>
                <a:lnTo>
                  <a:pt x="81147" y="134280"/>
                </a:lnTo>
                <a:lnTo>
                  <a:pt x="78350" y="141752"/>
                </a:lnTo>
                <a:lnTo>
                  <a:pt x="74534" y="148875"/>
                </a:lnTo>
                <a:lnTo>
                  <a:pt x="69642" y="155712"/>
                </a:lnTo>
                <a:lnTo>
                  <a:pt x="63846" y="162074"/>
                </a:lnTo>
                <a:lnTo>
                  <a:pt x="80031" y="176027"/>
                </a:lnTo>
                <a:lnTo>
                  <a:pt x="85836" y="169776"/>
                </a:lnTo>
                <a:lnTo>
                  <a:pt x="89816" y="163451"/>
                </a:lnTo>
                <a:lnTo>
                  <a:pt x="91975" y="157052"/>
                </a:lnTo>
                <a:lnTo>
                  <a:pt x="141977" y="157052"/>
                </a:lnTo>
                <a:lnTo>
                  <a:pt x="142476" y="155712"/>
                </a:lnTo>
                <a:lnTo>
                  <a:pt x="117313" y="155712"/>
                </a:lnTo>
                <a:lnTo>
                  <a:pt x="112450" y="150772"/>
                </a:lnTo>
                <a:lnTo>
                  <a:pt x="108132" y="145554"/>
                </a:lnTo>
                <a:lnTo>
                  <a:pt x="104358" y="140057"/>
                </a:lnTo>
                <a:lnTo>
                  <a:pt x="101128" y="134280"/>
                </a:lnTo>
                <a:close/>
              </a:path>
              <a:path w="1124585" h="211455">
                <a:moveTo>
                  <a:pt x="148902" y="126690"/>
                </a:moveTo>
                <a:lnTo>
                  <a:pt x="125797" y="126690"/>
                </a:lnTo>
                <a:lnTo>
                  <a:pt x="124471" y="134992"/>
                </a:lnTo>
                <a:lnTo>
                  <a:pt x="122615" y="142596"/>
                </a:lnTo>
                <a:lnTo>
                  <a:pt x="120229" y="149503"/>
                </a:lnTo>
                <a:lnTo>
                  <a:pt x="117313" y="155712"/>
                </a:lnTo>
                <a:lnTo>
                  <a:pt x="142476" y="155712"/>
                </a:lnTo>
                <a:lnTo>
                  <a:pt x="145023" y="148875"/>
                </a:lnTo>
                <a:lnTo>
                  <a:pt x="147597" y="138040"/>
                </a:lnTo>
                <a:lnTo>
                  <a:pt x="148902" y="126690"/>
                </a:lnTo>
                <a:close/>
              </a:path>
              <a:path w="1124585" h="211455">
                <a:moveTo>
                  <a:pt x="46433" y="0"/>
                </a:moveTo>
                <a:lnTo>
                  <a:pt x="38927" y="31282"/>
                </a:lnTo>
                <a:lnTo>
                  <a:pt x="28686" y="60164"/>
                </a:lnTo>
                <a:lnTo>
                  <a:pt x="15710" y="86646"/>
                </a:lnTo>
                <a:lnTo>
                  <a:pt x="0" y="110728"/>
                </a:lnTo>
                <a:lnTo>
                  <a:pt x="18751" y="126690"/>
                </a:lnTo>
                <a:lnTo>
                  <a:pt x="23830" y="119713"/>
                </a:lnTo>
                <a:lnTo>
                  <a:pt x="28574" y="112291"/>
                </a:lnTo>
                <a:lnTo>
                  <a:pt x="32984" y="104421"/>
                </a:lnTo>
                <a:lnTo>
                  <a:pt x="37058" y="96105"/>
                </a:lnTo>
                <a:lnTo>
                  <a:pt x="59940" y="96105"/>
                </a:lnTo>
                <a:lnTo>
                  <a:pt x="59940" y="42081"/>
                </a:lnTo>
                <a:lnTo>
                  <a:pt x="66526" y="20017"/>
                </a:lnTo>
                <a:lnTo>
                  <a:pt x="68497" y="12428"/>
                </a:lnTo>
                <a:lnTo>
                  <a:pt x="69762" y="6250"/>
                </a:lnTo>
                <a:lnTo>
                  <a:pt x="46433" y="0"/>
                </a:lnTo>
                <a:close/>
              </a:path>
              <a:path w="1124585" h="211455">
                <a:moveTo>
                  <a:pt x="199354" y="57932"/>
                </a:moveTo>
                <a:lnTo>
                  <a:pt x="76348" y="57932"/>
                </a:lnTo>
                <a:lnTo>
                  <a:pt x="76348" y="126690"/>
                </a:lnTo>
                <a:lnTo>
                  <a:pt x="199354" y="126690"/>
                </a:lnTo>
                <a:lnTo>
                  <a:pt x="199354" y="104701"/>
                </a:lnTo>
                <a:lnTo>
                  <a:pt x="99231" y="104701"/>
                </a:lnTo>
                <a:lnTo>
                  <a:pt x="99231" y="79809"/>
                </a:lnTo>
                <a:lnTo>
                  <a:pt x="199354" y="79809"/>
                </a:lnTo>
                <a:lnTo>
                  <a:pt x="199354" y="57932"/>
                </a:lnTo>
                <a:close/>
              </a:path>
              <a:path w="1124585" h="211455">
                <a:moveTo>
                  <a:pt x="149348" y="79809"/>
                </a:moveTo>
                <a:lnTo>
                  <a:pt x="126466" y="79809"/>
                </a:lnTo>
                <a:lnTo>
                  <a:pt x="126466" y="104701"/>
                </a:lnTo>
                <a:lnTo>
                  <a:pt x="149348" y="104701"/>
                </a:lnTo>
                <a:lnTo>
                  <a:pt x="149348" y="79809"/>
                </a:lnTo>
                <a:close/>
              </a:path>
              <a:path w="1124585" h="211455">
                <a:moveTo>
                  <a:pt x="199354" y="79809"/>
                </a:moveTo>
                <a:lnTo>
                  <a:pt x="176472" y="79809"/>
                </a:lnTo>
                <a:lnTo>
                  <a:pt x="176472" y="104701"/>
                </a:lnTo>
                <a:lnTo>
                  <a:pt x="199354" y="104701"/>
                </a:lnTo>
                <a:lnTo>
                  <a:pt x="199354" y="79809"/>
                </a:lnTo>
                <a:close/>
              </a:path>
              <a:path w="1124585" h="211455">
                <a:moveTo>
                  <a:pt x="149348" y="42304"/>
                </a:moveTo>
                <a:lnTo>
                  <a:pt x="126466" y="42304"/>
                </a:lnTo>
                <a:lnTo>
                  <a:pt x="126466" y="57932"/>
                </a:lnTo>
                <a:lnTo>
                  <a:pt x="149348" y="57932"/>
                </a:lnTo>
                <a:lnTo>
                  <a:pt x="149348" y="42304"/>
                </a:lnTo>
                <a:close/>
              </a:path>
              <a:path w="1124585" h="211455">
                <a:moveTo>
                  <a:pt x="210182" y="20426"/>
                </a:moveTo>
                <a:lnTo>
                  <a:pt x="69985" y="20426"/>
                </a:lnTo>
                <a:lnTo>
                  <a:pt x="69985" y="42304"/>
                </a:lnTo>
                <a:lnTo>
                  <a:pt x="210182" y="42304"/>
                </a:lnTo>
                <a:lnTo>
                  <a:pt x="210182" y="20426"/>
                </a:lnTo>
                <a:close/>
              </a:path>
              <a:path w="1124585" h="211455">
                <a:moveTo>
                  <a:pt x="149348" y="2567"/>
                </a:moveTo>
                <a:lnTo>
                  <a:pt x="126466" y="2567"/>
                </a:lnTo>
                <a:lnTo>
                  <a:pt x="126466" y="20426"/>
                </a:lnTo>
                <a:lnTo>
                  <a:pt x="149348" y="20426"/>
                </a:lnTo>
                <a:lnTo>
                  <a:pt x="149348" y="2567"/>
                </a:lnTo>
                <a:close/>
              </a:path>
              <a:path w="1124585" h="211455">
                <a:moveTo>
                  <a:pt x="1103708" y="76349"/>
                </a:moveTo>
                <a:lnTo>
                  <a:pt x="943198" y="76349"/>
                </a:lnTo>
                <a:lnTo>
                  <a:pt x="943198" y="97669"/>
                </a:lnTo>
                <a:lnTo>
                  <a:pt x="1103708" y="97669"/>
                </a:lnTo>
                <a:lnTo>
                  <a:pt x="1103708" y="76349"/>
                </a:lnTo>
                <a:close/>
              </a:path>
              <a:path w="1124585" h="211455">
                <a:moveTo>
                  <a:pt x="762929" y="69540"/>
                </a:moveTo>
                <a:lnTo>
                  <a:pt x="699752" y="69540"/>
                </a:lnTo>
                <a:lnTo>
                  <a:pt x="699752" y="90749"/>
                </a:lnTo>
                <a:lnTo>
                  <a:pt x="762929" y="90749"/>
                </a:lnTo>
                <a:lnTo>
                  <a:pt x="762929" y="69540"/>
                </a:lnTo>
                <a:close/>
              </a:path>
              <a:path w="1124585" h="211455">
                <a:moveTo>
                  <a:pt x="896651" y="91306"/>
                </a:moveTo>
                <a:lnTo>
                  <a:pt x="768399" y="91306"/>
                </a:lnTo>
                <a:lnTo>
                  <a:pt x="768399" y="112514"/>
                </a:lnTo>
                <a:lnTo>
                  <a:pt x="896651" y="112514"/>
                </a:lnTo>
                <a:lnTo>
                  <a:pt x="896651" y="91306"/>
                </a:lnTo>
                <a:close/>
              </a:path>
              <a:path w="1124585" h="211455">
                <a:moveTo>
                  <a:pt x="825102" y="66973"/>
                </a:moveTo>
                <a:lnTo>
                  <a:pt x="801104" y="66973"/>
                </a:lnTo>
                <a:lnTo>
                  <a:pt x="794184" y="91306"/>
                </a:lnTo>
                <a:lnTo>
                  <a:pt x="818182" y="91306"/>
                </a:lnTo>
                <a:lnTo>
                  <a:pt x="825102" y="66973"/>
                </a:lnTo>
                <a:close/>
              </a:path>
              <a:path w="1124585" h="211455">
                <a:moveTo>
                  <a:pt x="880578" y="45765"/>
                </a:moveTo>
                <a:lnTo>
                  <a:pt x="774762" y="45765"/>
                </a:lnTo>
                <a:lnTo>
                  <a:pt x="774762" y="66973"/>
                </a:lnTo>
                <a:lnTo>
                  <a:pt x="858031" y="66973"/>
                </a:lnTo>
                <a:lnTo>
                  <a:pt x="858031" y="91306"/>
                </a:lnTo>
                <a:lnTo>
                  <a:pt x="880578" y="91306"/>
                </a:lnTo>
                <a:lnTo>
                  <a:pt x="880578" y="45765"/>
                </a:lnTo>
                <a:close/>
              </a:path>
              <a:path w="1124585" h="211455">
                <a:moveTo>
                  <a:pt x="768623" y="38733"/>
                </a:moveTo>
                <a:lnTo>
                  <a:pt x="692273" y="38733"/>
                </a:lnTo>
                <a:lnTo>
                  <a:pt x="692273" y="59941"/>
                </a:lnTo>
                <a:lnTo>
                  <a:pt x="768623" y="59941"/>
                </a:lnTo>
                <a:lnTo>
                  <a:pt x="768623" y="38733"/>
                </a:lnTo>
                <a:close/>
              </a:path>
              <a:path w="1124585" h="211455">
                <a:moveTo>
                  <a:pt x="835595" y="29579"/>
                </a:moveTo>
                <a:lnTo>
                  <a:pt x="811596" y="29579"/>
                </a:lnTo>
                <a:lnTo>
                  <a:pt x="807020" y="45765"/>
                </a:lnTo>
                <a:lnTo>
                  <a:pt x="831018" y="45765"/>
                </a:lnTo>
                <a:lnTo>
                  <a:pt x="835595" y="29579"/>
                </a:lnTo>
                <a:close/>
              </a:path>
              <a:path w="1124585" h="211455">
                <a:moveTo>
                  <a:pt x="762929" y="9152"/>
                </a:moveTo>
                <a:lnTo>
                  <a:pt x="699752" y="9152"/>
                </a:lnTo>
                <a:lnTo>
                  <a:pt x="699752" y="30473"/>
                </a:lnTo>
                <a:lnTo>
                  <a:pt x="762929" y="30473"/>
                </a:lnTo>
                <a:lnTo>
                  <a:pt x="762929" y="9152"/>
                </a:lnTo>
                <a:close/>
              </a:path>
              <a:path w="1124585" h="211455">
                <a:moveTo>
                  <a:pt x="891852" y="8260"/>
                </a:moveTo>
                <a:lnTo>
                  <a:pt x="769739" y="8260"/>
                </a:lnTo>
                <a:lnTo>
                  <a:pt x="769739" y="29579"/>
                </a:lnTo>
                <a:lnTo>
                  <a:pt x="891852" y="29579"/>
                </a:lnTo>
                <a:lnTo>
                  <a:pt x="891852" y="8260"/>
                </a:lnTo>
                <a:close/>
              </a:path>
              <a:path w="1124585" h="211455">
                <a:moveTo>
                  <a:pt x="1124023" y="43756"/>
                </a:moveTo>
                <a:lnTo>
                  <a:pt x="922436" y="43756"/>
                </a:lnTo>
                <a:lnTo>
                  <a:pt x="922436" y="66302"/>
                </a:lnTo>
                <a:lnTo>
                  <a:pt x="1124023" y="66302"/>
                </a:lnTo>
                <a:lnTo>
                  <a:pt x="1124023" y="43756"/>
                </a:lnTo>
                <a:close/>
              </a:path>
              <a:path w="1124585" h="211455">
                <a:moveTo>
                  <a:pt x="1103708" y="12390"/>
                </a:moveTo>
                <a:lnTo>
                  <a:pt x="943198" y="12390"/>
                </a:lnTo>
                <a:lnTo>
                  <a:pt x="943198" y="33599"/>
                </a:lnTo>
                <a:lnTo>
                  <a:pt x="1103708" y="33599"/>
                </a:lnTo>
                <a:lnTo>
                  <a:pt x="1103708" y="12390"/>
                </a:lnTo>
                <a:close/>
              </a:path>
            </a:pathLst>
          </a:custGeom>
          <a:solidFill>
            <a:srgbClr val="915E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91164" y="804196"/>
            <a:ext cx="113030" cy="0"/>
          </a:xfrm>
          <a:custGeom>
            <a:avLst/>
            <a:gdLst/>
            <a:ahLst/>
            <a:cxnLst/>
            <a:rect l="l" t="t" r="r" b="b"/>
            <a:pathLst>
              <a:path w="113029">
                <a:moveTo>
                  <a:pt x="0" y="0"/>
                </a:moveTo>
                <a:lnTo>
                  <a:pt x="112824" y="0"/>
                </a:lnTo>
              </a:path>
            </a:pathLst>
          </a:custGeom>
          <a:ln w="264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46924" y="787062"/>
            <a:ext cx="17780" cy="25400"/>
          </a:xfrm>
          <a:custGeom>
            <a:avLst/>
            <a:gdLst/>
            <a:ahLst/>
            <a:cxnLst/>
            <a:rect l="l" t="t" r="r" b="b"/>
            <a:pathLst>
              <a:path w="17779" h="25400">
                <a:moveTo>
                  <a:pt x="0" y="0"/>
                </a:moveTo>
                <a:lnTo>
                  <a:pt x="0" y="25114"/>
                </a:lnTo>
                <a:lnTo>
                  <a:pt x="17412" y="25114"/>
                </a:lnTo>
                <a:lnTo>
                  <a:pt x="1741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28743" y="784383"/>
            <a:ext cx="54610" cy="26034"/>
          </a:xfrm>
          <a:custGeom>
            <a:avLst/>
            <a:gdLst/>
            <a:ahLst/>
            <a:cxnLst/>
            <a:rect l="l" t="t" r="r" b="b"/>
            <a:pathLst>
              <a:path w="54610" h="26034">
                <a:moveTo>
                  <a:pt x="0" y="0"/>
                </a:moveTo>
                <a:lnTo>
                  <a:pt x="0" y="25784"/>
                </a:lnTo>
                <a:lnTo>
                  <a:pt x="54024" y="25784"/>
                </a:lnTo>
                <a:lnTo>
                  <a:pt x="5402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73515" y="775900"/>
            <a:ext cx="148590" cy="68580"/>
          </a:xfrm>
          <a:custGeom>
            <a:avLst/>
            <a:gdLst/>
            <a:ahLst/>
            <a:cxnLst/>
            <a:rect l="l" t="t" r="r" b="b"/>
            <a:pathLst>
              <a:path w="148589" h="68580">
                <a:moveTo>
                  <a:pt x="0" y="0"/>
                </a:moveTo>
                <a:lnTo>
                  <a:pt x="148121" y="0"/>
                </a:lnTo>
                <a:lnTo>
                  <a:pt x="148121" y="68312"/>
                </a:lnTo>
                <a:lnTo>
                  <a:pt x="124122" y="68312"/>
                </a:lnTo>
                <a:lnTo>
                  <a:pt x="124122" y="56480"/>
                </a:lnTo>
                <a:lnTo>
                  <a:pt x="23998" y="56480"/>
                </a:lnTo>
                <a:lnTo>
                  <a:pt x="23998" y="68312"/>
                </a:lnTo>
                <a:lnTo>
                  <a:pt x="0" y="683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24489" y="765854"/>
            <a:ext cx="62865" cy="78105"/>
          </a:xfrm>
          <a:custGeom>
            <a:avLst/>
            <a:gdLst/>
            <a:ahLst/>
            <a:cxnLst/>
            <a:rect l="l" t="t" r="r" b="b"/>
            <a:pathLst>
              <a:path w="62864" h="78105">
                <a:moveTo>
                  <a:pt x="0" y="0"/>
                </a:moveTo>
                <a:lnTo>
                  <a:pt x="62507" y="0"/>
                </a:lnTo>
                <a:lnTo>
                  <a:pt x="62507" y="76795"/>
                </a:lnTo>
                <a:lnTo>
                  <a:pt x="39848" y="76795"/>
                </a:lnTo>
                <a:lnTo>
                  <a:pt x="39848" y="67642"/>
                </a:lnTo>
                <a:lnTo>
                  <a:pt x="22435" y="67642"/>
                </a:lnTo>
                <a:lnTo>
                  <a:pt x="22435" y="77911"/>
                </a:lnTo>
                <a:lnTo>
                  <a:pt x="0" y="7791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05972" y="763063"/>
            <a:ext cx="99695" cy="81280"/>
          </a:xfrm>
          <a:custGeom>
            <a:avLst/>
            <a:gdLst/>
            <a:ahLst/>
            <a:cxnLst/>
            <a:rect l="l" t="t" r="r" b="b"/>
            <a:pathLst>
              <a:path w="99695" h="81280">
                <a:moveTo>
                  <a:pt x="0" y="0"/>
                </a:moveTo>
                <a:lnTo>
                  <a:pt x="99342" y="0"/>
                </a:lnTo>
                <a:lnTo>
                  <a:pt x="99342" y="80702"/>
                </a:lnTo>
                <a:lnTo>
                  <a:pt x="76795" y="80702"/>
                </a:lnTo>
                <a:lnTo>
                  <a:pt x="76795" y="68423"/>
                </a:lnTo>
                <a:lnTo>
                  <a:pt x="22770" y="68423"/>
                </a:lnTo>
                <a:lnTo>
                  <a:pt x="22770" y="80702"/>
                </a:lnTo>
                <a:lnTo>
                  <a:pt x="0" y="807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17655" y="760161"/>
            <a:ext cx="35560" cy="40005"/>
          </a:xfrm>
          <a:custGeom>
            <a:avLst/>
            <a:gdLst/>
            <a:ahLst/>
            <a:cxnLst/>
            <a:rect l="l" t="t" r="r" b="b"/>
            <a:pathLst>
              <a:path w="35560" h="40004">
                <a:moveTo>
                  <a:pt x="0" y="0"/>
                </a:moveTo>
                <a:lnTo>
                  <a:pt x="0" y="39960"/>
                </a:lnTo>
                <a:lnTo>
                  <a:pt x="35383" y="39960"/>
                </a:lnTo>
                <a:lnTo>
                  <a:pt x="3538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60914" y="737291"/>
            <a:ext cx="173355" cy="34290"/>
          </a:xfrm>
          <a:custGeom>
            <a:avLst/>
            <a:gdLst/>
            <a:ahLst/>
            <a:cxnLst/>
            <a:rect l="l" t="t" r="r" b="b"/>
            <a:pathLst>
              <a:path w="173354" h="34290">
                <a:moveTo>
                  <a:pt x="0" y="34019"/>
                </a:moveTo>
                <a:lnTo>
                  <a:pt x="173211" y="34019"/>
                </a:lnTo>
                <a:lnTo>
                  <a:pt x="173211" y="0"/>
                </a:lnTo>
                <a:lnTo>
                  <a:pt x="0" y="0"/>
                </a:lnTo>
                <a:lnTo>
                  <a:pt x="0" y="34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23819" y="735381"/>
            <a:ext cx="63500" cy="21590"/>
          </a:xfrm>
          <a:custGeom>
            <a:avLst/>
            <a:gdLst/>
            <a:ahLst/>
            <a:cxnLst/>
            <a:rect l="l" t="t" r="r" b="b"/>
            <a:pathLst>
              <a:path w="63500" h="21590">
                <a:moveTo>
                  <a:pt x="0" y="0"/>
                </a:moveTo>
                <a:lnTo>
                  <a:pt x="63177" y="0"/>
                </a:lnTo>
                <a:lnTo>
                  <a:pt x="63177" y="21319"/>
                </a:lnTo>
                <a:lnTo>
                  <a:pt x="0" y="2131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7910" y="724889"/>
            <a:ext cx="53975" cy="64135"/>
          </a:xfrm>
          <a:custGeom>
            <a:avLst/>
            <a:gdLst/>
            <a:ahLst/>
            <a:cxnLst/>
            <a:rect l="l" t="t" r="r" b="b"/>
            <a:pathLst>
              <a:path w="53975" h="64134">
                <a:moveTo>
                  <a:pt x="17636" y="0"/>
                </a:moveTo>
                <a:lnTo>
                  <a:pt x="27744" y="10143"/>
                </a:lnTo>
                <a:lnTo>
                  <a:pt x="37086" y="21710"/>
                </a:lnTo>
                <a:lnTo>
                  <a:pt x="45660" y="34700"/>
                </a:lnTo>
                <a:lnTo>
                  <a:pt x="53466" y="49113"/>
                </a:lnTo>
                <a:lnTo>
                  <a:pt x="31812" y="63624"/>
                </a:lnTo>
                <a:lnTo>
                  <a:pt x="26098" y="50487"/>
                </a:lnTo>
                <a:lnTo>
                  <a:pt x="18891" y="38090"/>
                </a:lnTo>
                <a:lnTo>
                  <a:pt x="10192" y="26433"/>
                </a:lnTo>
                <a:lnTo>
                  <a:pt x="0" y="15515"/>
                </a:lnTo>
                <a:lnTo>
                  <a:pt x="17636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76566" y="719866"/>
            <a:ext cx="48260" cy="33020"/>
          </a:xfrm>
          <a:custGeom>
            <a:avLst/>
            <a:gdLst/>
            <a:ahLst/>
            <a:cxnLst/>
            <a:rect l="l" t="t" r="r" b="b"/>
            <a:pathLst>
              <a:path w="48260" h="33020">
                <a:moveTo>
                  <a:pt x="0" y="0"/>
                </a:moveTo>
                <a:lnTo>
                  <a:pt x="0" y="32928"/>
                </a:lnTo>
                <a:lnTo>
                  <a:pt x="47773" y="32928"/>
                </a:lnTo>
                <a:lnTo>
                  <a:pt x="4777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05798" y="719866"/>
            <a:ext cx="47625" cy="33020"/>
          </a:xfrm>
          <a:custGeom>
            <a:avLst/>
            <a:gdLst/>
            <a:ahLst/>
            <a:cxnLst/>
            <a:rect l="l" t="t" r="r" b="b"/>
            <a:pathLst>
              <a:path w="47625" h="33020">
                <a:moveTo>
                  <a:pt x="0" y="0"/>
                </a:moveTo>
                <a:lnTo>
                  <a:pt x="0" y="32928"/>
                </a:lnTo>
                <a:lnTo>
                  <a:pt x="47550" y="32928"/>
                </a:lnTo>
                <a:lnTo>
                  <a:pt x="475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73415" y="715289"/>
            <a:ext cx="27305" cy="25400"/>
          </a:xfrm>
          <a:custGeom>
            <a:avLst/>
            <a:gdLst/>
            <a:ahLst/>
            <a:cxnLst/>
            <a:rect l="l" t="t" r="r" b="b"/>
            <a:pathLst>
              <a:path w="27304" h="25400">
                <a:moveTo>
                  <a:pt x="0" y="0"/>
                </a:moveTo>
                <a:lnTo>
                  <a:pt x="0" y="24891"/>
                </a:lnTo>
                <a:lnTo>
                  <a:pt x="27123" y="24891"/>
                </a:lnTo>
                <a:lnTo>
                  <a:pt x="2712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23297" y="715289"/>
            <a:ext cx="27305" cy="25400"/>
          </a:xfrm>
          <a:custGeom>
            <a:avLst/>
            <a:gdLst/>
            <a:ahLst/>
            <a:cxnLst/>
            <a:rect l="l" t="t" r="r" b="b"/>
            <a:pathLst>
              <a:path w="27304" h="25400">
                <a:moveTo>
                  <a:pt x="0" y="0"/>
                </a:moveTo>
                <a:lnTo>
                  <a:pt x="0" y="24891"/>
                </a:lnTo>
                <a:lnTo>
                  <a:pt x="27235" y="24891"/>
                </a:lnTo>
                <a:lnTo>
                  <a:pt x="2723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60914" y="705479"/>
            <a:ext cx="173355" cy="34290"/>
          </a:xfrm>
          <a:custGeom>
            <a:avLst/>
            <a:gdLst/>
            <a:ahLst/>
            <a:cxnLst/>
            <a:rect l="l" t="t" r="r" b="b"/>
            <a:pathLst>
              <a:path w="173354" h="34290">
                <a:moveTo>
                  <a:pt x="0" y="34019"/>
                </a:moveTo>
                <a:lnTo>
                  <a:pt x="173211" y="34019"/>
                </a:lnTo>
                <a:lnTo>
                  <a:pt x="173211" y="0"/>
                </a:lnTo>
                <a:lnTo>
                  <a:pt x="0" y="0"/>
                </a:lnTo>
                <a:lnTo>
                  <a:pt x="0" y="34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23819" y="705020"/>
            <a:ext cx="63500" cy="21590"/>
          </a:xfrm>
          <a:custGeom>
            <a:avLst/>
            <a:gdLst/>
            <a:ahLst/>
            <a:cxnLst/>
            <a:rect l="l" t="t" r="r" b="b"/>
            <a:pathLst>
              <a:path w="63500" h="21590">
                <a:moveTo>
                  <a:pt x="0" y="0"/>
                </a:moveTo>
                <a:lnTo>
                  <a:pt x="63177" y="0"/>
                </a:lnTo>
                <a:lnTo>
                  <a:pt x="63177" y="21207"/>
                </a:lnTo>
                <a:lnTo>
                  <a:pt x="0" y="2120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42249" y="702453"/>
            <a:ext cx="40005" cy="24765"/>
          </a:xfrm>
          <a:custGeom>
            <a:avLst/>
            <a:gdLst/>
            <a:ahLst/>
            <a:cxnLst/>
            <a:rect l="l" t="t" r="r" b="b"/>
            <a:pathLst>
              <a:path w="40004" h="24765">
                <a:moveTo>
                  <a:pt x="6920" y="0"/>
                </a:moveTo>
                <a:lnTo>
                  <a:pt x="0" y="24333"/>
                </a:lnTo>
                <a:lnTo>
                  <a:pt x="39848" y="24333"/>
                </a:lnTo>
                <a:lnTo>
                  <a:pt x="39848" y="0"/>
                </a:lnTo>
                <a:lnTo>
                  <a:pt x="692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17655" y="699551"/>
            <a:ext cx="35560" cy="37465"/>
          </a:xfrm>
          <a:custGeom>
            <a:avLst/>
            <a:gdLst/>
            <a:ahLst/>
            <a:cxnLst/>
            <a:rect l="l" t="t" r="r" b="b"/>
            <a:pathLst>
              <a:path w="35560" h="37465">
                <a:moveTo>
                  <a:pt x="0" y="0"/>
                </a:moveTo>
                <a:lnTo>
                  <a:pt x="0" y="37281"/>
                </a:lnTo>
                <a:lnTo>
                  <a:pt x="35383" y="37281"/>
                </a:lnTo>
                <a:lnTo>
                  <a:pt x="35383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40153" y="690509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87" y="0"/>
                </a:lnTo>
              </a:path>
            </a:pathLst>
          </a:custGeom>
          <a:ln w="3524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09990" y="667863"/>
            <a:ext cx="89535" cy="34290"/>
          </a:xfrm>
          <a:custGeom>
            <a:avLst/>
            <a:gdLst/>
            <a:ahLst/>
            <a:cxnLst/>
            <a:rect l="l" t="t" r="r" b="b"/>
            <a:pathLst>
              <a:path w="89535" h="34290">
                <a:moveTo>
                  <a:pt x="0" y="33907"/>
                </a:moveTo>
                <a:lnTo>
                  <a:pt x="89048" y="33907"/>
                </a:lnTo>
                <a:lnTo>
                  <a:pt x="89048" y="0"/>
                </a:lnTo>
                <a:lnTo>
                  <a:pt x="0" y="0"/>
                </a:lnTo>
                <a:lnTo>
                  <a:pt x="0" y="339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6566" y="665060"/>
            <a:ext cx="48260" cy="33020"/>
          </a:xfrm>
          <a:custGeom>
            <a:avLst/>
            <a:gdLst/>
            <a:ahLst/>
            <a:cxnLst/>
            <a:rect l="l" t="t" r="r" b="b"/>
            <a:pathLst>
              <a:path w="48260" h="33020">
                <a:moveTo>
                  <a:pt x="0" y="0"/>
                </a:moveTo>
                <a:lnTo>
                  <a:pt x="0" y="32816"/>
                </a:lnTo>
                <a:lnTo>
                  <a:pt x="47773" y="32816"/>
                </a:lnTo>
                <a:lnTo>
                  <a:pt x="4777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05798" y="665060"/>
            <a:ext cx="47625" cy="33020"/>
          </a:xfrm>
          <a:custGeom>
            <a:avLst/>
            <a:gdLst/>
            <a:ahLst/>
            <a:cxnLst/>
            <a:rect l="l" t="t" r="r" b="b"/>
            <a:pathLst>
              <a:path w="47625" h="33020">
                <a:moveTo>
                  <a:pt x="0" y="0"/>
                </a:moveTo>
                <a:lnTo>
                  <a:pt x="0" y="32816"/>
                </a:lnTo>
                <a:lnTo>
                  <a:pt x="47550" y="32816"/>
                </a:lnTo>
                <a:lnTo>
                  <a:pt x="475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60914" y="658474"/>
            <a:ext cx="173355" cy="0"/>
          </a:xfrm>
          <a:custGeom>
            <a:avLst/>
            <a:gdLst/>
            <a:ahLst/>
            <a:cxnLst/>
            <a:rect l="l" t="t" r="r" b="b"/>
            <a:pathLst>
              <a:path w="173354">
                <a:moveTo>
                  <a:pt x="0" y="0"/>
                </a:moveTo>
                <a:lnTo>
                  <a:pt x="173211" y="0"/>
                </a:lnTo>
              </a:path>
            </a:pathLst>
          </a:custGeom>
          <a:ln w="33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23819" y="644633"/>
            <a:ext cx="63500" cy="21590"/>
          </a:xfrm>
          <a:custGeom>
            <a:avLst/>
            <a:gdLst/>
            <a:ahLst/>
            <a:cxnLst/>
            <a:rect l="l" t="t" r="r" b="b"/>
            <a:pathLst>
              <a:path w="63500" h="21590">
                <a:moveTo>
                  <a:pt x="0" y="0"/>
                </a:moveTo>
                <a:lnTo>
                  <a:pt x="63177" y="0"/>
                </a:lnTo>
                <a:lnTo>
                  <a:pt x="63177" y="21319"/>
                </a:lnTo>
                <a:lnTo>
                  <a:pt x="0" y="2131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92466" y="643740"/>
            <a:ext cx="128270" cy="104775"/>
          </a:xfrm>
          <a:custGeom>
            <a:avLst/>
            <a:gdLst/>
            <a:ahLst/>
            <a:cxnLst/>
            <a:rect l="l" t="t" r="r" b="b"/>
            <a:pathLst>
              <a:path w="128270" h="104775">
                <a:moveTo>
                  <a:pt x="1339" y="0"/>
                </a:moveTo>
                <a:lnTo>
                  <a:pt x="123452" y="0"/>
                </a:lnTo>
                <a:lnTo>
                  <a:pt x="123452" y="21319"/>
                </a:lnTo>
                <a:lnTo>
                  <a:pt x="67195" y="21319"/>
                </a:lnTo>
                <a:lnTo>
                  <a:pt x="62619" y="37504"/>
                </a:lnTo>
                <a:lnTo>
                  <a:pt x="112179" y="37504"/>
                </a:lnTo>
                <a:lnTo>
                  <a:pt x="112179" y="83046"/>
                </a:lnTo>
                <a:lnTo>
                  <a:pt x="128252" y="83046"/>
                </a:lnTo>
                <a:lnTo>
                  <a:pt x="128252" y="104254"/>
                </a:lnTo>
                <a:lnTo>
                  <a:pt x="0" y="104254"/>
                </a:lnTo>
                <a:lnTo>
                  <a:pt x="0" y="83046"/>
                </a:lnTo>
                <a:lnTo>
                  <a:pt x="25784" y="83046"/>
                </a:lnTo>
                <a:lnTo>
                  <a:pt x="32705" y="58712"/>
                </a:lnTo>
                <a:lnTo>
                  <a:pt x="6362" y="58712"/>
                </a:lnTo>
                <a:lnTo>
                  <a:pt x="6362" y="37504"/>
                </a:lnTo>
                <a:lnTo>
                  <a:pt x="38620" y="37504"/>
                </a:lnTo>
                <a:lnTo>
                  <a:pt x="43197" y="21319"/>
                </a:lnTo>
                <a:lnTo>
                  <a:pt x="1339" y="21319"/>
                </a:lnTo>
                <a:lnTo>
                  <a:pt x="13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55233" y="642847"/>
            <a:ext cx="193040" cy="204470"/>
          </a:xfrm>
          <a:custGeom>
            <a:avLst/>
            <a:gdLst/>
            <a:ahLst/>
            <a:cxnLst/>
            <a:rect l="l" t="t" r="r" b="b"/>
            <a:pathLst>
              <a:path w="193039" h="204469">
                <a:moveTo>
                  <a:pt x="27012" y="0"/>
                </a:moveTo>
                <a:lnTo>
                  <a:pt x="192657" y="0"/>
                </a:lnTo>
                <a:lnTo>
                  <a:pt x="192657" y="172566"/>
                </a:lnTo>
                <a:lnTo>
                  <a:pt x="190962" y="184872"/>
                </a:lnTo>
                <a:lnTo>
                  <a:pt x="185876" y="193662"/>
                </a:lnTo>
                <a:lnTo>
                  <a:pt x="177400" y="198936"/>
                </a:lnTo>
                <a:lnTo>
                  <a:pt x="165533" y="200694"/>
                </a:lnTo>
                <a:lnTo>
                  <a:pt x="142205" y="200694"/>
                </a:lnTo>
                <a:lnTo>
                  <a:pt x="135061" y="177142"/>
                </a:lnTo>
                <a:lnTo>
                  <a:pt x="140568" y="177738"/>
                </a:lnTo>
                <a:lnTo>
                  <a:pt x="146744" y="178035"/>
                </a:lnTo>
                <a:lnTo>
                  <a:pt x="153590" y="178035"/>
                </a:lnTo>
                <a:lnTo>
                  <a:pt x="159283" y="178035"/>
                </a:lnTo>
                <a:lnTo>
                  <a:pt x="165831" y="178035"/>
                </a:lnTo>
                <a:lnTo>
                  <a:pt x="169105" y="174463"/>
                </a:lnTo>
                <a:lnTo>
                  <a:pt x="169105" y="167320"/>
                </a:lnTo>
                <a:lnTo>
                  <a:pt x="169105" y="131936"/>
                </a:lnTo>
                <a:lnTo>
                  <a:pt x="121332" y="131936"/>
                </a:lnTo>
                <a:lnTo>
                  <a:pt x="121332" y="184732"/>
                </a:lnTo>
                <a:lnTo>
                  <a:pt x="98114" y="184732"/>
                </a:lnTo>
                <a:lnTo>
                  <a:pt x="98114" y="131936"/>
                </a:lnTo>
                <a:lnTo>
                  <a:pt x="49336" y="131936"/>
                </a:lnTo>
                <a:lnTo>
                  <a:pt x="46085" y="153095"/>
                </a:lnTo>
                <a:lnTo>
                  <a:pt x="40350" y="172147"/>
                </a:lnTo>
                <a:lnTo>
                  <a:pt x="32132" y="189093"/>
                </a:lnTo>
                <a:lnTo>
                  <a:pt x="21431" y="203931"/>
                </a:lnTo>
                <a:lnTo>
                  <a:pt x="0" y="189979"/>
                </a:lnTo>
                <a:lnTo>
                  <a:pt x="11817" y="174561"/>
                </a:lnTo>
                <a:lnTo>
                  <a:pt x="20259" y="157218"/>
                </a:lnTo>
                <a:lnTo>
                  <a:pt x="25323" y="137949"/>
                </a:lnTo>
                <a:lnTo>
                  <a:pt x="27012" y="116755"/>
                </a:lnTo>
                <a:lnTo>
                  <a:pt x="2701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87467" y="638048"/>
            <a:ext cx="150495" cy="208279"/>
          </a:xfrm>
          <a:custGeom>
            <a:avLst/>
            <a:gdLst/>
            <a:ahLst/>
            <a:cxnLst/>
            <a:rect l="l" t="t" r="r" b="b"/>
            <a:pathLst>
              <a:path w="150495" h="208280">
                <a:moveTo>
                  <a:pt x="63065" y="0"/>
                </a:moveTo>
                <a:lnTo>
                  <a:pt x="85948" y="0"/>
                </a:lnTo>
                <a:lnTo>
                  <a:pt x="85948" y="17859"/>
                </a:lnTo>
                <a:lnTo>
                  <a:pt x="146781" y="17859"/>
                </a:lnTo>
                <a:lnTo>
                  <a:pt x="146781" y="39737"/>
                </a:lnTo>
                <a:lnTo>
                  <a:pt x="85948" y="39737"/>
                </a:lnTo>
                <a:lnTo>
                  <a:pt x="85948" y="55364"/>
                </a:lnTo>
                <a:lnTo>
                  <a:pt x="135954" y="55364"/>
                </a:lnTo>
                <a:lnTo>
                  <a:pt x="135954" y="124122"/>
                </a:lnTo>
                <a:lnTo>
                  <a:pt x="85501" y="124122"/>
                </a:lnTo>
                <a:lnTo>
                  <a:pt x="84197" y="135473"/>
                </a:lnTo>
                <a:lnTo>
                  <a:pt x="81622" y="146307"/>
                </a:lnTo>
                <a:lnTo>
                  <a:pt x="77778" y="156625"/>
                </a:lnTo>
                <a:lnTo>
                  <a:pt x="72665" y="166427"/>
                </a:lnTo>
                <a:lnTo>
                  <a:pt x="89450" y="174142"/>
                </a:lnTo>
                <a:lnTo>
                  <a:pt x="107993" y="179877"/>
                </a:lnTo>
                <a:lnTo>
                  <a:pt x="128294" y="183630"/>
                </a:lnTo>
                <a:lnTo>
                  <a:pt x="150353" y="185402"/>
                </a:lnTo>
                <a:lnTo>
                  <a:pt x="141200" y="206833"/>
                </a:lnTo>
                <a:lnTo>
                  <a:pt x="117502" y="203722"/>
                </a:lnTo>
                <a:lnTo>
                  <a:pt x="95854" y="198853"/>
                </a:lnTo>
                <a:lnTo>
                  <a:pt x="76258" y="192225"/>
                </a:lnTo>
                <a:lnTo>
                  <a:pt x="58712" y="183839"/>
                </a:lnTo>
                <a:lnTo>
                  <a:pt x="49817" y="191311"/>
                </a:lnTo>
                <a:lnTo>
                  <a:pt x="39765" y="197876"/>
                </a:lnTo>
                <a:lnTo>
                  <a:pt x="28554" y="203534"/>
                </a:lnTo>
                <a:lnTo>
                  <a:pt x="16185" y="208285"/>
                </a:lnTo>
                <a:lnTo>
                  <a:pt x="0" y="190202"/>
                </a:lnTo>
                <a:lnTo>
                  <a:pt x="12487" y="186156"/>
                </a:lnTo>
                <a:lnTo>
                  <a:pt x="23384" y="181495"/>
                </a:lnTo>
                <a:lnTo>
                  <a:pt x="32691" y="176221"/>
                </a:lnTo>
                <a:lnTo>
                  <a:pt x="40406" y="170333"/>
                </a:lnTo>
                <a:lnTo>
                  <a:pt x="35272" y="165199"/>
                </a:lnTo>
                <a:lnTo>
                  <a:pt x="31328" y="159915"/>
                </a:lnTo>
                <a:lnTo>
                  <a:pt x="28575" y="154483"/>
                </a:lnTo>
                <a:lnTo>
                  <a:pt x="26416" y="160883"/>
                </a:lnTo>
                <a:lnTo>
                  <a:pt x="22435" y="167208"/>
                </a:lnTo>
                <a:lnTo>
                  <a:pt x="16631" y="173459"/>
                </a:lnTo>
                <a:lnTo>
                  <a:pt x="446" y="159506"/>
                </a:lnTo>
                <a:lnTo>
                  <a:pt x="6299" y="153081"/>
                </a:lnTo>
                <a:lnTo>
                  <a:pt x="11134" y="146307"/>
                </a:lnTo>
                <a:lnTo>
                  <a:pt x="14950" y="139184"/>
                </a:lnTo>
                <a:lnTo>
                  <a:pt x="17747" y="131712"/>
                </a:lnTo>
                <a:lnTo>
                  <a:pt x="37727" y="131712"/>
                </a:lnTo>
                <a:lnTo>
                  <a:pt x="40957" y="137489"/>
                </a:lnTo>
                <a:lnTo>
                  <a:pt x="44732" y="142986"/>
                </a:lnTo>
                <a:lnTo>
                  <a:pt x="49050" y="148204"/>
                </a:lnTo>
                <a:lnTo>
                  <a:pt x="53912" y="153144"/>
                </a:lnTo>
                <a:lnTo>
                  <a:pt x="56829" y="146935"/>
                </a:lnTo>
                <a:lnTo>
                  <a:pt x="59215" y="140028"/>
                </a:lnTo>
                <a:lnTo>
                  <a:pt x="61070" y="132424"/>
                </a:lnTo>
                <a:lnTo>
                  <a:pt x="62396" y="124122"/>
                </a:lnTo>
                <a:lnTo>
                  <a:pt x="12948" y="124122"/>
                </a:lnTo>
                <a:lnTo>
                  <a:pt x="12948" y="55364"/>
                </a:lnTo>
                <a:lnTo>
                  <a:pt x="63065" y="55364"/>
                </a:lnTo>
                <a:lnTo>
                  <a:pt x="63065" y="39737"/>
                </a:lnTo>
                <a:lnTo>
                  <a:pt x="6585" y="39737"/>
                </a:lnTo>
                <a:lnTo>
                  <a:pt x="6585" y="17859"/>
                </a:lnTo>
                <a:lnTo>
                  <a:pt x="63065" y="17859"/>
                </a:lnTo>
                <a:lnTo>
                  <a:pt x="6306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94549" y="635927"/>
            <a:ext cx="191135" cy="207645"/>
          </a:xfrm>
          <a:custGeom>
            <a:avLst/>
            <a:gdLst/>
            <a:ahLst/>
            <a:cxnLst/>
            <a:rect l="l" t="t" r="r" b="b"/>
            <a:pathLst>
              <a:path w="191135" h="207644">
                <a:moveTo>
                  <a:pt x="33374" y="0"/>
                </a:moveTo>
                <a:lnTo>
                  <a:pt x="57819" y="5357"/>
                </a:lnTo>
                <a:lnTo>
                  <a:pt x="55182" y="14908"/>
                </a:lnTo>
                <a:lnTo>
                  <a:pt x="52182" y="23914"/>
                </a:lnTo>
                <a:lnTo>
                  <a:pt x="48820" y="32377"/>
                </a:lnTo>
                <a:lnTo>
                  <a:pt x="45094" y="40295"/>
                </a:lnTo>
                <a:lnTo>
                  <a:pt x="82041" y="40295"/>
                </a:lnTo>
                <a:lnTo>
                  <a:pt x="82041" y="82376"/>
                </a:lnTo>
                <a:lnTo>
                  <a:pt x="91096" y="63826"/>
                </a:lnTo>
                <a:lnTo>
                  <a:pt x="98282" y="44118"/>
                </a:lnTo>
                <a:lnTo>
                  <a:pt x="103598" y="23252"/>
                </a:lnTo>
                <a:lnTo>
                  <a:pt x="107044" y="1227"/>
                </a:lnTo>
                <a:lnTo>
                  <a:pt x="131266" y="5804"/>
                </a:lnTo>
                <a:lnTo>
                  <a:pt x="129871" y="13603"/>
                </a:lnTo>
                <a:lnTo>
                  <a:pt x="128364" y="21375"/>
                </a:lnTo>
                <a:lnTo>
                  <a:pt x="126745" y="29119"/>
                </a:lnTo>
                <a:lnTo>
                  <a:pt x="125015" y="36834"/>
                </a:lnTo>
                <a:lnTo>
                  <a:pt x="190648" y="36834"/>
                </a:lnTo>
                <a:lnTo>
                  <a:pt x="190648" y="45541"/>
                </a:lnTo>
                <a:lnTo>
                  <a:pt x="190544" y="61726"/>
                </a:lnTo>
                <a:lnTo>
                  <a:pt x="189707" y="102468"/>
                </a:lnTo>
                <a:lnTo>
                  <a:pt x="188043" y="150252"/>
                </a:lnTo>
                <a:lnTo>
                  <a:pt x="181998" y="192788"/>
                </a:lnTo>
                <a:lnTo>
                  <a:pt x="174352" y="201587"/>
                </a:lnTo>
                <a:lnTo>
                  <a:pt x="169961" y="205606"/>
                </a:lnTo>
                <a:lnTo>
                  <a:pt x="161850" y="207615"/>
                </a:lnTo>
                <a:lnTo>
                  <a:pt x="150018" y="207615"/>
                </a:lnTo>
                <a:lnTo>
                  <a:pt x="109053" y="180156"/>
                </a:lnTo>
                <a:lnTo>
                  <a:pt x="120508" y="182060"/>
                </a:lnTo>
                <a:lnTo>
                  <a:pt x="130764" y="183421"/>
                </a:lnTo>
                <a:lnTo>
                  <a:pt x="139819" y="184237"/>
                </a:lnTo>
                <a:lnTo>
                  <a:pt x="147674" y="184509"/>
                </a:lnTo>
                <a:lnTo>
                  <a:pt x="151134" y="184509"/>
                </a:lnTo>
                <a:lnTo>
                  <a:pt x="153665" y="184509"/>
                </a:lnTo>
                <a:lnTo>
                  <a:pt x="161738" y="177142"/>
                </a:lnTo>
                <a:lnTo>
                  <a:pt x="162557" y="174984"/>
                </a:lnTo>
                <a:lnTo>
                  <a:pt x="165659" y="130108"/>
                </a:lnTo>
                <a:lnTo>
                  <a:pt x="166943" y="84287"/>
                </a:lnTo>
                <a:lnTo>
                  <a:pt x="167096" y="60163"/>
                </a:lnTo>
                <a:lnTo>
                  <a:pt x="118653" y="60163"/>
                </a:lnTo>
                <a:lnTo>
                  <a:pt x="114607" y="71611"/>
                </a:lnTo>
                <a:lnTo>
                  <a:pt x="110170" y="82404"/>
                </a:lnTo>
                <a:lnTo>
                  <a:pt x="105342" y="92540"/>
                </a:lnTo>
                <a:lnTo>
                  <a:pt x="100124" y="102021"/>
                </a:lnTo>
                <a:lnTo>
                  <a:pt x="82041" y="88515"/>
                </a:lnTo>
                <a:lnTo>
                  <a:pt x="82041" y="203708"/>
                </a:lnTo>
                <a:lnTo>
                  <a:pt x="58824" y="203708"/>
                </a:lnTo>
                <a:lnTo>
                  <a:pt x="58824" y="187523"/>
                </a:lnTo>
                <a:lnTo>
                  <a:pt x="23328" y="187523"/>
                </a:lnTo>
                <a:lnTo>
                  <a:pt x="23328" y="203708"/>
                </a:lnTo>
                <a:lnTo>
                  <a:pt x="0" y="203708"/>
                </a:lnTo>
                <a:lnTo>
                  <a:pt x="0" y="40295"/>
                </a:lnTo>
                <a:lnTo>
                  <a:pt x="20873" y="40295"/>
                </a:lnTo>
                <a:lnTo>
                  <a:pt x="24793" y="30953"/>
                </a:lnTo>
                <a:lnTo>
                  <a:pt x="28184" y="21124"/>
                </a:lnTo>
                <a:lnTo>
                  <a:pt x="31044" y="10806"/>
                </a:lnTo>
                <a:lnTo>
                  <a:pt x="3337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524066" y="635480"/>
            <a:ext cx="69850" cy="208279"/>
          </a:xfrm>
          <a:custGeom>
            <a:avLst/>
            <a:gdLst/>
            <a:ahLst/>
            <a:cxnLst/>
            <a:rect l="l" t="t" r="r" b="b"/>
            <a:pathLst>
              <a:path w="69850" h="208280">
                <a:moveTo>
                  <a:pt x="46434" y="0"/>
                </a:moveTo>
                <a:lnTo>
                  <a:pt x="69763" y="6250"/>
                </a:lnTo>
                <a:lnTo>
                  <a:pt x="68498" y="12427"/>
                </a:lnTo>
                <a:lnTo>
                  <a:pt x="66526" y="20017"/>
                </a:lnTo>
                <a:lnTo>
                  <a:pt x="63847" y="29021"/>
                </a:lnTo>
                <a:lnTo>
                  <a:pt x="59940" y="42081"/>
                </a:lnTo>
                <a:lnTo>
                  <a:pt x="59940" y="208285"/>
                </a:lnTo>
                <a:lnTo>
                  <a:pt x="37058" y="208285"/>
                </a:lnTo>
                <a:lnTo>
                  <a:pt x="37058" y="96105"/>
                </a:lnTo>
                <a:lnTo>
                  <a:pt x="32984" y="104421"/>
                </a:lnTo>
                <a:lnTo>
                  <a:pt x="28574" y="112290"/>
                </a:lnTo>
                <a:lnTo>
                  <a:pt x="23831" y="119713"/>
                </a:lnTo>
                <a:lnTo>
                  <a:pt x="18752" y="126690"/>
                </a:lnTo>
                <a:lnTo>
                  <a:pt x="0" y="110728"/>
                </a:lnTo>
                <a:lnTo>
                  <a:pt x="15710" y="86645"/>
                </a:lnTo>
                <a:lnTo>
                  <a:pt x="28686" y="60163"/>
                </a:lnTo>
                <a:lnTo>
                  <a:pt x="38927" y="31281"/>
                </a:lnTo>
                <a:lnTo>
                  <a:pt x="4643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4208" y="217961"/>
            <a:ext cx="1547343" cy="223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0121" y="589081"/>
            <a:ext cx="238746" cy="238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69998" y="589081"/>
            <a:ext cx="238746" cy="2387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69877" y="589081"/>
            <a:ext cx="238746" cy="2387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3191" y="1042415"/>
            <a:ext cx="11512296" cy="5785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0" y="0"/>
                </a:lnTo>
                <a:lnTo>
                  <a:pt x="11488730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1" y="0"/>
                </a:lnTo>
                <a:lnTo>
                  <a:pt x="11488731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11012901" y="0"/>
                </a:moveTo>
                <a:lnTo>
                  <a:pt x="99592" y="0"/>
                </a:lnTo>
                <a:lnTo>
                  <a:pt x="60826" y="7826"/>
                </a:lnTo>
                <a:lnTo>
                  <a:pt x="29169" y="29169"/>
                </a:lnTo>
                <a:lnTo>
                  <a:pt x="7826" y="60826"/>
                </a:lnTo>
                <a:lnTo>
                  <a:pt x="0" y="99592"/>
                </a:lnTo>
                <a:lnTo>
                  <a:pt x="0" y="5339738"/>
                </a:lnTo>
                <a:lnTo>
                  <a:pt x="7826" y="5378504"/>
                </a:lnTo>
                <a:lnTo>
                  <a:pt x="29169" y="5410161"/>
                </a:lnTo>
                <a:lnTo>
                  <a:pt x="60826" y="5431504"/>
                </a:lnTo>
                <a:lnTo>
                  <a:pt x="99592" y="5439331"/>
                </a:lnTo>
                <a:lnTo>
                  <a:pt x="11012901" y="5439331"/>
                </a:lnTo>
                <a:lnTo>
                  <a:pt x="11051666" y="5431504"/>
                </a:lnTo>
                <a:lnTo>
                  <a:pt x="11083323" y="5410161"/>
                </a:lnTo>
                <a:lnTo>
                  <a:pt x="11104666" y="5378504"/>
                </a:lnTo>
                <a:lnTo>
                  <a:pt x="11112493" y="5339738"/>
                </a:lnTo>
                <a:lnTo>
                  <a:pt x="11112493" y="99592"/>
                </a:lnTo>
                <a:lnTo>
                  <a:pt x="11104666" y="60826"/>
                </a:lnTo>
                <a:lnTo>
                  <a:pt x="11083323" y="29169"/>
                </a:lnTo>
                <a:lnTo>
                  <a:pt x="11051666" y="7826"/>
                </a:lnTo>
                <a:lnTo>
                  <a:pt x="11012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0" y="99592"/>
                </a:moveTo>
                <a:lnTo>
                  <a:pt x="7826" y="60826"/>
                </a:lnTo>
                <a:lnTo>
                  <a:pt x="29169" y="29169"/>
                </a:lnTo>
                <a:lnTo>
                  <a:pt x="60826" y="7826"/>
                </a:lnTo>
                <a:lnTo>
                  <a:pt x="99591" y="0"/>
                </a:lnTo>
                <a:lnTo>
                  <a:pt x="11012901" y="0"/>
                </a:lnTo>
                <a:lnTo>
                  <a:pt x="11051666" y="7826"/>
                </a:lnTo>
                <a:lnTo>
                  <a:pt x="11083323" y="29169"/>
                </a:lnTo>
                <a:lnTo>
                  <a:pt x="11104666" y="60826"/>
                </a:lnTo>
                <a:lnTo>
                  <a:pt x="11112493" y="99592"/>
                </a:lnTo>
                <a:lnTo>
                  <a:pt x="11112493" y="5339739"/>
                </a:lnTo>
                <a:lnTo>
                  <a:pt x="11104666" y="5378504"/>
                </a:lnTo>
                <a:lnTo>
                  <a:pt x="11083323" y="5410161"/>
                </a:lnTo>
                <a:lnTo>
                  <a:pt x="11051666" y="5431504"/>
                </a:lnTo>
                <a:lnTo>
                  <a:pt x="11012901" y="5439331"/>
                </a:lnTo>
                <a:lnTo>
                  <a:pt x="99591" y="5439331"/>
                </a:lnTo>
                <a:lnTo>
                  <a:pt x="60826" y="5431504"/>
                </a:lnTo>
                <a:lnTo>
                  <a:pt x="29169" y="5410161"/>
                </a:lnTo>
                <a:lnTo>
                  <a:pt x="7826" y="5378504"/>
                </a:lnTo>
                <a:lnTo>
                  <a:pt x="0" y="5339739"/>
                </a:lnTo>
                <a:lnTo>
                  <a:pt x="0" y="9959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7360" y="2024043"/>
            <a:ext cx="8738616" cy="35080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01373" y="3886418"/>
            <a:ext cx="1908583" cy="1617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624033" y="3947101"/>
            <a:ext cx="1190182" cy="14343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75688" y="2968751"/>
            <a:ext cx="2170176" cy="301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59729" y="2953091"/>
            <a:ext cx="2155825" cy="286385"/>
          </a:xfrm>
          <a:custGeom>
            <a:avLst/>
            <a:gdLst/>
            <a:ahLst/>
            <a:cxnLst/>
            <a:rect l="l" t="t" r="r" b="b"/>
            <a:pathLst>
              <a:path w="2155825" h="286385">
                <a:moveTo>
                  <a:pt x="1254658" y="231038"/>
                </a:moveTo>
                <a:lnTo>
                  <a:pt x="1254658" y="261514"/>
                </a:lnTo>
                <a:lnTo>
                  <a:pt x="1266171" y="260538"/>
                </a:lnTo>
                <a:lnTo>
                  <a:pt x="1276143" y="259876"/>
                </a:lnTo>
                <a:lnTo>
                  <a:pt x="1285430" y="259500"/>
                </a:lnTo>
                <a:lnTo>
                  <a:pt x="1294889" y="259380"/>
                </a:lnTo>
                <a:lnTo>
                  <a:pt x="1523488" y="259380"/>
                </a:lnTo>
                <a:lnTo>
                  <a:pt x="1523488" y="232867"/>
                </a:lnTo>
                <a:lnTo>
                  <a:pt x="1294584" y="232867"/>
                </a:lnTo>
                <a:lnTo>
                  <a:pt x="1285001" y="232752"/>
                </a:lnTo>
                <a:lnTo>
                  <a:pt x="1275762" y="232410"/>
                </a:lnTo>
                <a:lnTo>
                  <a:pt x="1265952" y="231838"/>
                </a:lnTo>
                <a:lnTo>
                  <a:pt x="1254658" y="231038"/>
                </a:lnTo>
                <a:close/>
              </a:path>
              <a:path w="2155825" h="286385">
                <a:moveTo>
                  <a:pt x="1523488" y="259380"/>
                </a:moveTo>
                <a:lnTo>
                  <a:pt x="1485084" y="259380"/>
                </a:lnTo>
                <a:lnTo>
                  <a:pt x="1494644" y="259500"/>
                </a:lnTo>
                <a:lnTo>
                  <a:pt x="1503488" y="259876"/>
                </a:lnTo>
                <a:lnTo>
                  <a:pt x="1512731" y="260538"/>
                </a:lnTo>
                <a:lnTo>
                  <a:pt x="1523488" y="261514"/>
                </a:lnTo>
                <a:lnTo>
                  <a:pt x="1523488" y="259380"/>
                </a:lnTo>
                <a:close/>
              </a:path>
              <a:path w="2155825" h="286385">
                <a:moveTo>
                  <a:pt x="1523488" y="231038"/>
                </a:moveTo>
                <a:lnTo>
                  <a:pt x="1512298" y="231838"/>
                </a:lnTo>
                <a:lnTo>
                  <a:pt x="1502764" y="232410"/>
                </a:lnTo>
                <a:lnTo>
                  <a:pt x="1493915" y="232752"/>
                </a:lnTo>
                <a:lnTo>
                  <a:pt x="1484779" y="232867"/>
                </a:lnTo>
                <a:lnTo>
                  <a:pt x="1523488" y="232867"/>
                </a:lnTo>
                <a:lnTo>
                  <a:pt x="1523488" y="231038"/>
                </a:lnTo>
                <a:close/>
              </a:path>
              <a:path w="2155825" h="286385">
                <a:moveTo>
                  <a:pt x="640892" y="178612"/>
                </a:moveTo>
                <a:lnTo>
                  <a:pt x="642312" y="257428"/>
                </a:lnTo>
                <a:lnTo>
                  <a:pt x="641959" y="265289"/>
                </a:lnTo>
                <a:lnTo>
                  <a:pt x="641388" y="273656"/>
                </a:lnTo>
                <a:lnTo>
                  <a:pt x="640588" y="283764"/>
                </a:lnTo>
                <a:lnTo>
                  <a:pt x="666187" y="283764"/>
                </a:lnTo>
                <a:lnTo>
                  <a:pt x="666187" y="265172"/>
                </a:lnTo>
                <a:lnTo>
                  <a:pt x="733053" y="265172"/>
                </a:lnTo>
                <a:lnTo>
                  <a:pt x="732938" y="262926"/>
                </a:lnTo>
                <a:lnTo>
                  <a:pt x="732859" y="260027"/>
                </a:lnTo>
                <a:lnTo>
                  <a:pt x="793842" y="260027"/>
                </a:lnTo>
                <a:lnTo>
                  <a:pt x="794637" y="259504"/>
                </a:lnTo>
                <a:lnTo>
                  <a:pt x="732844" y="259504"/>
                </a:lnTo>
                <a:lnTo>
                  <a:pt x="732633" y="251762"/>
                </a:lnTo>
                <a:lnTo>
                  <a:pt x="732633" y="243230"/>
                </a:lnTo>
                <a:lnTo>
                  <a:pt x="666187" y="243230"/>
                </a:lnTo>
                <a:lnTo>
                  <a:pt x="666187" y="201773"/>
                </a:lnTo>
                <a:lnTo>
                  <a:pt x="732674" y="201773"/>
                </a:lnTo>
                <a:lnTo>
                  <a:pt x="732787" y="196744"/>
                </a:lnTo>
                <a:lnTo>
                  <a:pt x="732871" y="193984"/>
                </a:lnTo>
                <a:lnTo>
                  <a:pt x="733505" y="179831"/>
                </a:lnTo>
                <a:lnTo>
                  <a:pt x="668322" y="179831"/>
                </a:lnTo>
                <a:lnTo>
                  <a:pt x="663563" y="179770"/>
                </a:lnTo>
                <a:lnTo>
                  <a:pt x="657691" y="179565"/>
                </a:lnTo>
                <a:lnTo>
                  <a:pt x="650277" y="179189"/>
                </a:lnTo>
                <a:lnTo>
                  <a:pt x="640892" y="178612"/>
                </a:lnTo>
                <a:close/>
              </a:path>
              <a:path w="2155825" h="286385">
                <a:moveTo>
                  <a:pt x="793842" y="260027"/>
                </a:moveTo>
                <a:lnTo>
                  <a:pt x="732859" y="260027"/>
                </a:lnTo>
                <a:lnTo>
                  <a:pt x="739028" y="271980"/>
                </a:lnTo>
                <a:lnTo>
                  <a:pt x="740848" y="275382"/>
                </a:lnTo>
                <a:lnTo>
                  <a:pt x="742506" y="278430"/>
                </a:lnTo>
                <a:lnTo>
                  <a:pt x="744449" y="282240"/>
                </a:lnTo>
                <a:lnTo>
                  <a:pt x="769718" y="272544"/>
                </a:lnTo>
                <a:lnTo>
                  <a:pt x="790427" y="262276"/>
                </a:lnTo>
                <a:lnTo>
                  <a:pt x="793842" y="260027"/>
                </a:lnTo>
                <a:close/>
              </a:path>
              <a:path w="2155825" h="286385">
                <a:moveTo>
                  <a:pt x="867679" y="237740"/>
                </a:moveTo>
                <a:lnTo>
                  <a:pt x="822890" y="237740"/>
                </a:lnTo>
                <a:lnTo>
                  <a:pt x="837507" y="250213"/>
                </a:lnTo>
                <a:lnTo>
                  <a:pt x="854682" y="261171"/>
                </a:lnTo>
                <a:lnTo>
                  <a:pt x="876160" y="271387"/>
                </a:lnTo>
                <a:lnTo>
                  <a:pt x="903685" y="281631"/>
                </a:lnTo>
                <a:lnTo>
                  <a:pt x="906523" y="276152"/>
                </a:lnTo>
                <a:lnTo>
                  <a:pt x="909005" y="270947"/>
                </a:lnTo>
                <a:lnTo>
                  <a:pt x="911557" y="265034"/>
                </a:lnTo>
                <a:lnTo>
                  <a:pt x="914599" y="257428"/>
                </a:lnTo>
                <a:lnTo>
                  <a:pt x="892158" y="248922"/>
                </a:lnTo>
                <a:lnTo>
                  <a:pt x="872689" y="240339"/>
                </a:lnTo>
                <a:lnTo>
                  <a:pt x="867679" y="237740"/>
                </a:lnTo>
                <a:close/>
              </a:path>
              <a:path w="2155825" h="286385">
                <a:moveTo>
                  <a:pt x="733053" y="265172"/>
                </a:moveTo>
                <a:lnTo>
                  <a:pt x="709168" y="265172"/>
                </a:lnTo>
                <a:lnTo>
                  <a:pt x="709168" y="279802"/>
                </a:lnTo>
                <a:lnTo>
                  <a:pt x="734157" y="279802"/>
                </a:lnTo>
                <a:lnTo>
                  <a:pt x="733530" y="272544"/>
                </a:lnTo>
                <a:lnTo>
                  <a:pt x="733167" y="267384"/>
                </a:lnTo>
                <a:lnTo>
                  <a:pt x="733053" y="265172"/>
                </a:lnTo>
                <a:close/>
              </a:path>
              <a:path w="2155825" h="286385">
                <a:moveTo>
                  <a:pt x="785059" y="155444"/>
                </a:moveTo>
                <a:lnTo>
                  <a:pt x="760811" y="155444"/>
                </a:lnTo>
                <a:lnTo>
                  <a:pt x="762812" y="160016"/>
                </a:lnTo>
                <a:lnTo>
                  <a:pt x="764946" y="165197"/>
                </a:lnTo>
                <a:lnTo>
                  <a:pt x="792035" y="210117"/>
                </a:lnTo>
                <a:lnTo>
                  <a:pt x="804006" y="223066"/>
                </a:lnTo>
                <a:lnTo>
                  <a:pt x="772223" y="241914"/>
                </a:lnTo>
                <a:lnTo>
                  <a:pt x="732844" y="259504"/>
                </a:lnTo>
                <a:lnTo>
                  <a:pt x="794637" y="259504"/>
                </a:lnTo>
                <a:lnTo>
                  <a:pt x="807757" y="250865"/>
                </a:lnTo>
                <a:lnTo>
                  <a:pt x="822890" y="237740"/>
                </a:lnTo>
                <a:lnTo>
                  <a:pt x="867679" y="237740"/>
                </a:lnTo>
                <a:lnTo>
                  <a:pt x="855277" y="231306"/>
                </a:lnTo>
                <a:lnTo>
                  <a:pt x="839008" y="221449"/>
                </a:lnTo>
                <a:lnTo>
                  <a:pt x="852139" y="208736"/>
                </a:lnTo>
                <a:lnTo>
                  <a:pt x="853572" y="206959"/>
                </a:lnTo>
                <a:lnTo>
                  <a:pt x="822412" y="206959"/>
                </a:lnTo>
                <a:lnTo>
                  <a:pt x="818629" y="201510"/>
                </a:lnTo>
                <a:lnTo>
                  <a:pt x="813579" y="195148"/>
                </a:lnTo>
                <a:lnTo>
                  <a:pt x="789840" y="162718"/>
                </a:lnTo>
                <a:lnTo>
                  <a:pt x="785059" y="155444"/>
                </a:lnTo>
                <a:close/>
              </a:path>
              <a:path w="2155825" h="286385">
                <a:moveTo>
                  <a:pt x="732674" y="201773"/>
                </a:moveTo>
                <a:lnTo>
                  <a:pt x="709168" y="201773"/>
                </a:lnTo>
                <a:lnTo>
                  <a:pt x="709168" y="243230"/>
                </a:lnTo>
                <a:lnTo>
                  <a:pt x="732633" y="243230"/>
                </a:lnTo>
                <a:lnTo>
                  <a:pt x="732674" y="201773"/>
                </a:lnTo>
                <a:close/>
              </a:path>
              <a:path w="2155825" h="286385">
                <a:moveTo>
                  <a:pt x="885937" y="155444"/>
                </a:moveTo>
                <a:lnTo>
                  <a:pt x="859434" y="155444"/>
                </a:lnTo>
                <a:lnTo>
                  <a:pt x="850712" y="168852"/>
                </a:lnTo>
                <a:lnTo>
                  <a:pt x="842005" y="181546"/>
                </a:lnTo>
                <a:lnTo>
                  <a:pt x="832656" y="194192"/>
                </a:lnTo>
                <a:lnTo>
                  <a:pt x="822412" y="206959"/>
                </a:lnTo>
                <a:lnTo>
                  <a:pt x="853572" y="206959"/>
                </a:lnTo>
                <a:lnTo>
                  <a:pt x="864040" y="193984"/>
                </a:lnTo>
                <a:lnTo>
                  <a:pt x="874627" y="177606"/>
                </a:lnTo>
                <a:lnTo>
                  <a:pt x="883814" y="160016"/>
                </a:lnTo>
                <a:lnTo>
                  <a:pt x="885937" y="155444"/>
                </a:lnTo>
                <a:close/>
              </a:path>
              <a:path w="2155825" h="286385">
                <a:moveTo>
                  <a:pt x="733548" y="178917"/>
                </a:moveTo>
                <a:lnTo>
                  <a:pt x="721969" y="179831"/>
                </a:lnTo>
                <a:lnTo>
                  <a:pt x="733505" y="179831"/>
                </a:lnTo>
                <a:lnTo>
                  <a:pt x="733548" y="178917"/>
                </a:lnTo>
                <a:close/>
              </a:path>
              <a:path w="2155825" h="286385">
                <a:moveTo>
                  <a:pt x="640892" y="133502"/>
                </a:moveTo>
                <a:lnTo>
                  <a:pt x="640892" y="158187"/>
                </a:lnTo>
                <a:lnTo>
                  <a:pt x="658567" y="156968"/>
                </a:lnTo>
                <a:lnTo>
                  <a:pt x="733548" y="156968"/>
                </a:lnTo>
                <a:lnTo>
                  <a:pt x="733548" y="134721"/>
                </a:lnTo>
                <a:lnTo>
                  <a:pt x="658262" y="134721"/>
                </a:lnTo>
                <a:lnTo>
                  <a:pt x="653080" y="134416"/>
                </a:lnTo>
                <a:lnTo>
                  <a:pt x="640892" y="133502"/>
                </a:lnTo>
                <a:close/>
              </a:path>
              <a:path w="2155825" h="286385">
                <a:moveTo>
                  <a:pt x="733548" y="156968"/>
                </a:moveTo>
                <a:lnTo>
                  <a:pt x="716178" y="156968"/>
                </a:lnTo>
                <a:lnTo>
                  <a:pt x="718921" y="157272"/>
                </a:lnTo>
                <a:lnTo>
                  <a:pt x="733548" y="158187"/>
                </a:lnTo>
                <a:lnTo>
                  <a:pt x="733548" y="156968"/>
                </a:lnTo>
                <a:close/>
              </a:path>
              <a:path w="2155825" h="286385">
                <a:moveTo>
                  <a:pt x="744219" y="131063"/>
                </a:moveTo>
                <a:lnTo>
                  <a:pt x="744219" y="156968"/>
                </a:lnTo>
                <a:lnTo>
                  <a:pt x="760370" y="155748"/>
                </a:lnTo>
                <a:lnTo>
                  <a:pt x="760811" y="155444"/>
                </a:lnTo>
                <a:lnTo>
                  <a:pt x="885937" y="155444"/>
                </a:lnTo>
                <a:lnTo>
                  <a:pt x="887776" y="151481"/>
                </a:lnTo>
                <a:lnTo>
                  <a:pt x="889300" y="144821"/>
                </a:lnTo>
                <a:lnTo>
                  <a:pt x="878121" y="132587"/>
                </a:lnTo>
                <a:lnTo>
                  <a:pt x="763113" y="132587"/>
                </a:lnTo>
                <a:lnTo>
                  <a:pt x="756408" y="132283"/>
                </a:lnTo>
                <a:lnTo>
                  <a:pt x="744219" y="131063"/>
                </a:lnTo>
                <a:close/>
              </a:path>
              <a:path w="2155825" h="286385">
                <a:moveTo>
                  <a:pt x="733548" y="133502"/>
                </a:moveTo>
                <a:lnTo>
                  <a:pt x="721969" y="134416"/>
                </a:lnTo>
                <a:lnTo>
                  <a:pt x="716178" y="134721"/>
                </a:lnTo>
                <a:lnTo>
                  <a:pt x="733548" y="134721"/>
                </a:lnTo>
                <a:lnTo>
                  <a:pt x="733548" y="133502"/>
                </a:lnTo>
                <a:close/>
              </a:path>
              <a:path w="2155825" h="286385">
                <a:moveTo>
                  <a:pt x="877007" y="131368"/>
                </a:moveTo>
                <a:lnTo>
                  <a:pt x="867359" y="132283"/>
                </a:lnTo>
                <a:lnTo>
                  <a:pt x="861872" y="132587"/>
                </a:lnTo>
                <a:lnTo>
                  <a:pt x="878121" y="132587"/>
                </a:lnTo>
                <a:lnTo>
                  <a:pt x="877007" y="131368"/>
                </a:lnTo>
                <a:close/>
              </a:path>
              <a:path w="2155825" h="286385">
                <a:moveTo>
                  <a:pt x="957224" y="178003"/>
                </a:moveTo>
                <a:lnTo>
                  <a:pt x="957976" y="187311"/>
                </a:lnTo>
                <a:lnTo>
                  <a:pt x="958443" y="194649"/>
                </a:lnTo>
                <a:lnTo>
                  <a:pt x="958642" y="199693"/>
                </a:lnTo>
                <a:lnTo>
                  <a:pt x="958634" y="257573"/>
                </a:lnTo>
                <a:lnTo>
                  <a:pt x="958291" y="264870"/>
                </a:lnTo>
                <a:lnTo>
                  <a:pt x="957719" y="273308"/>
                </a:lnTo>
                <a:lnTo>
                  <a:pt x="956919" y="283460"/>
                </a:lnTo>
                <a:lnTo>
                  <a:pt x="983433" y="283460"/>
                </a:lnTo>
                <a:lnTo>
                  <a:pt x="983433" y="264562"/>
                </a:lnTo>
                <a:lnTo>
                  <a:pt x="1060541" y="264562"/>
                </a:lnTo>
                <a:lnTo>
                  <a:pt x="1060395" y="262622"/>
                </a:lnTo>
                <a:lnTo>
                  <a:pt x="1060052" y="256226"/>
                </a:lnTo>
                <a:lnTo>
                  <a:pt x="1059938" y="242925"/>
                </a:lnTo>
                <a:lnTo>
                  <a:pt x="983128" y="242925"/>
                </a:lnTo>
                <a:lnTo>
                  <a:pt x="983128" y="201164"/>
                </a:lnTo>
                <a:lnTo>
                  <a:pt x="1059985" y="201164"/>
                </a:lnTo>
                <a:lnTo>
                  <a:pt x="1060000" y="199693"/>
                </a:lnTo>
                <a:lnTo>
                  <a:pt x="1060204" y="193735"/>
                </a:lnTo>
                <a:lnTo>
                  <a:pt x="1060581" y="186921"/>
                </a:lnTo>
                <a:lnTo>
                  <a:pt x="1061096" y="179222"/>
                </a:lnTo>
                <a:lnTo>
                  <a:pt x="974898" y="179222"/>
                </a:lnTo>
                <a:lnTo>
                  <a:pt x="957224" y="178003"/>
                </a:lnTo>
                <a:close/>
              </a:path>
              <a:path w="2155825" h="286385">
                <a:moveTo>
                  <a:pt x="1060541" y="264562"/>
                </a:moveTo>
                <a:lnTo>
                  <a:pt x="1035253" y="264562"/>
                </a:lnTo>
                <a:lnTo>
                  <a:pt x="1035253" y="279497"/>
                </a:lnTo>
                <a:lnTo>
                  <a:pt x="1061766" y="279497"/>
                </a:lnTo>
                <a:lnTo>
                  <a:pt x="1060966" y="270217"/>
                </a:lnTo>
                <a:lnTo>
                  <a:pt x="1060541" y="264562"/>
                </a:lnTo>
                <a:close/>
              </a:path>
              <a:path w="2155825" h="286385">
                <a:moveTo>
                  <a:pt x="1059985" y="201164"/>
                </a:moveTo>
                <a:lnTo>
                  <a:pt x="1035557" y="201164"/>
                </a:lnTo>
                <a:lnTo>
                  <a:pt x="1035557" y="242925"/>
                </a:lnTo>
                <a:lnTo>
                  <a:pt x="1059938" y="242925"/>
                </a:lnTo>
                <a:lnTo>
                  <a:pt x="1059985" y="201164"/>
                </a:lnTo>
                <a:close/>
              </a:path>
              <a:path w="2155825" h="286385">
                <a:moveTo>
                  <a:pt x="1061157" y="178307"/>
                </a:moveTo>
                <a:lnTo>
                  <a:pt x="1043177" y="179222"/>
                </a:lnTo>
                <a:lnTo>
                  <a:pt x="1061096" y="179222"/>
                </a:lnTo>
                <a:lnTo>
                  <a:pt x="1061157" y="178307"/>
                </a:lnTo>
                <a:close/>
              </a:path>
              <a:path w="2155825" h="286385">
                <a:moveTo>
                  <a:pt x="114604" y="10363"/>
                </a:moveTo>
                <a:lnTo>
                  <a:pt x="115028" y="20786"/>
                </a:lnTo>
                <a:lnTo>
                  <a:pt x="115290" y="28381"/>
                </a:lnTo>
                <a:lnTo>
                  <a:pt x="115332" y="30438"/>
                </a:lnTo>
                <a:lnTo>
                  <a:pt x="115436" y="256692"/>
                </a:lnTo>
                <a:lnTo>
                  <a:pt x="115191" y="265781"/>
                </a:lnTo>
                <a:lnTo>
                  <a:pt x="114703" y="275192"/>
                </a:lnTo>
                <a:lnTo>
                  <a:pt x="113995" y="284679"/>
                </a:lnTo>
                <a:lnTo>
                  <a:pt x="140813" y="284679"/>
                </a:lnTo>
                <a:lnTo>
                  <a:pt x="140089" y="275192"/>
                </a:lnTo>
                <a:lnTo>
                  <a:pt x="139591" y="265781"/>
                </a:lnTo>
                <a:lnTo>
                  <a:pt x="139356" y="256692"/>
                </a:lnTo>
                <a:lnTo>
                  <a:pt x="139289" y="34438"/>
                </a:lnTo>
                <a:lnTo>
                  <a:pt x="277238" y="34438"/>
                </a:lnTo>
                <a:lnTo>
                  <a:pt x="277326" y="30438"/>
                </a:lnTo>
                <a:lnTo>
                  <a:pt x="277702" y="20786"/>
                </a:lnTo>
                <a:lnTo>
                  <a:pt x="278211" y="11582"/>
                </a:lnTo>
                <a:lnTo>
                  <a:pt x="148435" y="11582"/>
                </a:lnTo>
                <a:lnTo>
                  <a:pt x="139976" y="11520"/>
                </a:lnTo>
                <a:lnTo>
                  <a:pt x="131975" y="11315"/>
                </a:lnTo>
                <a:lnTo>
                  <a:pt x="123746" y="10939"/>
                </a:lnTo>
                <a:lnTo>
                  <a:pt x="114604" y="10363"/>
                </a:lnTo>
                <a:close/>
              </a:path>
              <a:path w="2155825" h="286385">
                <a:moveTo>
                  <a:pt x="206349" y="252984"/>
                </a:moveTo>
                <a:lnTo>
                  <a:pt x="208083" y="261487"/>
                </a:lnTo>
                <a:lnTo>
                  <a:pt x="209254" y="268063"/>
                </a:lnTo>
                <a:lnTo>
                  <a:pt x="209950" y="273468"/>
                </a:lnTo>
                <a:lnTo>
                  <a:pt x="210312" y="278888"/>
                </a:lnTo>
                <a:lnTo>
                  <a:pt x="219103" y="279512"/>
                </a:lnTo>
                <a:lnTo>
                  <a:pt x="228066" y="279993"/>
                </a:lnTo>
                <a:lnTo>
                  <a:pt x="237142" y="280302"/>
                </a:lnTo>
                <a:lnTo>
                  <a:pt x="246275" y="280412"/>
                </a:lnTo>
                <a:lnTo>
                  <a:pt x="261758" y="279302"/>
                </a:lnTo>
                <a:lnTo>
                  <a:pt x="271154" y="275192"/>
                </a:lnTo>
                <a:lnTo>
                  <a:pt x="275806" y="266911"/>
                </a:lnTo>
                <a:lnTo>
                  <a:pt x="276722" y="256946"/>
                </a:lnTo>
                <a:lnTo>
                  <a:pt x="245971" y="256946"/>
                </a:lnTo>
                <a:lnTo>
                  <a:pt x="239436" y="256755"/>
                </a:lnTo>
                <a:lnTo>
                  <a:pt x="231416" y="256108"/>
                </a:lnTo>
                <a:lnTo>
                  <a:pt x="220768" y="254888"/>
                </a:lnTo>
                <a:lnTo>
                  <a:pt x="206349" y="252984"/>
                </a:lnTo>
                <a:close/>
              </a:path>
              <a:path w="2155825" h="286385">
                <a:moveTo>
                  <a:pt x="16932" y="196595"/>
                </a:moveTo>
                <a:lnTo>
                  <a:pt x="13915" y="217643"/>
                </a:lnTo>
                <a:lnTo>
                  <a:pt x="10574" y="234447"/>
                </a:lnTo>
                <a:lnTo>
                  <a:pt x="6179" y="250192"/>
                </a:lnTo>
                <a:lnTo>
                  <a:pt x="0" y="268063"/>
                </a:lnTo>
                <a:lnTo>
                  <a:pt x="21838" y="277059"/>
                </a:lnTo>
                <a:lnTo>
                  <a:pt x="27922" y="262751"/>
                </a:lnTo>
                <a:lnTo>
                  <a:pt x="32406" y="247633"/>
                </a:lnTo>
                <a:lnTo>
                  <a:pt x="36127" y="228153"/>
                </a:lnTo>
                <a:lnTo>
                  <a:pt x="39924" y="200757"/>
                </a:lnTo>
                <a:lnTo>
                  <a:pt x="16932" y="196595"/>
                </a:lnTo>
                <a:close/>
              </a:path>
              <a:path w="2155825" h="286385">
                <a:moveTo>
                  <a:pt x="67401" y="197205"/>
                </a:moveTo>
                <a:lnTo>
                  <a:pt x="45719" y="200493"/>
                </a:lnTo>
                <a:lnTo>
                  <a:pt x="48144" y="216592"/>
                </a:lnTo>
                <a:lnTo>
                  <a:pt x="50031" y="231674"/>
                </a:lnTo>
                <a:lnTo>
                  <a:pt x="51538" y="247633"/>
                </a:lnTo>
                <a:lnTo>
                  <a:pt x="52782" y="265781"/>
                </a:lnTo>
                <a:lnTo>
                  <a:pt x="76805" y="262959"/>
                </a:lnTo>
                <a:lnTo>
                  <a:pt x="75158" y="242562"/>
                </a:lnTo>
                <a:lnTo>
                  <a:pt x="73229" y="226341"/>
                </a:lnTo>
                <a:lnTo>
                  <a:pt x="70738" y="211991"/>
                </a:lnTo>
                <a:lnTo>
                  <a:pt x="67401" y="197205"/>
                </a:lnTo>
                <a:close/>
              </a:path>
              <a:path w="2155825" h="286385">
                <a:moveTo>
                  <a:pt x="277238" y="34438"/>
                </a:moveTo>
                <a:lnTo>
                  <a:pt x="253288" y="34438"/>
                </a:lnTo>
                <a:lnTo>
                  <a:pt x="253288" y="255422"/>
                </a:lnTo>
                <a:lnTo>
                  <a:pt x="251155" y="256946"/>
                </a:lnTo>
                <a:lnTo>
                  <a:pt x="276722" y="256946"/>
                </a:lnTo>
                <a:lnTo>
                  <a:pt x="277059" y="253286"/>
                </a:lnTo>
                <a:lnTo>
                  <a:pt x="277148" y="38544"/>
                </a:lnTo>
                <a:lnTo>
                  <a:pt x="277238" y="34438"/>
                </a:lnTo>
                <a:close/>
              </a:path>
              <a:path w="2155825" h="286385">
                <a:moveTo>
                  <a:pt x="111233" y="170988"/>
                </a:moveTo>
                <a:lnTo>
                  <a:pt x="86912" y="170988"/>
                </a:lnTo>
                <a:lnTo>
                  <a:pt x="88083" y="171903"/>
                </a:lnTo>
                <a:lnTo>
                  <a:pt x="87202" y="172143"/>
                </a:lnTo>
                <a:lnTo>
                  <a:pt x="89295" y="180475"/>
                </a:lnTo>
                <a:lnTo>
                  <a:pt x="92152" y="191494"/>
                </a:lnTo>
                <a:lnTo>
                  <a:pt x="75895" y="196452"/>
                </a:lnTo>
                <a:lnTo>
                  <a:pt x="81465" y="213792"/>
                </a:lnTo>
                <a:lnTo>
                  <a:pt x="85481" y="226978"/>
                </a:lnTo>
                <a:lnTo>
                  <a:pt x="88789" y="239109"/>
                </a:lnTo>
                <a:lnTo>
                  <a:pt x="92236" y="253284"/>
                </a:lnTo>
                <a:lnTo>
                  <a:pt x="113991" y="246014"/>
                </a:lnTo>
                <a:lnTo>
                  <a:pt x="96509" y="190433"/>
                </a:lnTo>
                <a:lnTo>
                  <a:pt x="114296" y="183749"/>
                </a:lnTo>
                <a:lnTo>
                  <a:pt x="111233" y="170988"/>
                </a:lnTo>
                <a:close/>
              </a:path>
              <a:path w="2155825" h="286385">
                <a:moveTo>
                  <a:pt x="185619" y="159101"/>
                </a:moveTo>
                <a:lnTo>
                  <a:pt x="162763" y="159101"/>
                </a:lnTo>
                <a:lnTo>
                  <a:pt x="162671" y="207263"/>
                </a:lnTo>
                <a:lnTo>
                  <a:pt x="162544" y="211991"/>
                </a:lnTo>
                <a:lnTo>
                  <a:pt x="162440" y="215003"/>
                </a:lnTo>
                <a:lnTo>
                  <a:pt x="162120" y="222040"/>
                </a:lnTo>
                <a:lnTo>
                  <a:pt x="161544" y="231644"/>
                </a:lnTo>
                <a:lnTo>
                  <a:pt x="171204" y="231067"/>
                </a:lnTo>
                <a:lnTo>
                  <a:pt x="178952" y="230691"/>
                </a:lnTo>
                <a:lnTo>
                  <a:pt x="185843" y="230486"/>
                </a:lnTo>
                <a:lnTo>
                  <a:pt x="245055" y="230424"/>
                </a:lnTo>
                <a:lnTo>
                  <a:pt x="245055" y="208787"/>
                </a:lnTo>
                <a:lnTo>
                  <a:pt x="185619" y="208787"/>
                </a:lnTo>
                <a:lnTo>
                  <a:pt x="185619" y="159101"/>
                </a:lnTo>
                <a:close/>
              </a:path>
              <a:path w="2155825" h="286385">
                <a:moveTo>
                  <a:pt x="245055" y="230424"/>
                </a:moveTo>
                <a:lnTo>
                  <a:pt x="217929" y="230424"/>
                </a:lnTo>
                <a:lnTo>
                  <a:pt x="222812" y="230486"/>
                </a:lnTo>
                <a:lnTo>
                  <a:pt x="228637" y="230691"/>
                </a:lnTo>
                <a:lnTo>
                  <a:pt x="235889" y="231067"/>
                </a:lnTo>
                <a:lnTo>
                  <a:pt x="245055" y="231644"/>
                </a:lnTo>
                <a:lnTo>
                  <a:pt x="245055" y="230424"/>
                </a:lnTo>
                <a:close/>
              </a:path>
              <a:path w="2155825" h="286385">
                <a:moveTo>
                  <a:pt x="245055" y="207263"/>
                </a:moveTo>
                <a:lnTo>
                  <a:pt x="235932" y="208016"/>
                </a:lnTo>
                <a:lnTo>
                  <a:pt x="228751" y="208483"/>
                </a:lnTo>
                <a:lnTo>
                  <a:pt x="222941" y="208721"/>
                </a:lnTo>
                <a:lnTo>
                  <a:pt x="217929" y="208787"/>
                </a:lnTo>
                <a:lnTo>
                  <a:pt x="245055" y="208787"/>
                </a:lnTo>
                <a:lnTo>
                  <a:pt x="245055" y="207263"/>
                </a:lnTo>
                <a:close/>
              </a:path>
              <a:path w="2155825" h="286385">
                <a:moveTo>
                  <a:pt x="76511" y="112162"/>
                </a:moveTo>
                <a:lnTo>
                  <a:pt x="51815" y="112162"/>
                </a:lnTo>
                <a:lnTo>
                  <a:pt x="41790" y="124304"/>
                </a:lnTo>
                <a:lnTo>
                  <a:pt x="33794" y="134759"/>
                </a:lnTo>
                <a:lnTo>
                  <a:pt x="27341" y="143670"/>
                </a:lnTo>
                <a:lnTo>
                  <a:pt x="21945" y="151180"/>
                </a:lnTo>
                <a:lnTo>
                  <a:pt x="14325" y="161543"/>
                </a:lnTo>
                <a:lnTo>
                  <a:pt x="11277" y="163677"/>
                </a:lnTo>
                <a:lnTo>
                  <a:pt x="4267" y="165580"/>
                </a:lnTo>
                <a:lnTo>
                  <a:pt x="10168" y="189276"/>
                </a:lnTo>
                <a:lnTo>
                  <a:pt x="23465" y="187448"/>
                </a:lnTo>
                <a:lnTo>
                  <a:pt x="30476" y="185619"/>
                </a:lnTo>
                <a:lnTo>
                  <a:pt x="46097" y="181733"/>
                </a:lnTo>
                <a:lnTo>
                  <a:pt x="51564" y="180475"/>
                </a:lnTo>
                <a:lnTo>
                  <a:pt x="57603" y="179218"/>
                </a:lnTo>
                <a:lnTo>
                  <a:pt x="69185" y="176475"/>
                </a:lnTo>
                <a:lnTo>
                  <a:pt x="76805" y="174951"/>
                </a:lnTo>
                <a:lnTo>
                  <a:pt x="78024" y="174646"/>
                </a:lnTo>
                <a:lnTo>
                  <a:pt x="87202" y="172143"/>
                </a:lnTo>
                <a:lnTo>
                  <a:pt x="86912" y="170988"/>
                </a:lnTo>
                <a:lnTo>
                  <a:pt x="111233" y="170988"/>
                </a:lnTo>
                <a:lnTo>
                  <a:pt x="110152" y="166483"/>
                </a:lnTo>
                <a:lnTo>
                  <a:pt x="108323" y="160934"/>
                </a:lnTo>
                <a:lnTo>
                  <a:pt x="38400" y="160934"/>
                </a:lnTo>
                <a:lnTo>
                  <a:pt x="52869" y="145373"/>
                </a:lnTo>
                <a:lnTo>
                  <a:pt x="68652" y="124240"/>
                </a:lnTo>
                <a:lnTo>
                  <a:pt x="76511" y="112162"/>
                </a:lnTo>
                <a:close/>
              </a:path>
              <a:path w="2155825" h="286385">
                <a:moveTo>
                  <a:pt x="90486" y="119481"/>
                </a:moveTo>
                <a:lnTo>
                  <a:pt x="71018" y="128675"/>
                </a:lnTo>
                <a:lnTo>
                  <a:pt x="76200" y="144166"/>
                </a:lnTo>
                <a:lnTo>
                  <a:pt x="78028" y="148128"/>
                </a:lnTo>
                <a:lnTo>
                  <a:pt x="81076" y="150751"/>
                </a:lnTo>
                <a:lnTo>
                  <a:pt x="69737" y="153123"/>
                </a:lnTo>
                <a:lnTo>
                  <a:pt x="58025" y="155775"/>
                </a:lnTo>
                <a:lnTo>
                  <a:pt x="47170" y="158460"/>
                </a:lnTo>
                <a:lnTo>
                  <a:pt x="38400" y="160934"/>
                </a:lnTo>
                <a:lnTo>
                  <a:pt x="108323" y="160934"/>
                </a:lnTo>
                <a:lnTo>
                  <a:pt x="104919" y="150603"/>
                </a:lnTo>
                <a:lnTo>
                  <a:pt x="98422" y="135230"/>
                </a:lnTo>
                <a:lnTo>
                  <a:pt x="90486" y="119481"/>
                </a:lnTo>
                <a:close/>
              </a:path>
              <a:path w="2155825" h="286385">
                <a:moveTo>
                  <a:pt x="140817" y="135940"/>
                </a:moveTo>
                <a:lnTo>
                  <a:pt x="140817" y="160625"/>
                </a:lnTo>
                <a:lnTo>
                  <a:pt x="153310" y="159711"/>
                </a:lnTo>
                <a:lnTo>
                  <a:pt x="159406" y="159406"/>
                </a:lnTo>
                <a:lnTo>
                  <a:pt x="162763" y="159101"/>
                </a:lnTo>
                <a:lnTo>
                  <a:pt x="251760" y="159101"/>
                </a:lnTo>
                <a:lnTo>
                  <a:pt x="251760" y="137464"/>
                </a:lnTo>
                <a:lnTo>
                  <a:pt x="168856" y="137464"/>
                </a:lnTo>
                <a:lnTo>
                  <a:pt x="162717" y="137398"/>
                </a:lnTo>
                <a:lnTo>
                  <a:pt x="156321" y="137160"/>
                </a:lnTo>
                <a:lnTo>
                  <a:pt x="149183" y="136693"/>
                </a:lnTo>
                <a:lnTo>
                  <a:pt x="140817" y="135940"/>
                </a:lnTo>
                <a:close/>
              </a:path>
              <a:path w="2155825" h="286385">
                <a:moveTo>
                  <a:pt x="251760" y="159101"/>
                </a:moveTo>
                <a:lnTo>
                  <a:pt x="223111" y="159101"/>
                </a:lnTo>
                <a:lnTo>
                  <a:pt x="228189" y="159168"/>
                </a:lnTo>
                <a:lnTo>
                  <a:pt x="234466" y="159406"/>
                </a:lnTo>
                <a:lnTo>
                  <a:pt x="242228" y="159873"/>
                </a:lnTo>
                <a:lnTo>
                  <a:pt x="251760" y="160625"/>
                </a:lnTo>
                <a:lnTo>
                  <a:pt x="251760" y="159101"/>
                </a:lnTo>
                <a:close/>
              </a:path>
              <a:path w="2155825" h="286385">
                <a:moveTo>
                  <a:pt x="197524" y="112162"/>
                </a:moveTo>
                <a:lnTo>
                  <a:pt x="185875" y="112162"/>
                </a:lnTo>
                <a:lnTo>
                  <a:pt x="176479" y="115755"/>
                </a:lnTo>
                <a:lnTo>
                  <a:pt x="181051" y="129231"/>
                </a:lnTo>
                <a:lnTo>
                  <a:pt x="184099" y="136241"/>
                </a:lnTo>
                <a:lnTo>
                  <a:pt x="186842" y="137464"/>
                </a:lnTo>
                <a:lnTo>
                  <a:pt x="209698" y="137464"/>
                </a:lnTo>
                <a:lnTo>
                  <a:pt x="207869" y="132283"/>
                </a:lnTo>
                <a:lnTo>
                  <a:pt x="206117" y="127863"/>
                </a:lnTo>
                <a:lnTo>
                  <a:pt x="203915" y="123329"/>
                </a:lnTo>
                <a:lnTo>
                  <a:pt x="197524" y="112162"/>
                </a:lnTo>
                <a:close/>
              </a:path>
              <a:path w="2155825" h="286385">
                <a:moveTo>
                  <a:pt x="251760" y="135940"/>
                </a:moveTo>
                <a:lnTo>
                  <a:pt x="235266" y="137045"/>
                </a:lnTo>
                <a:lnTo>
                  <a:pt x="228832" y="137355"/>
                </a:lnTo>
                <a:lnTo>
                  <a:pt x="223111" y="137464"/>
                </a:lnTo>
                <a:lnTo>
                  <a:pt x="251760" y="137464"/>
                </a:lnTo>
                <a:lnTo>
                  <a:pt x="251760" y="135940"/>
                </a:lnTo>
                <a:close/>
              </a:path>
              <a:path w="2155825" h="286385">
                <a:moveTo>
                  <a:pt x="45653" y="0"/>
                </a:moveTo>
                <a:lnTo>
                  <a:pt x="28126" y="49634"/>
                </a:lnTo>
                <a:lnTo>
                  <a:pt x="9220" y="88387"/>
                </a:lnTo>
                <a:lnTo>
                  <a:pt x="304" y="94150"/>
                </a:lnTo>
                <a:lnTo>
                  <a:pt x="4528" y="117648"/>
                </a:lnTo>
                <a:lnTo>
                  <a:pt x="22813" y="115362"/>
                </a:lnTo>
                <a:lnTo>
                  <a:pt x="51815" y="112162"/>
                </a:lnTo>
                <a:lnTo>
                  <a:pt x="76511" y="112162"/>
                </a:lnTo>
                <a:lnTo>
                  <a:pt x="83406" y="101566"/>
                </a:lnTo>
                <a:lnTo>
                  <a:pt x="88600" y="92354"/>
                </a:lnTo>
                <a:lnTo>
                  <a:pt x="31695" y="92354"/>
                </a:lnTo>
                <a:lnTo>
                  <a:pt x="42563" y="74941"/>
                </a:lnTo>
                <a:lnTo>
                  <a:pt x="50516" y="59136"/>
                </a:lnTo>
                <a:lnTo>
                  <a:pt x="58355" y="38544"/>
                </a:lnTo>
                <a:lnTo>
                  <a:pt x="68880" y="6770"/>
                </a:lnTo>
                <a:lnTo>
                  <a:pt x="45653" y="0"/>
                </a:lnTo>
                <a:close/>
              </a:path>
              <a:path w="2155825" h="286385">
                <a:moveTo>
                  <a:pt x="140817" y="89001"/>
                </a:moveTo>
                <a:lnTo>
                  <a:pt x="140817" y="113686"/>
                </a:lnTo>
                <a:lnTo>
                  <a:pt x="156664" y="112581"/>
                </a:lnTo>
                <a:lnTo>
                  <a:pt x="163017" y="112272"/>
                </a:lnTo>
                <a:lnTo>
                  <a:pt x="168856" y="112162"/>
                </a:lnTo>
                <a:lnTo>
                  <a:pt x="251760" y="112162"/>
                </a:lnTo>
                <a:lnTo>
                  <a:pt x="251760" y="90525"/>
                </a:lnTo>
                <a:lnTo>
                  <a:pt x="171044" y="90525"/>
                </a:lnTo>
                <a:lnTo>
                  <a:pt x="169047" y="90519"/>
                </a:lnTo>
                <a:lnTo>
                  <a:pt x="140817" y="89001"/>
                </a:lnTo>
                <a:close/>
              </a:path>
              <a:path w="2155825" h="286385">
                <a:moveTo>
                  <a:pt x="251760" y="112162"/>
                </a:moveTo>
                <a:lnTo>
                  <a:pt x="223111" y="112162"/>
                </a:lnTo>
                <a:lnTo>
                  <a:pt x="228446" y="112224"/>
                </a:lnTo>
                <a:lnTo>
                  <a:pt x="234695" y="112429"/>
                </a:lnTo>
                <a:lnTo>
                  <a:pt x="242314" y="112805"/>
                </a:lnTo>
                <a:lnTo>
                  <a:pt x="251760" y="113381"/>
                </a:lnTo>
                <a:lnTo>
                  <a:pt x="251760" y="112162"/>
                </a:lnTo>
                <a:close/>
              </a:path>
              <a:path w="2155825" h="286385">
                <a:moveTo>
                  <a:pt x="85865" y="41148"/>
                </a:moveTo>
                <a:lnTo>
                  <a:pt x="67692" y="78695"/>
                </a:lnTo>
                <a:lnTo>
                  <a:pt x="31695" y="92354"/>
                </a:lnTo>
                <a:lnTo>
                  <a:pt x="88600" y="92354"/>
                </a:lnTo>
                <a:lnTo>
                  <a:pt x="107590" y="52324"/>
                </a:lnTo>
                <a:lnTo>
                  <a:pt x="85865" y="41148"/>
                </a:lnTo>
                <a:close/>
              </a:path>
              <a:path w="2155825" h="286385">
                <a:moveTo>
                  <a:pt x="217214" y="35661"/>
                </a:moveTo>
                <a:lnTo>
                  <a:pt x="213309" y="49634"/>
                </a:lnTo>
                <a:lnTo>
                  <a:pt x="208888" y="62636"/>
                </a:lnTo>
                <a:lnTo>
                  <a:pt x="203476" y="75866"/>
                </a:lnTo>
                <a:lnTo>
                  <a:pt x="196595" y="90525"/>
                </a:lnTo>
                <a:lnTo>
                  <a:pt x="219147" y="90525"/>
                </a:lnTo>
                <a:lnTo>
                  <a:pt x="223919" y="84376"/>
                </a:lnTo>
                <a:lnTo>
                  <a:pt x="228977" y="74038"/>
                </a:lnTo>
                <a:lnTo>
                  <a:pt x="234149" y="60008"/>
                </a:lnTo>
                <a:lnTo>
                  <a:pt x="239264" y="42779"/>
                </a:lnTo>
                <a:lnTo>
                  <a:pt x="217214" y="35661"/>
                </a:lnTo>
                <a:close/>
              </a:path>
              <a:path w="2155825" h="286385">
                <a:moveTo>
                  <a:pt x="251760" y="89001"/>
                </a:moveTo>
                <a:lnTo>
                  <a:pt x="242271" y="89754"/>
                </a:lnTo>
                <a:lnTo>
                  <a:pt x="234809" y="90220"/>
                </a:lnTo>
                <a:lnTo>
                  <a:pt x="228660" y="90458"/>
                </a:lnTo>
                <a:lnTo>
                  <a:pt x="223111" y="90525"/>
                </a:lnTo>
                <a:lnTo>
                  <a:pt x="251760" y="90525"/>
                </a:lnTo>
                <a:lnTo>
                  <a:pt x="251760" y="89001"/>
                </a:lnTo>
                <a:close/>
              </a:path>
              <a:path w="2155825" h="286385">
                <a:moveTo>
                  <a:pt x="169484" y="36575"/>
                </a:moveTo>
                <a:lnTo>
                  <a:pt x="150266" y="44215"/>
                </a:lnTo>
                <a:lnTo>
                  <a:pt x="154631" y="54352"/>
                </a:lnTo>
                <a:lnTo>
                  <a:pt x="158314" y="63014"/>
                </a:lnTo>
                <a:lnTo>
                  <a:pt x="161595" y="70972"/>
                </a:lnTo>
                <a:lnTo>
                  <a:pt x="164757" y="78996"/>
                </a:lnTo>
                <a:lnTo>
                  <a:pt x="169047" y="90519"/>
                </a:lnTo>
                <a:lnTo>
                  <a:pt x="171063" y="90519"/>
                </a:lnTo>
                <a:lnTo>
                  <a:pt x="189276" y="84281"/>
                </a:lnTo>
                <a:lnTo>
                  <a:pt x="184981" y="69174"/>
                </a:lnTo>
                <a:lnTo>
                  <a:pt x="180744" y="57512"/>
                </a:lnTo>
                <a:lnTo>
                  <a:pt x="175826" y="47308"/>
                </a:lnTo>
                <a:lnTo>
                  <a:pt x="169484" y="36575"/>
                </a:lnTo>
                <a:close/>
              </a:path>
              <a:path w="2155825" h="286385">
                <a:moveTo>
                  <a:pt x="278278" y="10363"/>
                </a:moveTo>
                <a:lnTo>
                  <a:pt x="268936" y="10939"/>
                </a:lnTo>
                <a:lnTo>
                  <a:pt x="260450" y="11315"/>
                </a:lnTo>
                <a:lnTo>
                  <a:pt x="251963" y="11520"/>
                </a:lnTo>
                <a:lnTo>
                  <a:pt x="242618" y="11582"/>
                </a:lnTo>
                <a:lnTo>
                  <a:pt x="278211" y="11582"/>
                </a:lnTo>
                <a:lnTo>
                  <a:pt x="278278" y="10363"/>
                </a:lnTo>
                <a:close/>
              </a:path>
              <a:path w="2155825" h="286385">
                <a:moveTo>
                  <a:pt x="508227" y="229205"/>
                </a:moveTo>
                <a:lnTo>
                  <a:pt x="496830" y="229205"/>
                </a:lnTo>
                <a:lnTo>
                  <a:pt x="488848" y="246909"/>
                </a:lnTo>
                <a:lnTo>
                  <a:pt x="511851" y="255286"/>
                </a:lnTo>
                <a:lnTo>
                  <a:pt x="533884" y="264184"/>
                </a:lnTo>
                <a:lnTo>
                  <a:pt x="555807" y="273887"/>
                </a:lnTo>
                <a:lnTo>
                  <a:pt x="578478" y="284679"/>
                </a:lnTo>
                <a:lnTo>
                  <a:pt x="590038" y="262246"/>
                </a:lnTo>
                <a:lnTo>
                  <a:pt x="579932" y="256910"/>
                </a:lnTo>
                <a:lnTo>
                  <a:pt x="570174" y="252095"/>
                </a:lnTo>
                <a:lnTo>
                  <a:pt x="560396" y="247652"/>
                </a:lnTo>
                <a:lnTo>
                  <a:pt x="550230" y="243434"/>
                </a:lnTo>
                <a:lnTo>
                  <a:pt x="508227" y="229205"/>
                </a:lnTo>
                <a:close/>
              </a:path>
              <a:path w="2155825" h="286385">
                <a:moveTo>
                  <a:pt x="412548" y="229205"/>
                </a:moveTo>
                <a:lnTo>
                  <a:pt x="404174" y="229205"/>
                </a:lnTo>
                <a:lnTo>
                  <a:pt x="397262" y="233461"/>
                </a:lnTo>
                <a:lnTo>
                  <a:pt x="389522" y="237779"/>
                </a:lnTo>
                <a:lnTo>
                  <a:pt x="351845" y="252499"/>
                </a:lnTo>
                <a:lnTo>
                  <a:pt x="317855" y="260400"/>
                </a:lnTo>
                <a:lnTo>
                  <a:pt x="322572" y="268812"/>
                </a:lnTo>
                <a:lnTo>
                  <a:pt x="325641" y="274138"/>
                </a:lnTo>
                <a:lnTo>
                  <a:pt x="328273" y="278513"/>
                </a:lnTo>
                <a:lnTo>
                  <a:pt x="331678" y="284069"/>
                </a:lnTo>
                <a:lnTo>
                  <a:pt x="361999" y="276387"/>
                </a:lnTo>
                <a:lnTo>
                  <a:pt x="386293" y="267645"/>
                </a:lnTo>
                <a:lnTo>
                  <a:pt x="407178" y="256669"/>
                </a:lnTo>
                <a:lnTo>
                  <a:pt x="427274" y="242285"/>
                </a:lnTo>
                <a:lnTo>
                  <a:pt x="412548" y="229205"/>
                </a:lnTo>
                <a:close/>
              </a:path>
              <a:path w="2155825" h="286385">
                <a:moveTo>
                  <a:pt x="356565" y="64312"/>
                </a:moveTo>
                <a:lnTo>
                  <a:pt x="357141" y="74402"/>
                </a:lnTo>
                <a:lnTo>
                  <a:pt x="357517" y="83550"/>
                </a:lnTo>
                <a:lnTo>
                  <a:pt x="357630" y="88388"/>
                </a:lnTo>
                <a:lnTo>
                  <a:pt x="357722" y="202909"/>
                </a:lnTo>
                <a:lnTo>
                  <a:pt x="357498" y="211835"/>
                </a:lnTo>
                <a:lnTo>
                  <a:pt x="357112" y="220816"/>
                </a:lnTo>
                <a:lnTo>
                  <a:pt x="356565" y="230424"/>
                </a:lnTo>
                <a:lnTo>
                  <a:pt x="367002" y="229848"/>
                </a:lnTo>
                <a:lnTo>
                  <a:pt x="376069" y="229472"/>
                </a:lnTo>
                <a:lnTo>
                  <a:pt x="384679" y="229267"/>
                </a:lnTo>
                <a:lnTo>
                  <a:pt x="556437" y="229205"/>
                </a:lnTo>
                <a:lnTo>
                  <a:pt x="555912" y="220302"/>
                </a:lnTo>
                <a:lnTo>
                  <a:pt x="555546" y="211378"/>
                </a:lnTo>
                <a:lnTo>
                  <a:pt x="555429" y="206349"/>
                </a:lnTo>
                <a:lnTo>
                  <a:pt x="382164" y="206349"/>
                </a:lnTo>
                <a:lnTo>
                  <a:pt x="382164" y="180437"/>
                </a:lnTo>
                <a:lnTo>
                  <a:pt x="555290" y="180437"/>
                </a:lnTo>
                <a:lnTo>
                  <a:pt x="555290" y="158191"/>
                </a:lnTo>
                <a:lnTo>
                  <a:pt x="382164" y="158191"/>
                </a:lnTo>
                <a:lnTo>
                  <a:pt x="382164" y="133803"/>
                </a:lnTo>
                <a:lnTo>
                  <a:pt x="555290" y="133803"/>
                </a:lnTo>
                <a:lnTo>
                  <a:pt x="555290" y="111556"/>
                </a:lnTo>
                <a:lnTo>
                  <a:pt x="382164" y="111556"/>
                </a:lnTo>
                <a:lnTo>
                  <a:pt x="382164" y="88388"/>
                </a:lnTo>
                <a:lnTo>
                  <a:pt x="555435" y="88388"/>
                </a:lnTo>
                <a:lnTo>
                  <a:pt x="555557" y="83092"/>
                </a:lnTo>
                <a:lnTo>
                  <a:pt x="555933" y="74059"/>
                </a:lnTo>
                <a:lnTo>
                  <a:pt x="556438" y="65531"/>
                </a:lnTo>
                <a:lnTo>
                  <a:pt x="394662" y="65531"/>
                </a:lnTo>
                <a:lnTo>
                  <a:pt x="385537" y="65470"/>
                </a:lnTo>
                <a:lnTo>
                  <a:pt x="376755" y="65265"/>
                </a:lnTo>
                <a:lnTo>
                  <a:pt x="367402" y="64889"/>
                </a:lnTo>
                <a:lnTo>
                  <a:pt x="356565" y="64312"/>
                </a:lnTo>
                <a:close/>
              </a:path>
              <a:path w="2155825" h="286385">
                <a:moveTo>
                  <a:pt x="556437" y="229205"/>
                </a:moveTo>
                <a:lnTo>
                  <a:pt x="519325" y="229205"/>
                </a:lnTo>
                <a:lnTo>
                  <a:pt x="528395" y="229267"/>
                </a:lnTo>
                <a:lnTo>
                  <a:pt x="537006" y="229472"/>
                </a:lnTo>
                <a:lnTo>
                  <a:pt x="546072" y="229848"/>
                </a:lnTo>
                <a:lnTo>
                  <a:pt x="556510" y="230424"/>
                </a:lnTo>
                <a:lnTo>
                  <a:pt x="556437" y="229205"/>
                </a:lnTo>
                <a:close/>
              </a:path>
              <a:path w="2155825" h="286385">
                <a:moveTo>
                  <a:pt x="555290" y="180437"/>
                </a:moveTo>
                <a:lnTo>
                  <a:pt x="530910" y="180437"/>
                </a:lnTo>
                <a:lnTo>
                  <a:pt x="530910" y="206349"/>
                </a:lnTo>
                <a:lnTo>
                  <a:pt x="555429" y="206349"/>
                </a:lnTo>
                <a:lnTo>
                  <a:pt x="555351" y="202909"/>
                </a:lnTo>
                <a:lnTo>
                  <a:pt x="555290" y="180437"/>
                </a:lnTo>
                <a:close/>
              </a:path>
              <a:path w="2155825" h="286385">
                <a:moveTo>
                  <a:pt x="555290" y="133803"/>
                </a:moveTo>
                <a:lnTo>
                  <a:pt x="530910" y="133803"/>
                </a:lnTo>
                <a:lnTo>
                  <a:pt x="530910" y="158191"/>
                </a:lnTo>
                <a:lnTo>
                  <a:pt x="555290" y="158191"/>
                </a:lnTo>
                <a:lnTo>
                  <a:pt x="555290" y="133803"/>
                </a:lnTo>
                <a:close/>
              </a:path>
              <a:path w="2155825" h="286385">
                <a:moveTo>
                  <a:pt x="555435" y="88388"/>
                </a:moveTo>
                <a:lnTo>
                  <a:pt x="530910" y="88388"/>
                </a:lnTo>
                <a:lnTo>
                  <a:pt x="530910" y="111556"/>
                </a:lnTo>
                <a:lnTo>
                  <a:pt x="555290" y="111556"/>
                </a:lnTo>
                <a:lnTo>
                  <a:pt x="555352" y="91955"/>
                </a:lnTo>
                <a:lnTo>
                  <a:pt x="555435" y="88388"/>
                </a:lnTo>
                <a:close/>
              </a:path>
              <a:path w="2155825" h="286385">
                <a:moveTo>
                  <a:pt x="469946" y="39620"/>
                </a:moveTo>
                <a:lnTo>
                  <a:pt x="442823" y="39620"/>
                </a:lnTo>
                <a:lnTo>
                  <a:pt x="440218" y="43018"/>
                </a:lnTo>
                <a:lnTo>
                  <a:pt x="436841" y="48958"/>
                </a:lnTo>
                <a:lnTo>
                  <a:pt x="433064" y="56079"/>
                </a:lnTo>
                <a:lnTo>
                  <a:pt x="427888" y="65531"/>
                </a:lnTo>
                <a:lnTo>
                  <a:pt x="457812" y="65531"/>
                </a:lnTo>
                <a:lnTo>
                  <a:pt x="462770" y="55868"/>
                </a:lnTo>
                <a:lnTo>
                  <a:pt x="465146" y="50897"/>
                </a:lnTo>
                <a:lnTo>
                  <a:pt x="467660" y="45258"/>
                </a:lnTo>
                <a:lnTo>
                  <a:pt x="469946" y="39620"/>
                </a:lnTo>
                <a:close/>
              </a:path>
              <a:path w="2155825" h="286385">
                <a:moveTo>
                  <a:pt x="556510" y="64312"/>
                </a:moveTo>
                <a:lnTo>
                  <a:pt x="545544" y="64889"/>
                </a:lnTo>
                <a:lnTo>
                  <a:pt x="536205" y="65265"/>
                </a:lnTo>
                <a:lnTo>
                  <a:pt x="527494" y="65470"/>
                </a:lnTo>
                <a:lnTo>
                  <a:pt x="518411" y="65531"/>
                </a:lnTo>
                <a:lnTo>
                  <a:pt x="556438" y="65531"/>
                </a:lnTo>
                <a:lnTo>
                  <a:pt x="556510" y="64312"/>
                </a:lnTo>
                <a:close/>
              </a:path>
              <a:path w="2155825" h="286385">
                <a:moveTo>
                  <a:pt x="321513" y="14630"/>
                </a:moveTo>
                <a:lnTo>
                  <a:pt x="321513" y="41144"/>
                </a:lnTo>
                <a:lnTo>
                  <a:pt x="341055" y="40039"/>
                </a:lnTo>
                <a:lnTo>
                  <a:pt x="349584" y="39729"/>
                </a:lnTo>
                <a:lnTo>
                  <a:pt x="358086" y="39620"/>
                </a:lnTo>
                <a:lnTo>
                  <a:pt x="591866" y="39620"/>
                </a:lnTo>
                <a:lnTo>
                  <a:pt x="591866" y="16459"/>
                </a:lnTo>
                <a:lnTo>
                  <a:pt x="358086" y="16459"/>
                </a:lnTo>
                <a:lnTo>
                  <a:pt x="349113" y="16344"/>
                </a:lnTo>
                <a:lnTo>
                  <a:pt x="340483" y="16001"/>
                </a:lnTo>
                <a:lnTo>
                  <a:pt x="331512" y="15430"/>
                </a:lnTo>
                <a:lnTo>
                  <a:pt x="321513" y="14630"/>
                </a:lnTo>
                <a:close/>
              </a:path>
              <a:path w="2155825" h="286385">
                <a:moveTo>
                  <a:pt x="591866" y="39620"/>
                </a:moveTo>
                <a:lnTo>
                  <a:pt x="554987" y="39620"/>
                </a:lnTo>
                <a:lnTo>
                  <a:pt x="563709" y="39729"/>
                </a:lnTo>
                <a:lnTo>
                  <a:pt x="572400" y="40039"/>
                </a:lnTo>
                <a:lnTo>
                  <a:pt x="591866" y="41144"/>
                </a:lnTo>
                <a:lnTo>
                  <a:pt x="591866" y="39620"/>
                </a:lnTo>
                <a:close/>
              </a:path>
              <a:path w="2155825" h="286385">
                <a:moveTo>
                  <a:pt x="591866" y="14630"/>
                </a:moveTo>
                <a:lnTo>
                  <a:pt x="582077" y="15430"/>
                </a:lnTo>
                <a:lnTo>
                  <a:pt x="572972" y="16001"/>
                </a:lnTo>
                <a:lnTo>
                  <a:pt x="564094" y="16344"/>
                </a:lnTo>
                <a:lnTo>
                  <a:pt x="554987" y="16459"/>
                </a:lnTo>
                <a:lnTo>
                  <a:pt x="591866" y="16459"/>
                </a:lnTo>
                <a:lnTo>
                  <a:pt x="591866" y="14630"/>
                </a:lnTo>
                <a:close/>
              </a:path>
              <a:path w="2155825" h="286385">
                <a:moveTo>
                  <a:pt x="2038488" y="223719"/>
                </a:moveTo>
                <a:lnTo>
                  <a:pt x="2036894" y="223719"/>
                </a:lnTo>
                <a:lnTo>
                  <a:pt x="2022544" y="235419"/>
                </a:lnTo>
                <a:lnTo>
                  <a:pt x="2018082" y="238922"/>
                </a:lnTo>
                <a:lnTo>
                  <a:pt x="1982828" y="260770"/>
                </a:lnTo>
                <a:lnTo>
                  <a:pt x="1971751" y="266531"/>
                </a:lnTo>
                <a:lnTo>
                  <a:pt x="1976639" y="273098"/>
                </a:lnTo>
                <a:lnTo>
                  <a:pt x="1980457" y="277762"/>
                </a:lnTo>
                <a:lnTo>
                  <a:pt x="1984075" y="281652"/>
                </a:lnTo>
                <a:lnTo>
                  <a:pt x="1988366" y="285898"/>
                </a:lnTo>
                <a:lnTo>
                  <a:pt x="2009324" y="276047"/>
                </a:lnTo>
                <a:lnTo>
                  <a:pt x="2026097" y="265839"/>
                </a:lnTo>
                <a:lnTo>
                  <a:pt x="2041187" y="253432"/>
                </a:lnTo>
                <a:lnTo>
                  <a:pt x="2057091" y="236984"/>
                </a:lnTo>
                <a:lnTo>
                  <a:pt x="2038488" y="223719"/>
                </a:lnTo>
                <a:close/>
              </a:path>
              <a:path w="2155825" h="286385">
                <a:moveTo>
                  <a:pt x="2097176" y="223719"/>
                </a:moveTo>
                <a:lnTo>
                  <a:pt x="2094670" y="223719"/>
                </a:lnTo>
                <a:lnTo>
                  <a:pt x="2079088" y="238810"/>
                </a:lnTo>
                <a:lnTo>
                  <a:pt x="2095559" y="251181"/>
                </a:lnTo>
                <a:lnTo>
                  <a:pt x="2109580" y="261882"/>
                </a:lnTo>
                <a:lnTo>
                  <a:pt x="2123753" y="273098"/>
                </a:lnTo>
                <a:lnTo>
                  <a:pt x="2138653" y="285288"/>
                </a:lnTo>
                <a:lnTo>
                  <a:pt x="2155236" y="266918"/>
                </a:lnTo>
                <a:lnTo>
                  <a:pt x="2143504" y="255934"/>
                </a:lnTo>
                <a:lnTo>
                  <a:pt x="2133635" y="247400"/>
                </a:lnTo>
                <a:lnTo>
                  <a:pt x="2124105" y="240172"/>
                </a:lnTo>
                <a:lnTo>
                  <a:pt x="2113580" y="233269"/>
                </a:lnTo>
                <a:lnTo>
                  <a:pt x="2097176" y="223719"/>
                </a:lnTo>
                <a:close/>
              </a:path>
              <a:path w="2155825" h="286385">
                <a:moveTo>
                  <a:pt x="1961046" y="161543"/>
                </a:moveTo>
                <a:lnTo>
                  <a:pt x="1945823" y="212164"/>
                </a:lnTo>
                <a:lnTo>
                  <a:pt x="1916506" y="237826"/>
                </a:lnTo>
                <a:lnTo>
                  <a:pt x="1870557" y="245762"/>
                </a:lnTo>
                <a:lnTo>
                  <a:pt x="1876591" y="273096"/>
                </a:lnTo>
                <a:lnTo>
                  <a:pt x="1886098" y="271572"/>
                </a:lnTo>
                <a:lnTo>
                  <a:pt x="1890060" y="270353"/>
                </a:lnTo>
                <a:lnTo>
                  <a:pt x="1894023" y="269439"/>
                </a:lnTo>
                <a:lnTo>
                  <a:pt x="1920145" y="262961"/>
                </a:lnTo>
                <a:lnTo>
                  <a:pt x="1946182" y="255794"/>
                </a:lnTo>
                <a:lnTo>
                  <a:pt x="1972504" y="247821"/>
                </a:lnTo>
                <a:lnTo>
                  <a:pt x="1999484" y="238922"/>
                </a:lnTo>
                <a:lnTo>
                  <a:pt x="1999307" y="226771"/>
                </a:lnTo>
                <a:lnTo>
                  <a:pt x="1963212" y="226771"/>
                </a:lnTo>
                <a:lnTo>
                  <a:pt x="1968927" y="218385"/>
                </a:lnTo>
                <a:lnTo>
                  <a:pt x="1974414" y="206331"/>
                </a:lnTo>
                <a:lnTo>
                  <a:pt x="1980015" y="189683"/>
                </a:lnTo>
                <a:lnTo>
                  <a:pt x="1986072" y="167516"/>
                </a:lnTo>
                <a:lnTo>
                  <a:pt x="1961046" y="161543"/>
                </a:lnTo>
                <a:close/>
              </a:path>
              <a:path w="2155825" h="286385">
                <a:moveTo>
                  <a:pt x="1911118" y="162763"/>
                </a:moveTo>
                <a:lnTo>
                  <a:pt x="1888845" y="169736"/>
                </a:lnTo>
                <a:lnTo>
                  <a:pt x="1895521" y="187543"/>
                </a:lnTo>
                <a:lnTo>
                  <a:pt x="1900873" y="202569"/>
                </a:lnTo>
                <a:lnTo>
                  <a:pt x="1905523" y="216960"/>
                </a:lnTo>
                <a:lnTo>
                  <a:pt x="1910091" y="232863"/>
                </a:lnTo>
                <a:lnTo>
                  <a:pt x="1933647" y="225558"/>
                </a:lnTo>
                <a:lnTo>
                  <a:pt x="1928495" y="205624"/>
                </a:lnTo>
                <a:lnTo>
                  <a:pt x="1923630" y="190386"/>
                </a:lnTo>
                <a:lnTo>
                  <a:pt x="1917963" y="176626"/>
                </a:lnTo>
                <a:lnTo>
                  <a:pt x="1911118" y="162763"/>
                </a:lnTo>
                <a:close/>
              </a:path>
              <a:path w="2155825" h="286385">
                <a:moveTo>
                  <a:pt x="1999143" y="215493"/>
                </a:moveTo>
                <a:lnTo>
                  <a:pt x="1982573" y="219827"/>
                </a:lnTo>
                <a:lnTo>
                  <a:pt x="1972279" y="222732"/>
                </a:lnTo>
                <a:lnTo>
                  <a:pt x="1966434" y="224837"/>
                </a:lnTo>
                <a:lnTo>
                  <a:pt x="1963212" y="226771"/>
                </a:lnTo>
                <a:lnTo>
                  <a:pt x="1999307" y="226771"/>
                </a:lnTo>
                <a:lnTo>
                  <a:pt x="1999143" y="215493"/>
                </a:lnTo>
                <a:close/>
              </a:path>
              <a:path w="2155825" h="286385">
                <a:moveTo>
                  <a:pt x="2005888" y="65227"/>
                </a:moveTo>
                <a:lnTo>
                  <a:pt x="2006465" y="74930"/>
                </a:lnTo>
                <a:lnTo>
                  <a:pt x="2006800" y="82102"/>
                </a:lnTo>
                <a:lnTo>
                  <a:pt x="2006926" y="85883"/>
                </a:lnTo>
                <a:lnTo>
                  <a:pt x="2007050" y="198704"/>
                </a:lnTo>
                <a:lnTo>
                  <a:pt x="2006855" y="206331"/>
                </a:lnTo>
                <a:lnTo>
                  <a:pt x="2006193" y="224633"/>
                </a:lnTo>
                <a:lnTo>
                  <a:pt x="2030750" y="223776"/>
                </a:lnTo>
                <a:lnTo>
                  <a:pt x="2035451" y="223719"/>
                </a:lnTo>
                <a:lnTo>
                  <a:pt x="2135694" y="223719"/>
                </a:lnTo>
                <a:lnTo>
                  <a:pt x="2135251" y="212164"/>
                </a:lnTo>
                <a:lnTo>
                  <a:pt x="2135049" y="206331"/>
                </a:lnTo>
                <a:lnTo>
                  <a:pt x="2134920" y="201167"/>
                </a:lnTo>
                <a:lnTo>
                  <a:pt x="2031183" y="201167"/>
                </a:lnTo>
                <a:lnTo>
                  <a:pt x="2031183" y="176780"/>
                </a:lnTo>
                <a:lnTo>
                  <a:pt x="2134815" y="176780"/>
                </a:lnTo>
                <a:lnTo>
                  <a:pt x="2134815" y="155143"/>
                </a:lnTo>
                <a:lnTo>
                  <a:pt x="2031183" y="155143"/>
                </a:lnTo>
                <a:lnTo>
                  <a:pt x="2031183" y="132584"/>
                </a:lnTo>
                <a:lnTo>
                  <a:pt x="2134815" y="132584"/>
                </a:lnTo>
                <a:lnTo>
                  <a:pt x="2134815" y="110947"/>
                </a:lnTo>
                <a:lnTo>
                  <a:pt x="2031183" y="110947"/>
                </a:lnTo>
                <a:lnTo>
                  <a:pt x="2031183" y="88388"/>
                </a:lnTo>
                <a:lnTo>
                  <a:pt x="2134884" y="88388"/>
                </a:lnTo>
                <a:lnTo>
                  <a:pt x="2135043" y="82102"/>
                </a:lnTo>
                <a:lnTo>
                  <a:pt x="2135422" y="72173"/>
                </a:lnTo>
                <a:lnTo>
                  <a:pt x="2135678" y="66141"/>
                </a:lnTo>
                <a:lnTo>
                  <a:pt x="2035756" y="66141"/>
                </a:lnTo>
                <a:lnTo>
                  <a:pt x="2029031" y="66084"/>
                </a:lnTo>
                <a:lnTo>
                  <a:pt x="2022421" y="65912"/>
                </a:lnTo>
                <a:lnTo>
                  <a:pt x="2005888" y="65227"/>
                </a:lnTo>
                <a:close/>
              </a:path>
              <a:path w="2155825" h="286385">
                <a:moveTo>
                  <a:pt x="2135694" y="223719"/>
                </a:moveTo>
                <a:lnTo>
                  <a:pt x="2106470" y="223719"/>
                </a:lnTo>
                <a:lnTo>
                  <a:pt x="2111600" y="223776"/>
                </a:lnTo>
                <a:lnTo>
                  <a:pt x="2118016" y="223947"/>
                </a:lnTo>
                <a:lnTo>
                  <a:pt x="2135729" y="224633"/>
                </a:lnTo>
                <a:lnTo>
                  <a:pt x="2135694" y="223719"/>
                </a:lnTo>
                <a:close/>
              </a:path>
              <a:path w="2155825" h="286385">
                <a:moveTo>
                  <a:pt x="2134815" y="176780"/>
                </a:moveTo>
                <a:lnTo>
                  <a:pt x="2110740" y="176780"/>
                </a:lnTo>
                <a:lnTo>
                  <a:pt x="2110740" y="201167"/>
                </a:lnTo>
                <a:lnTo>
                  <a:pt x="2134920" y="201167"/>
                </a:lnTo>
                <a:lnTo>
                  <a:pt x="2134815" y="176780"/>
                </a:lnTo>
                <a:close/>
              </a:path>
              <a:path w="2155825" h="286385">
                <a:moveTo>
                  <a:pt x="1886102" y="62484"/>
                </a:moveTo>
                <a:lnTo>
                  <a:pt x="1886688" y="72378"/>
                </a:lnTo>
                <a:lnTo>
                  <a:pt x="1887045" y="79702"/>
                </a:lnTo>
                <a:lnTo>
                  <a:pt x="1887239" y="85883"/>
                </a:lnTo>
                <a:lnTo>
                  <a:pt x="1887307" y="128013"/>
                </a:lnTo>
                <a:lnTo>
                  <a:pt x="1887190" y="135301"/>
                </a:lnTo>
                <a:lnTo>
                  <a:pt x="1887054" y="139711"/>
                </a:lnTo>
                <a:lnTo>
                  <a:pt x="1886597" y="149188"/>
                </a:lnTo>
                <a:lnTo>
                  <a:pt x="1886102" y="158187"/>
                </a:lnTo>
                <a:lnTo>
                  <a:pt x="1895796" y="157611"/>
                </a:lnTo>
                <a:lnTo>
                  <a:pt x="1903777" y="157234"/>
                </a:lnTo>
                <a:lnTo>
                  <a:pt x="1910616" y="157030"/>
                </a:lnTo>
                <a:lnTo>
                  <a:pt x="1988738" y="156968"/>
                </a:lnTo>
                <a:lnTo>
                  <a:pt x="1988239" y="149188"/>
                </a:lnTo>
                <a:lnTo>
                  <a:pt x="1987863" y="141959"/>
                </a:lnTo>
                <a:lnTo>
                  <a:pt x="1987653" y="134721"/>
                </a:lnTo>
                <a:lnTo>
                  <a:pt x="1911701" y="134721"/>
                </a:lnTo>
                <a:lnTo>
                  <a:pt x="1911701" y="86254"/>
                </a:lnTo>
                <a:lnTo>
                  <a:pt x="1987655" y="86254"/>
                </a:lnTo>
                <a:lnTo>
                  <a:pt x="1987863" y="79702"/>
                </a:lnTo>
                <a:lnTo>
                  <a:pt x="1988251" y="72173"/>
                </a:lnTo>
                <a:lnTo>
                  <a:pt x="1988727" y="64007"/>
                </a:lnTo>
                <a:lnTo>
                  <a:pt x="1917189" y="64007"/>
                </a:lnTo>
                <a:lnTo>
                  <a:pt x="1909973" y="63941"/>
                </a:lnTo>
                <a:lnTo>
                  <a:pt x="1903129" y="63703"/>
                </a:lnTo>
                <a:lnTo>
                  <a:pt x="1895544" y="63236"/>
                </a:lnTo>
                <a:lnTo>
                  <a:pt x="1886102" y="62484"/>
                </a:lnTo>
                <a:close/>
              </a:path>
              <a:path w="2155825" h="286385">
                <a:moveTo>
                  <a:pt x="1988738" y="156968"/>
                </a:moveTo>
                <a:lnTo>
                  <a:pt x="1958947" y="156968"/>
                </a:lnTo>
                <a:lnTo>
                  <a:pt x="1964730" y="157030"/>
                </a:lnTo>
                <a:lnTo>
                  <a:pt x="1971369" y="157234"/>
                </a:lnTo>
                <a:lnTo>
                  <a:pt x="1979264" y="157611"/>
                </a:lnTo>
                <a:lnTo>
                  <a:pt x="1988816" y="158187"/>
                </a:lnTo>
                <a:lnTo>
                  <a:pt x="1988738" y="156968"/>
                </a:lnTo>
                <a:close/>
              </a:path>
              <a:path w="2155825" h="286385">
                <a:moveTo>
                  <a:pt x="2134815" y="132584"/>
                </a:moveTo>
                <a:lnTo>
                  <a:pt x="2110740" y="132584"/>
                </a:lnTo>
                <a:lnTo>
                  <a:pt x="2110740" y="155143"/>
                </a:lnTo>
                <a:lnTo>
                  <a:pt x="2134815" y="155143"/>
                </a:lnTo>
                <a:lnTo>
                  <a:pt x="2134815" y="132584"/>
                </a:lnTo>
                <a:close/>
              </a:path>
              <a:path w="2155825" h="286385">
                <a:moveTo>
                  <a:pt x="1987655" y="86254"/>
                </a:moveTo>
                <a:lnTo>
                  <a:pt x="1963216" y="86254"/>
                </a:lnTo>
                <a:lnTo>
                  <a:pt x="1963216" y="134721"/>
                </a:lnTo>
                <a:lnTo>
                  <a:pt x="1987653" y="134721"/>
                </a:lnTo>
                <a:lnTo>
                  <a:pt x="1987655" y="86254"/>
                </a:lnTo>
                <a:close/>
              </a:path>
              <a:path w="2155825" h="286385">
                <a:moveTo>
                  <a:pt x="2134884" y="88388"/>
                </a:moveTo>
                <a:lnTo>
                  <a:pt x="2110740" y="88388"/>
                </a:lnTo>
                <a:lnTo>
                  <a:pt x="2110740" y="110947"/>
                </a:lnTo>
                <a:lnTo>
                  <a:pt x="2134815" y="110947"/>
                </a:lnTo>
                <a:lnTo>
                  <a:pt x="2134884" y="88388"/>
                </a:lnTo>
                <a:close/>
              </a:path>
              <a:path w="2155825" h="286385">
                <a:moveTo>
                  <a:pt x="2083913" y="39010"/>
                </a:moveTo>
                <a:lnTo>
                  <a:pt x="2058314" y="39010"/>
                </a:lnTo>
                <a:lnTo>
                  <a:pt x="2056114" y="43079"/>
                </a:lnTo>
                <a:lnTo>
                  <a:pt x="2053513" y="49148"/>
                </a:lnTo>
                <a:lnTo>
                  <a:pt x="2050341" y="56930"/>
                </a:lnTo>
                <a:lnTo>
                  <a:pt x="2046427" y="66141"/>
                </a:lnTo>
                <a:lnTo>
                  <a:pt x="2071112" y="66141"/>
                </a:lnTo>
                <a:lnTo>
                  <a:pt x="2074226" y="62800"/>
                </a:lnTo>
                <a:lnTo>
                  <a:pt x="2077512" y="56346"/>
                </a:lnTo>
                <a:lnTo>
                  <a:pt x="2080799" y="48007"/>
                </a:lnTo>
                <a:lnTo>
                  <a:pt x="2083913" y="39010"/>
                </a:lnTo>
                <a:close/>
              </a:path>
              <a:path w="2155825" h="286385">
                <a:moveTo>
                  <a:pt x="2135729" y="64922"/>
                </a:moveTo>
                <a:lnTo>
                  <a:pt x="2127192" y="65498"/>
                </a:lnTo>
                <a:lnTo>
                  <a:pt x="2119768" y="65874"/>
                </a:lnTo>
                <a:lnTo>
                  <a:pt x="2112629" y="66079"/>
                </a:lnTo>
                <a:lnTo>
                  <a:pt x="2104946" y="66141"/>
                </a:lnTo>
                <a:lnTo>
                  <a:pt x="2135678" y="66141"/>
                </a:lnTo>
                <a:lnTo>
                  <a:pt x="2135729" y="64922"/>
                </a:lnTo>
                <a:close/>
              </a:path>
              <a:path w="2155825" h="286385">
                <a:moveTo>
                  <a:pt x="1988816" y="62484"/>
                </a:moveTo>
                <a:lnTo>
                  <a:pt x="1979250" y="63236"/>
                </a:lnTo>
                <a:lnTo>
                  <a:pt x="1971940" y="63703"/>
                </a:lnTo>
                <a:lnTo>
                  <a:pt x="1965373" y="63941"/>
                </a:lnTo>
                <a:lnTo>
                  <a:pt x="1958032" y="64007"/>
                </a:lnTo>
                <a:lnTo>
                  <a:pt x="1988727" y="64007"/>
                </a:lnTo>
                <a:lnTo>
                  <a:pt x="1988816" y="62484"/>
                </a:lnTo>
                <a:close/>
              </a:path>
              <a:path w="2155825" h="286385">
                <a:moveTo>
                  <a:pt x="2001621" y="14020"/>
                </a:moveTo>
                <a:lnTo>
                  <a:pt x="2001621" y="40839"/>
                </a:lnTo>
                <a:lnTo>
                  <a:pt x="2011434" y="39910"/>
                </a:lnTo>
                <a:lnTo>
                  <a:pt x="2019563" y="39353"/>
                </a:lnTo>
                <a:lnTo>
                  <a:pt x="2026950" y="39082"/>
                </a:lnTo>
                <a:lnTo>
                  <a:pt x="2148531" y="39010"/>
                </a:lnTo>
                <a:lnTo>
                  <a:pt x="2148531" y="15849"/>
                </a:lnTo>
                <a:lnTo>
                  <a:pt x="2036061" y="15849"/>
                </a:lnTo>
                <a:lnTo>
                  <a:pt x="2027550" y="15735"/>
                </a:lnTo>
                <a:lnTo>
                  <a:pt x="2019639" y="15392"/>
                </a:lnTo>
                <a:lnTo>
                  <a:pt x="2011330" y="14820"/>
                </a:lnTo>
                <a:lnTo>
                  <a:pt x="2001621" y="14020"/>
                </a:lnTo>
                <a:close/>
              </a:path>
              <a:path w="2155825" h="286385">
                <a:moveTo>
                  <a:pt x="2148531" y="39010"/>
                </a:moveTo>
                <a:lnTo>
                  <a:pt x="2115919" y="39010"/>
                </a:lnTo>
                <a:lnTo>
                  <a:pt x="2123373" y="39082"/>
                </a:lnTo>
                <a:lnTo>
                  <a:pt x="2130513" y="39353"/>
                </a:lnTo>
                <a:lnTo>
                  <a:pt x="2138508" y="39910"/>
                </a:lnTo>
                <a:lnTo>
                  <a:pt x="2148531" y="40839"/>
                </a:lnTo>
                <a:lnTo>
                  <a:pt x="2148531" y="39010"/>
                </a:lnTo>
                <a:close/>
              </a:path>
              <a:path w="2155825" h="286385">
                <a:moveTo>
                  <a:pt x="1874215" y="13411"/>
                </a:moveTo>
                <a:lnTo>
                  <a:pt x="1874215" y="40534"/>
                </a:lnTo>
                <a:lnTo>
                  <a:pt x="1884166" y="39605"/>
                </a:lnTo>
                <a:lnTo>
                  <a:pt x="1892119" y="39048"/>
                </a:lnTo>
                <a:lnTo>
                  <a:pt x="1899500" y="38777"/>
                </a:lnTo>
                <a:lnTo>
                  <a:pt x="1995521" y="38705"/>
                </a:lnTo>
                <a:lnTo>
                  <a:pt x="1995521" y="15239"/>
                </a:lnTo>
                <a:lnTo>
                  <a:pt x="1908350" y="15239"/>
                </a:lnTo>
                <a:lnTo>
                  <a:pt x="1900058" y="15168"/>
                </a:lnTo>
                <a:lnTo>
                  <a:pt x="1892309" y="14897"/>
                </a:lnTo>
                <a:lnTo>
                  <a:pt x="1884047" y="14339"/>
                </a:lnTo>
                <a:lnTo>
                  <a:pt x="1874215" y="13411"/>
                </a:lnTo>
                <a:close/>
              </a:path>
              <a:path w="2155825" h="286385">
                <a:moveTo>
                  <a:pt x="1995521" y="38705"/>
                </a:moveTo>
                <a:lnTo>
                  <a:pt x="1962604" y="38705"/>
                </a:lnTo>
                <a:lnTo>
                  <a:pt x="1969678" y="38767"/>
                </a:lnTo>
                <a:lnTo>
                  <a:pt x="1976893" y="38972"/>
                </a:lnTo>
                <a:lnTo>
                  <a:pt x="1985279" y="39353"/>
                </a:lnTo>
                <a:lnTo>
                  <a:pt x="1995521" y="39924"/>
                </a:lnTo>
                <a:lnTo>
                  <a:pt x="1995521" y="38705"/>
                </a:lnTo>
                <a:close/>
              </a:path>
              <a:path w="2155825" h="286385">
                <a:moveTo>
                  <a:pt x="2148531" y="14020"/>
                </a:moveTo>
                <a:lnTo>
                  <a:pt x="2139132" y="14820"/>
                </a:lnTo>
                <a:lnTo>
                  <a:pt x="2130932" y="15392"/>
                </a:lnTo>
                <a:lnTo>
                  <a:pt x="2123073" y="15735"/>
                </a:lnTo>
                <a:lnTo>
                  <a:pt x="2114699" y="15849"/>
                </a:lnTo>
                <a:lnTo>
                  <a:pt x="2148531" y="15849"/>
                </a:lnTo>
                <a:lnTo>
                  <a:pt x="2148531" y="14020"/>
                </a:lnTo>
                <a:close/>
              </a:path>
              <a:path w="2155825" h="286385">
                <a:moveTo>
                  <a:pt x="1995521" y="13411"/>
                </a:moveTo>
                <a:lnTo>
                  <a:pt x="1985741" y="14339"/>
                </a:lnTo>
                <a:lnTo>
                  <a:pt x="1977617" y="14897"/>
                </a:lnTo>
                <a:lnTo>
                  <a:pt x="1970064" y="15168"/>
                </a:lnTo>
                <a:lnTo>
                  <a:pt x="1961995" y="15239"/>
                </a:lnTo>
                <a:lnTo>
                  <a:pt x="1995521" y="15239"/>
                </a:lnTo>
                <a:lnTo>
                  <a:pt x="1995521" y="13411"/>
                </a:lnTo>
                <a:close/>
              </a:path>
              <a:path w="2155825" h="286385">
                <a:moveTo>
                  <a:pt x="955700" y="132283"/>
                </a:moveTo>
                <a:lnTo>
                  <a:pt x="955700" y="156968"/>
                </a:lnTo>
                <a:lnTo>
                  <a:pt x="973374" y="155748"/>
                </a:lnTo>
                <a:lnTo>
                  <a:pt x="1059633" y="155748"/>
                </a:lnTo>
                <a:lnTo>
                  <a:pt x="1059633" y="133502"/>
                </a:lnTo>
                <a:lnTo>
                  <a:pt x="972765" y="133502"/>
                </a:lnTo>
                <a:lnTo>
                  <a:pt x="967888" y="133197"/>
                </a:lnTo>
                <a:lnTo>
                  <a:pt x="955700" y="132283"/>
                </a:lnTo>
                <a:close/>
              </a:path>
              <a:path w="2155825" h="286385">
                <a:moveTo>
                  <a:pt x="1059633" y="155748"/>
                </a:moveTo>
                <a:lnTo>
                  <a:pt x="1042263" y="155748"/>
                </a:lnTo>
                <a:lnTo>
                  <a:pt x="1059633" y="156968"/>
                </a:lnTo>
                <a:lnTo>
                  <a:pt x="1059633" y="155748"/>
                </a:lnTo>
                <a:close/>
              </a:path>
              <a:path w="2155825" h="286385">
                <a:moveTo>
                  <a:pt x="1059633" y="132283"/>
                </a:moveTo>
                <a:lnTo>
                  <a:pt x="1042263" y="133502"/>
                </a:lnTo>
                <a:lnTo>
                  <a:pt x="1059633" y="133502"/>
                </a:lnTo>
                <a:lnTo>
                  <a:pt x="1059633" y="132283"/>
                </a:lnTo>
                <a:close/>
              </a:path>
              <a:path w="2155825" h="286385">
                <a:moveTo>
                  <a:pt x="1296111" y="121615"/>
                </a:moveTo>
                <a:lnTo>
                  <a:pt x="1296111" y="151176"/>
                </a:lnTo>
                <a:lnTo>
                  <a:pt x="1306086" y="150424"/>
                </a:lnTo>
                <a:lnTo>
                  <a:pt x="1314662" y="149957"/>
                </a:lnTo>
                <a:lnTo>
                  <a:pt x="1322725" y="149719"/>
                </a:lnTo>
                <a:lnTo>
                  <a:pt x="1482035" y="149652"/>
                </a:lnTo>
                <a:lnTo>
                  <a:pt x="1482035" y="123443"/>
                </a:lnTo>
                <a:lnTo>
                  <a:pt x="1330855" y="123443"/>
                </a:lnTo>
                <a:lnTo>
                  <a:pt x="1322511" y="123329"/>
                </a:lnTo>
                <a:lnTo>
                  <a:pt x="1314396" y="122986"/>
                </a:lnTo>
                <a:lnTo>
                  <a:pt x="1305824" y="122415"/>
                </a:lnTo>
                <a:lnTo>
                  <a:pt x="1296111" y="121615"/>
                </a:lnTo>
                <a:close/>
              </a:path>
              <a:path w="2155825" h="286385">
                <a:moveTo>
                  <a:pt x="1482035" y="149652"/>
                </a:moveTo>
                <a:lnTo>
                  <a:pt x="1447289" y="149652"/>
                </a:lnTo>
                <a:lnTo>
                  <a:pt x="1455291" y="149719"/>
                </a:lnTo>
                <a:lnTo>
                  <a:pt x="1463064" y="149957"/>
                </a:lnTo>
                <a:lnTo>
                  <a:pt x="1471636" y="150424"/>
                </a:lnTo>
                <a:lnTo>
                  <a:pt x="1482035" y="151176"/>
                </a:lnTo>
                <a:lnTo>
                  <a:pt x="1482035" y="149652"/>
                </a:lnTo>
                <a:close/>
              </a:path>
              <a:path w="2155825" h="286385">
                <a:moveTo>
                  <a:pt x="1482035" y="121615"/>
                </a:moveTo>
                <a:lnTo>
                  <a:pt x="1472064" y="122415"/>
                </a:lnTo>
                <a:lnTo>
                  <a:pt x="1463521" y="122986"/>
                </a:lnTo>
                <a:lnTo>
                  <a:pt x="1455549" y="123329"/>
                </a:lnTo>
                <a:lnTo>
                  <a:pt x="1447289" y="123443"/>
                </a:lnTo>
                <a:lnTo>
                  <a:pt x="1482035" y="123443"/>
                </a:lnTo>
                <a:lnTo>
                  <a:pt x="1482035" y="121615"/>
                </a:lnTo>
                <a:close/>
              </a:path>
              <a:path w="2155825" h="286385">
                <a:moveTo>
                  <a:pt x="1833418" y="270963"/>
                </a:moveTo>
                <a:lnTo>
                  <a:pt x="1798673" y="270963"/>
                </a:lnTo>
                <a:lnTo>
                  <a:pt x="1806889" y="271082"/>
                </a:lnTo>
                <a:lnTo>
                  <a:pt x="1814562" y="271458"/>
                </a:lnTo>
                <a:lnTo>
                  <a:pt x="1822976" y="272120"/>
                </a:lnTo>
                <a:lnTo>
                  <a:pt x="1833418" y="273096"/>
                </a:lnTo>
                <a:lnTo>
                  <a:pt x="1833418" y="270963"/>
                </a:lnTo>
                <a:close/>
              </a:path>
              <a:path w="2155825" h="286385">
                <a:moveTo>
                  <a:pt x="1584705" y="13715"/>
                </a:moveTo>
                <a:lnTo>
                  <a:pt x="1585282" y="24839"/>
                </a:lnTo>
                <a:lnTo>
                  <a:pt x="1585658" y="33677"/>
                </a:lnTo>
                <a:lnTo>
                  <a:pt x="1585838" y="40229"/>
                </a:lnTo>
                <a:lnTo>
                  <a:pt x="1585812" y="245973"/>
                </a:lnTo>
                <a:lnTo>
                  <a:pt x="1585658" y="253135"/>
                </a:lnTo>
                <a:lnTo>
                  <a:pt x="1585282" y="262173"/>
                </a:lnTo>
                <a:lnTo>
                  <a:pt x="1584705" y="272182"/>
                </a:lnTo>
                <a:lnTo>
                  <a:pt x="1601924" y="271230"/>
                </a:lnTo>
                <a:lnTo>
                  <a:pt x="1607334" y="271025"/>
                </a:lnTo>
                <a:lnTo>
                  <a:pt x="1611830" y="270963"/>
                </a:lnTo>
                <a:lnTo>
                  <a:pt x="1833418" y="270963"/>
                </a:lnTo>
                <a:lnTo>
                  <a:pt x="1833418" y="245973"/>
                </a:lnTo>
                <a:lnTo>
                  <a:pt x="1612134" y="245973"/>
                </a:lnTo>
                <a:lnTo>
                  <a:pt x="1612134" y="189276"/>
                </a:lnTo>
                <a:lnTo>
                  <a:pt x="1804381" y="189276"/>
                </a:lnTo>
                <a:lnTo>
                  <a:pt x="1803548" y="176784"/>
                </a:lnTo>
                <a:lnTo>
                  <a:pt x="1803243" y="171602"/>
                </a:lnTo>
                <a:lnTo>
                  <a:pt x="1803243" y="164591"/>
                </a:lnTo>
                <a:lnTo>
                  <a:pt x="1612134" y="164591"/>
                </a:lnTo>
                <a:lnTo>
                  <a:pt x="1612134" y="110333"/>
                </a:lnTo>
                <a:lnTo>
                  <a:pt x="1803243" y="110333"/>
                </a:lnTo>
                <a:lnTo>
                  <a:pt x="1803243" y="103018"/>
                </a:lnTo>
                <a:lnTo>
                  <a:pt x="1803548" y="97836"/>
                </a:lnTo>
                <a:lnTo>
                  <a:pt x="1804379" y="85648"/>
                </a:lnTo>
                <a:lnTo>
                  <a:pt x="1612134" y="85648"/>
                </a:lnTo>
                <a:lnTo>
                  <a:pt x="1612134" y="40229"/>
                </a:lnTo>
                <a:lnTo>
                  <a:pt x="1826713" y="40229"/>
                </a:lnTo>
                <a:lnTo>
                  <a:pt x="1826713" y="15239"/>
                </a:lnTo>
                <a:lnTo>
                  <a:pt x="1620669" y="15239"/>
                </a:lnTo>
                <a:lnTo>
                  <a:pt x="1613720" y="15173"/>
                </a:lnTo>
                <a:lnTo>
                  <a:pt x="1605772" y="14935"/>
                </a:lnTo>
                <a:lnTo>
                  <a:pt x="1596281" y="14468"/>
                </a:lnTo>
                <a:lnTo>
                  <a:pt x="1584705" y="13715"/>
                </a:lnTo>
                <a:close/>
              </a:path>
              <a:path w="2155825" h="286385">
                <a:moveTo>
                  <a:pt x="1833418" y="244144"/>
                </a:moveTo>
                <a:lnTo>
                  <a:pt x="1823958" y="245073"/>
                </a:lnTo>
                <a:lnTo>
                  <a:pt x="1815781" y="245630"/>
                </a:lnTo>
                <a:lnTo>
                  <a:pt x="1807661" y="245902"/>
                </a:lnTo>
                <a:lnTo>
                  <a:pt x="1798368" y="245973"/>
                </a:lnTo>
                <a:lnTo>
                  <a:pt x="1833418" y="245973"/>
                </a:lnTo>
                <a:lnTo>
                  <a:pt x="1833418" y="244144"/>
                </a:lnTo>
                <a:close/>
              </a:path>
              <a:path w="2155825" h="286385">
                <a:moveTo>
                  <a:pt x="1804381" y="189276"/>
                </a:moveTo>
                <a:lnTo>
                  <a:pt x="1775203" y="189276"/>
                </a:lnTo>
                <a:lnTo>
                  <a:pt x="1781534" y="189338"/>
                </a:lnTo>
                <a:lnTo>
                  <a:pt x="1787892" y="189543"/>
                </a:lnTo>
                <a:lnTo>
                  <a:pt x="1795221" y="189919"/>
                </a:lnTo>
                <a:lnTo>
                  <a:pt x="1804462" y="190496"/>
                </a:lnTo>
                <a:lnTo>
                  <a:pt x="1804381" y="189276"/>
                </a:lnTo>
                <a:close/>
              </a:path>
              <a:path w="2155825" h="286385">
                <a:moveTo>
                  <a:pt x="1803243" y="110333"/>
                </a:moveTo>
                <a:lnTo>
                  <a:pt x="1777339" y="110333"/>
                </a:lnTo>
                <a:lnTo>
                  <a:pt x="1777339" y="164591"/>
                </a:lnTo>
                <a:lnTo>
                  <a:pt x="1803243" y="164591"/>
                </a:lnTo>
                <a:lnTo>
                  <a:pt x="1803243" y="110333"/>
                </a:lnTo>
                <a:close/>
              </a:path>
              <a:path w="2155825" h="286385">
                <a:moveTo>
                  <a:pt x="1804462" y="84429"/>
                </a:moveTo>
                <a:lnTo>
                  <a:pt x="1795264" y="85005"/>
                </a:lnTo>
                <a:lnTo>
                  <a:pt x="1788006" y="85382"/>
                </a:lnTo>
                <a:lnTo>
                  <a:pt x="1781662" y="85586"/>
                </a:lnTo>
                <a:lnTo>
                  <a:pt x="1775203" y="85648"/>
                </a:lnTo>
                <a:lnTo>
                  <a:pt x="1804379" y="85648"/>
                </a:lnTo>
                <a:lnTo>
                  <a:pt x="1804462" y="84429"/>
                </a:lnTo>
                <a:close/>
              </a:path>
              <a:path w="2155825" h="286385">
                <a:moveTo>
                  <a:pt x="1826713" y="40229"/>
                </a:moveTo>
                <a:lnTo>
                  <a:pt x="1791662" y="40229"/>
                </a:lnTo>
                <a:lnTo>
                  <a:pt x="1800527" y="40301"/>
                </a:lnTo>
                <a:lnTo>
                  <a:pt x="1808390" y="40572"/>
                </a:lnTo>
                <a:lnTo>
                  <a:pt x="1816652" y="41129"/>
                </a:lnTo>
                <a:lnTo>
                  <a:pt x="1826713" y="42058"/>
                </a:lnTo>
                <a:lnTo>
                  <a:pt x="1826713" y="40229"/>
                </a:lnTo>
                <a:close/>
              </a:path>
              <a:path w="2155825" h="286385">
                <a:moveTo>
                  <a:pt x="1826713" y="13106"/>
                </a:moveTo>
                <a:lnTo>
                  <a:pt x="1816347" y="14082"/>
                </a:lnTo>
                <a:lnTo>
                  <a:pt x="1807780" y="14744"/>
                </a:lnTo>
                <a:lnTo>
                  <a:pt x="1799841" y="15120"/>
                </a:lnTo>
                <a:lnTo>
                  <a:pt x="1791357" y="15239"/>
                </a:lnTo>
                <a:lnTo>
                  <a:pt x="1826713" y="15239"/>
                </a:lnTo>
                <a:lnTo>
                  <a:pt x="1826713" y="13106"/>
                </a:lnTo>
                <a:close/>
              </a:path>
              <a:path w="2155825" h="286385">
                <a:moveTo>
                  <a:pt x="768908" y="11582"/>
                </a:moveTo>
                <a:lnTo>
                  <a:pt x="770134" y="25371"/>
                </a:lnTo>
                <a:lnTo>
                  <a:pt x="770408" y="28661"/>
                </a:lnTo>
                <a:lnTo>
                  <a:pt x="770373" y="34363"/>
                </a:lnTo>
                <a:lnTo>
                  <a:pt x="763422" y="76200"/>
                </a:lnTo>
                <a:lnTo>
                  <a:pt x="733247" y="115368"/>
                </a:lnTo>
                <a:lnTo>
                  <a:pt x="739038" y="121611"/>
                </a:lnTo>
                <a:lnTo>
                  <a:pt x="743610" y="125573"/>
                </a:lnTo>
                <a:lnTo>
                  <a:pt x="751340" y="131060"/>
                </a:lnTo>
                <a:lnTo>
                  <a:pt x="761842" y="124192"/>
                </a:lnTo>
                <a:lnTo>
                  <a:pt x="786540" y="89407"/>
                </a:lnTo>
                <a:lnTo>
                  <a:pt x="794811" y="35657"/>
                </a:lnTo>
                <a:lnTo>
                  <a:pt x="867134" y="35657"/>
                </a:lnTo>
                <a:lnTo>
                  <a:pt x="867350" y="28661"/>
                </a:lnTo>
                <a:lnTo>
                  <a:pt x="867693" y="21376"/>
                </a:lnTo>
                <a:lnTo>
                  <a:pt x="868198" y="12801"/>
                </a:lnTo>
                <a:lnTo>
                  <a:pt x="795728" y="12801"/>
                </a:lnTo>
                <a:lnTo>
                  <a:pt x="791494" y="12739"/>
                </a:lnTo>
                <a:lnTo>
                  <a:pt x="785860" y="12534"/>
                </a:lnTo>
                <a:lnTo>
                  <a:pt x="768908" y="11582"/>
                </a:lnTo>
                <a:close/>
              </a:path>
              <a:path w="2155825" h="286385">
                <a:moveTo>
                  <a:pt x="640892" y="90220"/>
                </a:moveTo>
                <a:lnTo>
                  <a:pt x="640892" y="114905"/>
                </a:lnTo>
                <a:lnTo>
                  <a:pt x="658872" y="113686"/>
                </a:lnTo>
                <a:lnTo>
                  <a:pt x="733548" y="113686"/>
                </a:lnTo>
                <a:lnTo>
                  <a:pt x="733548" y="91439"/>
                </a:lnTo>
                <a:lnTo>
                  <a:pt x="658262" y="91439"/>
                </a:lnTo>
                <a:lnTo>
                  <a:pt x="652776" y="91135"/>
                </a:lnTo>
                <a:lnTo>
                  <a:pt x="640892" y="90220"/>
                </a:lnTo>
                <a:close/>
              </a:path>
              <a:path w="2155825" h="286385">
                <a:moveTo>
                  <a:pt x="733548" y="113686"/>
                </a:moveTo>
                <a:lnTo>
                  <a:pt x="715263" y="113686"/>
                </a:lnTo>
                <a:lnTo>
                  <a:pt x="733548" y="114905"/>
                </a:lnTo>
                <a:lnTo>
                  <a:pt x="733548" y="113686"/>
                </a:lnTo>
                <a:close/>
              </a:path>
              <a:path w="2155825" h="286385">
                <a:moveTo>
                  <a:pt x="867134" y="35657"/>
                </a:moveTo>
                <a:lnTo>
                  <a:pt x="794811" y="35657"/>
                </a:lnTo>
                <a:lnTo>
                  <a:pt x="842060" y="35962"/>
                </a:lnTo>
                <a:lnTo>
                  <a:pt x="842060" y="92656"/>
                </a:lnTo>
                <a:lnTo>
                  <a:pt x="843579" y="103623"/>
                </a:lnTo>
                <a:lnTo>
                  <a:pt x="849185" y="110219"/>
                </a:lnTo>
                <a:lnTo>
                  <a:pt x="860447" y="113443"/>
                </a:lnTo>
                <a:lnTo>
                  <a:pt x="878939" y="114296"/>
                </a:lnTo>
                <a:lnTo>
                  <a:pt x="885101" y="114229"/>
                </a:lnTo>
                <a:lnTo>
                  <a:pt x="890977" y="113991"/>
                </a:lnTo>
                <a:lnTo>
                  <a:pt x="897540" y="113524"/>
                </a:lnTo>
                <a:lnTo>
                  <a:pt x="905760" y="112772"/>
                </a:lnTo>
                <a:lnTo>
                  <a:pt x="906872" y="90525"/>
                </a:lnTo>
                <a:lnTo>
                  <a:pt x="871012" y="90525"/>
                </a:lnTo>
                <a:lnTo>
                  <a:pt x="867050" y="89001"/>
                </a:lnTo>
                <a:lnTo>
                  <a:pt x="867134" y="35657"/>
                </a:lnTo>
                <a:close/>
              </a:path>
              <a:path w="2155825" h="286385">
                <a:moveTo>
                  <a:pt x="733548" y="90220"/>
                </a:moveTo>
                <a:lnTo>
                  <a:pt x="716788" y="91439"/>
                </a:lnTo>
                <a:lnTo>
                  <a:pt x="733548" y="91439"/>
                </a:lnTo>
                <a:lnTo>
                  <a:pt x="733548" y="90220"/>
                </a:lnTo>
                <a:close/>
              </a:path>
              <a:path w="2155825" h="286385">
                <a:moveTo>
                  <a:pt x="906979" y="88391"/>
                </a:moveTo>
                <a:lnTo>
                  <a:pt x="898266" y="89368"/>
                </a:lnTo>
                <a:lnTo>
                  <a:pt x="891666" y="90030"/>
                </a:lnTo>
                <a:lnTo>
                  <a:pt x="886322" y="90406"/>
                </a:lnTo>
                <a:lnTo>
                  <a:pt x="881377" y="90525"/>
                </a:lnTo>
                <a:lnTo>
                  <a:pt x="906872" y="90525"/>
                </a:lnTo>
                <a:lnTo>
                  <a:pt x="906979" y="88391"/>
                </a:lnTo>
                <a:close/>
              </a:path>
              <a:path w="2155825" h="286385">
                <a:moveTo>
                  <a:pt x="630224" y="45110"/>
                </a:moveTo>
                <a:lnTo>
                  <a:pt x="630224" y="71624"/>
                </a:lnTo>
                <a:lnTo>
                  <a:pt x="646452" y="70671"/>
                </a:lnTo>
                <a:lnTo>
                  <a:pt x="652252" y="70466"/>
                </a:lnTo>
                <a:lnTo>
                  <a:pt x="657654" y="70404"/>
                </a:lnTo>
                <a:lnTo>
                  <a:pt x="743301" y="70404"/>
                </a:lnTo>
                <a:lnTo>
                  <a:pt x="743301" y="46634"/>
                </a:lnTo>
                <a:lnTo>
                  <a:pt x="657654" y="46634"/>
                </a:lnTo>
                <a:lnTo>
                  <a:pt x="651609" y="46567"/>
                </a:lnTo>
                <a:lnTo>
                  <a:pt x="645652" y="46329"/>
                </a:lnTo>
                <a:lnTo>
                  <a:pt x="638837" y="45862"/>
                </a:lnTo>
                <a:lnTo>
                  <a:pt x="630224" y="45110"/>
                </a:lnTo>
                <a:close/>
              </a:path>
              <a:path w="2155825" h="286385">
                <a:moveTo>
                  <a:pt x="743301" y="70404"/>
                </a:moveTo>
                <a:lnTo>
                  <a:pt x="725932" y="70404"/>
                </a:lnTo>
                <a:lnTo>
                  <a:pt x="731113" y="70709"/>
                </a:lnTo>
                <a:lnTo>
                  <a:pt x="743301" y="71624"/>
                </a:lnTo>
                <a:lnTo>
                  <a:pt x="743301" y="70404"/>
                </a:lnTo>
                <a:close/>
              </a:path>
              <a:path w="2155825" h="286385">
                <a:moveTo>
                  <a:pt x="678952" y="1524"/>
                </a:moveTo>
                <a:lnTo>
                  <a:pt x="662228" y="15237"/>
                </a:lnTo>
                <a:lnTo>
                  <a:pt x="670025" y="25371"/>
                </a:lnTo>
                <a:lnTo>
                  <a:pt x="677278" y="34363"/>
                </a:lnTo>
                <a:lnTo>
                  <a:pt x="683788" y="41641"/>
                </a:lnTo>
                <a:lnTo>
                  <a:pt x="689356" y="46634"/>
                </a:lnTo>
                <a:lnTo>
                  <a:pt x="703982" y="46634"/>
                </a:lnTo>
                <a:lnTo>
                  <a:pt x="713126" y="42076"/>
                </a:lnTo>
                <a:lnTo>
                  <a:pt x="704620" y="28661"/>
                </a:lnTo>
                <a:lnTo>
                  <a:pt x="696967" y="18480"/>
                </a:lnTo>
                <a:lnTo>
                  <a:pt x="688850" y="9958"/>
                </a:lnTo>
                <a:lnTo>
                  <a:pt x="678952" y="1524"/>
                </a:lnTo>
                <a:close/>
              </a:path>
              <a:path w="2155825" h="286385">
                <a:moveTo>
                  <a:pt x="743301" y="45110"/>
                </a:moveTo>
                <a:lnTo>
                  <a:pt x="734817" y="45862"/>
                </a:lnTo>
                <a:lnTo>
                  <a:pt x="728217" y="46329"/>
                </a:lnTo>
                <a:lnTo>
                  <a:pt x="722301" y="46567"/>
                </a:lnTo>
                <a:lnTo>
                  <a:pt x="715871" y="46634"/>
                </a:lnTo>
                <a:lnTo>
                  <a:pt x="743301" y="46634"/>
                </a:lnTo>
                <a:lnTo>
                  <a:pt x="743301" y="45110"/>
                </a:lnTo>
                <a:close/>
              </a:path>
              <a:path w="2155825" h="286385">
                <a:moveTo>
                  <a:pt x="868269" y="11582"/>
                </a:moveTo>
                <a:lnTo>
                  <a:pt x="859156" y="12158"/>
                </a:lnTo>
                <a:lnTo>
                  <a:pt x="851585" y="12534"/>
                </a:lnTo>
                <a:lnTo>
                  <a:pt x="845040" y="12739"/>
                </a:lnTo>
                <a:lnTo>
                  <a:pt x="839010" y="12801"/>
                </a:lnTo>
                <a:lnTo>
                  <a:pt x="868198" y="12801"/>
                </a:lnTo>
                <a:lnTo>
                  <a:pt x="868269" y="11582"/>
                </a:lnTo>
                <a:close/>
              </a:path>
              <a:path w="2155825" h="286385">
                <a:moveTo>
                  <a:pt x="955700" y="87172"/>
                </a:moveTo>
                <a:lnTo>
                  <a:pt x="955700" y="111857"/>
                </a:lnTo>
                <a:lnTo>
                  <a:pt x="973679" y="110638"/>
                </a:lnTo>
                <a:lnTo>
                  <a:pt x="1059633" y="110638"/>
                </a:lnTo>
                <a:lnTo>
                  <a:pt x="1059633" y="88391"/>
                </a:lnTo>
                <a:lnTo>
                  <a:pt x="973070" y="88391"/>
                </a:lnTo>
                <a:lnTo>
                  <a:pt x="968193" y="88087"/>
                </a:lnTo>
                <a:lnTo>
                  <a:pt x="955700" y="87172"/>
                </a:lnTo>
                <a:close/>
              </a:path>
              <a:path w="2155825" h="286385">
                <a:moveTo>
                  <a:pt x="1059633" y="110638"/>
                </a:moveTo>
                <a:lnTo>
                  <a:pt x="1041653" y="110638"/>
                </a:lnTo>
                <a:lnTo>
                  <a:pt x="1045616" y="110943"/>
                </a:lnTo>
                <a:lnTo>
                  <a:pt x="1059633" y="111857"/>
                </a:lnTo>
                <a:lnTo>
                  <a:pt x="1059633" y="110638"/>
                </a:lnTo>
                <a:close/>
              </a:path>
              <a:path w="2155825" h="286385">
                <a:moveTo>
                  <a:pt x="1059633" y="87172"/>
                </a:moveTo>
                <a:lnTo>
                  <a:pt x="1042263" y="88391"/>
                </a:lnTo>
                <a:lnTo>
                  <a:pt x="1059633" y="88391"/>
                </a:lnTo>
                <a:lnTo>
                  <a:pt x="1059633" y="87172"/>
                </a:lnTo>
                <a:close/>
              </a:path>
              <a:path w="2155825" h="286385">
                <a:moveTo>
                  <a:pt x="1277518" y="22250"/>
                </a:moveTo>
                <a:lnTo>
                  <a:pt x="1277518" y="52421"/>
                </a:lnTo>
                <a:lnTo>
                  <a:pt x="1288312" y="51621"/>
                </a:lnTo>
                <a:lnTo>
                  <a:pt x="1297593" y="51050"/>
                </a:lnTo>
                <a:lnTo>
                  <a:pt x="1306361" y="50707"/>
                </a:lnTo>
                <a:lnTo>
                  <a:pt x="1315615" y="50592"/>
                </a:lnTo>
                <a:lnTo>
                  <a:pt x="1501237" y="50592"/>
                </a:lnTo>
                <a:lnTo>
                  <a:pt x="1501237" y="24384"/>
                </a:lnTo>
                <a:lnTo>
                  <a:pt x="1315615" y="24384"/>
                </a:lnTo>
                <a:lnTo>
                  <a:pt x="1306018" y="24264"/>
                </a:lnTo>
                <a:lnTo>
                  <a:pt x="1297136" y="23888"/>
                </a:lnTo>
                <a:lnTo>
                  <a:pt x="1287969" y="23226"/>
                </a:lnTo>
                <a:lnTo>
                  <a:pt x="1277518" y="22250"/>
                </a:lnTo>
                <a:close/>
              </a:path>
              <a:path w="2155825" h="286385">
                <a:moveTo>
                  <a:pt x="1501237" y="50592"/>
                </a:moveTo>
                <a:lnTo>
                  <a:pt x="1461615" y="50592"/>
                </a:lnTo>
                <a:lnTo>
                  <a:pt x="1471150" y="50707"/>
                </a:lnTo>
                <a:lnTo>
                  <a:pt x="1480285" y="51050"/>
                </a:lnTo>
                <a:lnTo>
                  <a:pt x="1489990" y="51621"/>
                </a:lnTo>
                <a:lnTo>
                  <a:pt x="1501237" y="52421"/>
                </a:lnTo>
                <a:lnTo>
                  <a:pt x="1501237" y="50592"/>
                </a:lnTo>
                <a:close/>
              </a:path>
              <a:path w="2155825" h="286385">
                <a:moveTo>
                  <a:pt x="1501237" y="22250"/>
                </a:moveTo>
                <a:lnTo>
                  <a:pt x="1490333" y="23226"/>
                </a:lnTo>
                <a:lnTo>
                  <a:pt x="1480743" y="23888"/>
                </a:lnTo>
                <a:lnTo>
                  <a:pt x="1471493" y="24264"/>
                </a:lnTo>
                <a:lnTo>
                  <a:pt x="1461615" y="24384"/>
                </a:lnTo>
                <a:lnTo>
                  <a:pt x="1501237" y="24384"/>
                </a:lnTo>
                <a:lnTo>
                  <a:pt x="1501237" y="22250"/>
                </a:lnTo>
                <a:close/>
              </a:path>
              <a:path w="2155825" h="286385">
                <a:moveTo>
                  <a:pt x="1155035" y="123135"/>
                </a:moveTo>
                <a:lnTo>
                  <a:pt x="1129131" y="123135"/>
                </a:lnTo>
                <a:lnTo>
                  <a:pt x="1129012" y="249082"/>
                </a:lnTo>
                <a:lnTo>
                  <a:pt x="1128636" y="259955"/>
                </a:lnTo>
                <a:lnTo>
                  <a:pt x="1127974" y="270770"/>
                </a:lnTo>
                <a:lnTo>
                  <a:pt x="1126997" y="283155"/>
                </a:lnTo>
                <a:lnTo>
                  <a:pt x="1157474" y="283155"/>
                </a:lnTo>
                <a:lnTo>
                  <a:pt x="1156321" y="270727"/>
                </a:lnTo>
                <a:lnTo>
                  <a:pt x="1155569" y="259384"/>
                </a:lnTo>
                <a:lnTo>
                  <a:pt x="1155159" y="248267"/>
                </a:lnTo>
                <a:lnTo>
                  <a:pt x="1155035" y="123135"/>
                </a:lnTo>
                <a:close/>
              </a:path>
              <a:path w="2155825" h="286385">
                <a:moveTo>
                  <a:pt x="1067257" y="96926"/>
                </a:moveTo>
                <a:lnTo>
                  <a:pt x="1067257" y="124964"/>
                </a:lnTo>
                <a:lnTo>
                  <a:pt x="1078694" y="124164"/>
                </a:lnTo>
                <a:lnTo>
                  <a:pt x="1088590" y="123592"/>
                </a:lnTo>
                <a:lnTo>
                  <a:pt x="1097343" y="123249"/>
                </a:lnTo>
                <a:lnTo>
                  <a:pt x="1105354" y="123135"/>
                </a:lnTo>
                <a:lnTo>
                  <a:pt x="1220567" y="123135"/>
                </a:lnTo>
                <a:lnTo>
                  <a:pt x="1220567" y="98755"/>
                </a:lnTo>
                <a:lnTo>
                  <a:pt x="1105354" y="98755"/>
                </a:lnTo>
                <a:lnTo>
                  <a:pt x="1096443" y="98640"/>
                </a:lnTo>
                <a:lnTo>
                  <a:pt x="1087561" y="98298"/>
                </a:lnTo>
                <a:lnTo>
                  <a:pt x="1078051" y="97726"/>
                </a:lnTo>
                <a:lnTo>
                  <a:pt x="1067257" y="96926"/>
                </a:lnTo>
                <a:close/>
              </a:path>
              <a:path w="2155825" h="286385">
                <a:moveTo>
                  <a:pt x="1220567" y="123135"/>
                </a:moveTo>
                <a:lnTo>
                  <a:pt x="1180945" y="123135"/>
                </a:lnTo>
                <a:lnTo>
                  <a:pt x="1189838" y="123249"/>
                </a:lnTo>
                <a:lnTo>
                  <a:pt x="1198815" y="123592"/>
                </a:lnTo>
                <a:lnTo>
                  <a:pt x="1208763" y="124164"/>
                </a:lnTo>
                <a:lnTo>
                  <a:pt x="1220567" y="124964"/>
                </a:lnTo>
                <a:lnTo>
                  <a:pt x="1220567" y="123135"/>
                </a:lnTo>
                <a:close/>
              </a:path>
              <a:path w="2155825" h="286385">
                <a:moveTo>
                  <a:pt x="1157169" y="3352"/>
                </a:moveTo>
                <a:lnTo>
                  <a:pt x="1126997" y="3352"/>
                </a:lnTo>
                <a:lnTo>
                  <a:pt x="1127974" y="14728"/>
                </a:lnTo>
                <a:lnTo>
                  <a:pt x="1128628" y="23847"/>
                </a:lnTo>
                <a:lnTo>
                  <a:pt x="1129012" y="32110"/>
                </a:lnTo>
                <a:lnTo>
                  <a:pt x="1129131" y="98755"/>
                </a:lnTo>
                <a:lnTo>
                  <a:pt x="1155035" y="98755"/>
                </a:lnTo>
                <a:lnTo>
                  <a:pt x="1155168" y="32110"/>
                </a:lnTo>
                <a:lnTo>
                  <a:pt x="1155531" y="23847"/>
                </a:lnTo>
                <a:lnTo>
                  <a:pt x="1156193" y="14256"/>
                </a:lnTo>
                <a:lnTo>
                  <a:pt x="1157169" y="3352"/>
                </a:lnTo>
                <a:close/>
              </a:path>
              <a:path w="2155825" h="286385">
                <a:moveTo>
                  <a:pt x="1220567" y="96926"/>
                </a:moveTo>
                <a:lnTo>
                  <a:pt x="1209449" y="97726"/>
                </a:lnTo>
                <a:lnTo>
                  <a:pt x="1199730" y="98298"/>
                </a:lnTo>
                <a:lnTo>
                  <a:pt x="1190523" y="98640"/>
                </a:lnTo>
                <a:lnTo>
                  <a:pt x="1180945" y="98755"/>
                </a:lnTo>
                <a:lnTo>
                  <a:pt x="1220567" y="98755"/>
                </a:lnTo>
                <a:lnTo>
                  <a:pt x="1220567" y="96926"/>
                </a:lnTo>
                <a:close/>
              </a:path>
              <a:path w="2155825" h="286385">
                <a:moveTo>
                  <a:pt x="941069" y="42367"/>
                </a:moveTo>
                <a:lnTo>
                  <a:pt x="941069" y="68576"/>
                </a:lnTo>
                <a:lnTo>
                  <a:pt x="950826" y="67823"/>
                </a:lnTo>
                <a:lnTo>
                  <a:pt x="958554" y="67356"/>
                </a:lnTo>
                <a:lnTo>
                  <a:pt x="964855" y="67118"/>
                </a:lnTo>
                <a:lnTo>
                  <a:pt x="970328" y="67052"/>
                </a:lnTo>
                <a:lnTo>
                  <a:pt x="1073654" y="67052"/>
                </a:lnTo>
                <a:lnTo>
                  <a:pt x="1073654" y="44195"/>
                </a:lnTo>
                <a:lnTo>
                  <a:pt x="970633" y="44195"/>
                </a:lnTo>
                <a:lnTo>
                  <a:pt x="964684" y="44081"/>
                </a:lnTo>
                <a:lnTo>
                  <a:pt x="958249" y="43738"/>
                </a:lnTo>
                <a:lnTo>
                  <a:pt x="941069" y="42367"/>
                </a:lnTo>
                <a:close/>
              </a:path>
              <a:path w="2155825" h="286385">
                <a:moveTo>
                  <a:pt x="1073654" y="67052"/>
                </a:moveTo>
                <a:lnTo>
                  <a:pt x="1044089" y="67052"/>
                </a:lnTo>
                <a:lnTo>
                  <a:pt x="1050168" y="67118"/>
                </a:lnTo>
                <a:lnTo>
                  <a:pt x="1056817" y="67356"/>
                </a:lnTo>
                <a:lnTo>
                  <a:pt x="1064493" y="67823"/>
                </a:lnTo>
                <a:lnTo>
                  <a:pt x="1073654" y="68576"/>
                </a:lnTo>
                <a:lnTo>
                  <a:pt x="1073654" y="67052"/>
                </a:lnTo>
                <a:close/>
              </a:path>
              <a:path w="2155825" h="286385">
                <a:moveTo>
                  <a:pt x="994497" y="0"/>
                </a:moveTo>
                <a:lnTo>
                  <a:pt x="978255" y="14561"/>
                </a:lnTo>
                <a:lnTo>
                  <a:pt x="986842" y="24619"/>
                </a:lnTo>
                <a:lnTo>
                  <a:pt x="994600" y="33287"/>
                </a:lnTo>
                <a:lnTo>
                  <a:pt x="1001272" y="40001"/>
                </a:lnTo>
                <a:lnTo>
                  <a:pt x="1006601" y="44195"/>
                </a:lnTo>
                <a:lnTo>
                  <a:pt x="1022447" y="44195"/>
                </a:lnTo>
                <a:lnTo>
                  <a:pt x="1030372" y="40420"/>
                </a:lnTo>
                <a:lnTo>
                  <a:pt x="1020810" y="26310"/>
                </a:lnTo>
                <a:lnTo>
                  <a:pt x="1013315" y="16711"/>
                </a:lnTo>
                <a:lnTo>
                  <a:pt x="1005379" y="8861"/>
                </a:lnTo>
                <a:lnTo>
                  <a:pt x="994497" y="0"/>
                </a:lnTo>
                <a:close/>
              </a:path>
              <a:path w="2155825" h="286385">
                <a:moveTo>
                  <a:pt x="1073654" y="42367"/>
                </a:moveTo>
                <a:lnTo>
                  <a:pt x="1064750" y="43167"/>
                </a:lnTo>
                <a:lnTo>
                  <a:pt x="1057274" y="43738"/>
                </a:lnTo>
                <a:lnTo>
                  <a:pt x="1050596" y="44081"/>
                </a:lnTo>
                <a:lnTo>
                  <a:pt x="1044089" y="44195"/>
                </a:lnTo>
                <a:lnTo>
                  <a:pt x="1073654" y="44195"/>
                </a:lnTo>
                <a:lnTo>
                  <a:pt x="1073654" y="4236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314387" y="3184129"/>
            <a:ext cx="269240" cy="30480"/>
          </a:xfrm>
          <a:custGeom>
            <a:avLst/>
            <a:gdLst/>
            <a:ahLst/>
            <a:cxnLst/>
            <a:rect l="l" t="t" r="r" b="b"/>
            <a:pathLst>
              <a:path w="269239" h="30480">
                <a:moveTo>
                  <a:pt x="0" y="0"/>
                </a:moveTo>
                <a:lnTo>
                  <a:pt x="11294" y="800"/>
                </a:lnTo>
                <a:lnTo>
                  <a:pt x="21104" y="1371"/>
                </a:lnTo>
                <a:lnTo>
                  <a:pt x="30343" y="1714"/>
                </a:lnTo>
                <a:lnTo>
                  <a:pt x="39927" y="1828"/>
                </a:lnTo>
                <a:lnTo>
                  <a:pt x="230122" y="1828"/>
                </a:lnTo>
                <a:lnTo>
                  <a:pt x="239257" y="1714"/>
                </a:lnTo>
                <a:lnTo>
                  <a:pt x="248106" y="1371"/>
                </a:lnTo>
                <a:lnTo>
                  <a:pt x="257640" y="800"/>
                </a:lnTo>
                <a:lnTo>
                  <a:pt x="268829" y="0"/>
                </a:lnTo>
                <a:lnTo>
                  <a:pt x="268829" y="30476"/>
                </a:lnTo>
                <a:lnTo>
                  <a:pt x="258073" y="29500"/>
                </a:lnTo>
                <a:lnTo>
                  <a:pt x="248830" y="28838"/>
                </a:lnTo>
                <a:lnTo>
                  <a:pt x="239986" y="28462"/>
                </a:lnTo>
                <a:lnTo>
                  <a:pt x="230427" y="28343"/>
                </a:lnTo>
                <a:lnTo>
                  <a:pt x="40232" y="28343"/>
                </a:lnTo>
                <a:lnTo>
                  <a:pt x="30772" y="28462"/>
                </a:lnTo>
                <a:lnTo>
                  <a:pt x="21485" y="28838"/>
                </a:lnTo>
                <a:lnTo>
                  <a:pt x="11513" y="29500"/>
                </a:lnTo>
                <a:lnTo>
                  <a:pt x="0" y="304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725917" y="3154865"/>
            <a:ext cx="43180" cy="41910"/>
          </a:xfrm>
          <a:custGeom>
            <a:avLst/>
            <a:gdLst/>
            <a:ahLst/>
            <a:cxnLst/>
            <a:rect l="l" t="t" r="r" b="b"/>
            <a:pathLst>
              <a:path w="43180" h="41910">
                <a:moveTo>
                  <a:pt x="0" y="0"/>
                </a:moveTo>
                <a:lnTo>
                  <a:pt x="0" y="41456"/>
                </a:lnTo>
                <a:lnTo>
                  <a:pt x="42980" y="41456"/>
                </a:lnTo>
                <a:lnTo>
                  <a:pt x="4298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42858" y="3154255"/>
            <a:ext cx="52705" cy="41910"/>
          </a:xfrm>
          <a:custGeom>
            <a:avLst/>
            <a:gdLst/>
            <a:ahLst/>
            <a:cxnLst/>
            <a:rect l="l" t="t" r="r" b="b"/>
            <a:pathLst>
              <a:path w="52705" h="41910">
                <a:moveTo>
                  <a:pt x="0" y="0"/>
                </a:moveTo>
                <a:lnTo>
                  <a:pt x="0" y="41760"/>
                </a:lnTo>
                <a:lnTo>
                  <a:pt x="52428" y="41760"/>
                </a:lnTo>
                <a:lnTo>
                  <a:pt x="524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53379" y="3143337"/>
            <a:ext cx="89506" cy="931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41894" y="3133529"/>
            <a:ext cx="149225" cy="26034"/>
          </a:xfrm>
          <a:custGeom>
            <a:avLst/>
            <a:gdLst/>
            <a:ahLst/>
            <a:cxnLst/>
            <a:rect l="l" t="t" r="r" b="b"/>
            <a:pathLst>
              <a:path w="149225" h="26035">
                <a:moveTo>
                  <a:pt x="0" y="0"/>
                </a:moveTo>
                <a:lnTo>
                  <a:pt x="0" y="25911"/>
                </a:lnTo>
                <a:lnTo>
                  <a:pt x="148745" y="25911"/>
                </a:lnTo>
                <a:lnTo>
                  <a:pt x="14874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16648" y="3131094"/>
            <a:ext cx="105410" cy="106045"/>
          </a:xfrm>
          <a:custGeom>
            <a:avLst/>
            <a:gdLst/>
            <a:ahLst/>
            <a:cxnLst/>
            <a:rect l="l" t="t" r="r" b="b"/>
            <a:pathLst>
              <a:path w="105410" h="106044">
                <a:moveTo>
                  <a:pt x="304" y="0"/>
                </a:moveTo>
                <a:lnTo>
                  <a:pt x="13102" y="914"/>
                </a:lnTo>
                <a:lnTo>
                  <a:pt x="17979" y="1219"/>
                </a:lnTo>
                <a:lnTo>
                  <a:pt x="24687" y="1219"/>
                </a:lnTo>
                <a:lnTo>
                  <a:pt x="80465" y="1219"/>
                </a:lnTo>
                <a:lnTo>
                  <a:pt x="86258" y="1219"/>
                </a:lnTo>
                <a:lnTo>
                  <a:pt x="92049" y="914"/>
                </a:lnTo>
                <a:lnTo>
                  <a:pt x="104238" y="304"/>
                </a:lnTo>
                <a:lnTo>
                  <a:pt x="103661" y="8918"/>
                </a:lnTo>
                <a:lnTo>
                  <a:pt x="103285" y="15732"/>
                </a:lnTo>
                <a:lnTo>
                  <a:pt x="103080" y="21690"/>
                </a:lnTo>
                <a:lnTo>
                  <a:pt x="103018" y="27735"/>
                </a:lnTo>
                <a:lnTo>
                  <a:pt x="103018" y="72540"/>
                </a:lnTo>
                <a:lnTo>
                  <a:pt x="103133" y="78223"/>
                </a:lnTo>
                <a:lnTo>
                  <a:pt x="103476" y="84619"/>
                </a:lnTo>
                <a:lnTo>
                  <a:pt x="104047" y="92214"/>
                </a:lnTo>
                <a:lnTo>
                  <a:pt x="104847" y="101495"/>
                </a:lnTo>
                <a:lnTo>
                  <a:pt x="78333" y="101495"/>
                </a:lnTo>
                <a:lnTo>
                  <a:pt x="78333" y="86559"/>
                </a:lnTo>
                <a:lnTo>
                  <a:pt x="26514" y="86559"/>
                </a:lnTo>
                <a:lnTo>
                  <a:pt x="26514" y="105457"/>
                </a:lnTo>
                <a:lnTo>
                  <a:pt x="0" y="105457"/>
                </a:lnTo>
                <a:lnTo>
                  <a:pt x="800" y="95305"/>
                </a:lnTo>
                <a:lnTo>
                  <a:pt x="1371" y="86867"/>
                </a:lnTo>
                <a:lnTo>
                  <a:pt x="1714" y="79571"/>
                </a:lnTo>
                <a:lnTo>
                  <a:pt x="1828" y="72845"/>
                </a:lnTo>
                <a:lnTo>
                  <a:pt x="1828" y="28039"/>
                </a:lnTo>
                <a:lnTo>
                  <a:pt x="1762" y="22671"/>
                </a:lnTo>
                <a:lnTo>
                  <a:pt x="1523" y="16646"/>
                </a:lnTo>
                <a:lnTo>
                  <a:pt x="1057" y="9308"/>
                </a:ln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84562" y="3142065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56" y="0"/>
                </a:lnTo>
              </a:path>
            </a:pathLst>
          </a:custGeom>
          <a:ln w="370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48574" y="3115854"/>
            <a:ext cx="45085" cy="70485"/>
          </a:xfrm>
          <a:custGeom>
            <a:avLst/>
            <a:gdLst/>
            <a:ahLst/>
            <a:cxnLst/>
            <a:rect l="l" t="t" r="r" b="b"/>
            <a:pathLst>
              <a:path w="45085" h="70485">
                <a:moveTo>
                  <a:pt x="22273" y="0"/>
                </a:moveTo>
                <a:lnTo>
                  <a:pt x="29253" y="14139"/>
                </a:lnTo>
                <a:lnTo>
                  <a:pt x="34784" y="27623"/>
                </a:lnTo>
                <a:lnTo>
                  <a:pt x="39692" y="42993"/>
                </a:lnTo>
                <a:lnTo>
                  <a:pt x="44801" y="62795"/>
                </a:lnTo>
                <a:lnTo>
                  <a:pt x="21245" y="70100"/>
                </a:lnTo>
                <a:lnTo>
                  <a:pt x="16678" y="54198"/>
                </a:lnTo>
                <a:lnTo>
                  <a:pt x="12028" y="39807"/>
                </a:lnTo>
                <a:lnTo>
                  <a:pt x="6675" y="24781"/>
                </a:lnTo>
                <a:lnTo>
                  <a:pt x="0" y="6973"/>
                </a:lnTo>
                <a:lnTo>
                  <a:pt x="2227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30286" y="3114635"/>
            <a:ext cx="129539" cy="111760"/>
          </a:xfrm>
          <a:custGeom>
            <a:avLst/>
            <a:gdLst/>
            <a:ahLst/>
            <a:cxnLst/>
            <a:rect l="l" t="t" r="r" b="b"/>
            <a:pathLst>
              <a:path w="129539" h="111760">
                <a:moveTo>
                  <a:pt x="90488" y="0"/>
                </a:moveTo>
                <a:lnTo>
                  <a:pt x="115515" y="5973"/>
                </a:lnTo>
                <a:lnTo>
                  <a:pt x="109457" y="28140"/>
                </a:lnTo>
                <a:lnTo>
                  <a:pt x="103856" y="44787"/>
                </a:lnTo>
                <a:lnTo>
                  <a:pt x="98370" y="56841"/>
                </a:lnTo>
                <a:lnTo>
                  <a:pt x="92655" y="65227"/>
                </a:lnTo>
                <a:lnTo>
                  <a:pt x="95876" y="63293"/>
                </a:lnTo>
                <a:lnTo>
                  <a:pt x="101721" y="61188"/>
                </a:lnTo>
                <a:lnTo>
                  <a:pt x="112016" y="58283"/>
                </a:lnTo>
                <a:lnTo>
                  <a:pt x="128586" y="53949"/>
                </a:lnTo>
                <a:lnTo>
                  <a:pt x="128926" y="77379"/>
                </a:lnTo>
                <a:lnTo>
                  <a:pt x="75624" y="94251"/>
                </a:lnTo>
                <a:lnTo>
                  <a:pt x="23465" y="107895"/>
                </a:lnTo>
                <a:lnTo>
                  <a:pt x="19503" y="108810"/>
                </a:lnTo>
                <a:lnTo>
                  <a:pt x="15540" y="110029"/>
                </a:lnTo>
                <a:lnTo>
                  <a:pt x="6035" y="111553"/>
                </a:lnTo>
                <a:lnTo>
                  <a:pt x="0" y="84219"/>
                </a:lnTo>
                <a:lnTo>
                  <a:pt x="12572" y="82845"/>
                </a:lnTo>
                <a:lnTo>
                  <a:pt x="27889" y="80212"/>
                </a:lnTo>
                <a:lnTo>
                  <a:pt x="66751" y="71018"/>
                </a:lnTo>
                <a:lnTo>
                  <a:pt x="82062" y="31965"/>
                </a:lnTo>
                <a:lnTo>
                  <a:pt x="87138" y="15082"/>
                </a:lnTo>
                <a:lnTo>
                  <a:pt x="9048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38439" y="3102185"/>
            <a:ext cx="87074" cy="642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35544" y="3099088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445" y="0"/>
                </a:lnTo>
              </a:path>
            </a:pathLst>
          </a:custGeom>
          <a:ln w="370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700621" y="3086593"/>
            <a:ext cx="92710" cy="24765"/>
          </a:xfrm>
          <a:custGeom>
            <a:avLst/>
            <a:gdLst/>
            <a:ahLst/>
            <a:cxnLst/>
            <a:rect l="l" t="t" r="r" b="b"/>
            <a:pathLst>
              <a:path w="92710" h="24764">
                <a:moveTo>
                  <a:pt x="0" y="0"/>
                </a:moveTo>
                <a:lnTo>
                  <a:pt x="12188" y="914"/>
                </a:lnTo>
                <a:lnTo>
                  <a:pt x="17370" y="1219"/>
                </a:lnTo>
                <a:lnTo>
                  <a:pt x="24991" y="1219"/>
                </a:lnTo>
                <a:lnTo>
                  <a:pt x="67968" y="1219"/>
                </a:lnTo>
                <a:lnTo>
                  <a:pt x="75285" y="1219"/>
                </a:lnTo>
                <a:lnTo>
                  <a:pt x="81076" y="914"/>
                </a:lnTo>
                <a:lnTo>
                  <a:pt x="92655" y="0"/>
                </a:lnTo>
                <a:lnTo>
                  <a:pt x="92655" y="24685"/>
                </a:lnTo>
                <a:lnTo>
                  <a:pt x="78028" y="23771"/>
                </a:lnTo>
                <a:lnTo>
                  <a:pt x="75285" y="23466"/>
                </a:lnTo>
                <a:lnTo>
                  <a:pt x="67968" y="23466"/>
                </a:lnTo>
                <a:lnTo>
                  <a:pt x="24991" y="23466"/>
                </a:lnTo>
                <a:lnTo>
                  <a:pt x="17675" y="23466"/>
                </a:lnTo>
                <a:lnTo>
                  <a:pt x="13102" y="23771"/>
                </a:lnTo>
                <a:lnTo>
                  <a:pt x="0" y="246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84562" y="3096955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56" y="0"/>
                </a:lnTo>
              </a:path>
            </a:pathLst>
          </a:custGeom>
          <a:ln w="352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015429" y="3085374"/>
            <a:ext cx="104139" cy="24765"/>
          </a:xfrm>
          <a:custGeom>
            <a:avLst/>
            <a:gdLst/>
            <a:ahLst/>
            <a:cxnLst/>
            <a:rect l="l" t="t" r="r" b="b"/>
            <a:pathLst>
              <a:path w="104139" h="24764">
                <a:moveTo>
                  <a:pt x="0" y="0"/>
                </a:moveTo>
                <a:lnTo>
                  <a:pt x="12188" y="914"/>
                </a:lnTo>
                <a:lnTo>
                  <a:pt x="17065" y="1219"/>
                </a:lnTo>
                <a:lnTo>
                  <a:pt x="24991" y="1219"/>
                </a:lnTo>
                <a:lnTo>
                  <a:pt x="79246" y="1219"/>
                </a:lnTo>
                <a:lnTo>
                  <a:pt x="86563" y="1219"/>
                </a:lnTo>
                <a:lnTo>
                  <a:pt x="91135" y="914"/>
                </a:lnTo>
                <a:lnTo>
                  <a:pt x="103933" y="0"/>
                </a:lnTo>
                <a:lnTo>
                  <a:pt x="103933" y="24685"/>
                </a:lnTo>
                <a:lnTo>
                  <a:pt x="90525" y="23771"/>
                </a:lnTo>
                <a:lnTo>
                  <a:pt x="86563" y="23466"/>
                </a:lnTo>
                <a:lnTo>
                  <a:pt x="79246" y="23466"/>
                </a:lnTo>
                <a:lnTo>
                  <a:pt x="24991" y="23466"/>
                </a:lnTo>
                <a:lnTo>
                  <a:pt x="17674" y="23466"/>
                </a:lnTo>
                <a:lnTo>
                  <a:pt x="13102" y="23771"/>
                </a:lnTo>
                <a:lnTo>
                  <a:pt x="0" y="246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700317" y="3084155"/>
            <a:ext cx="274320" cy="153035"/>
          </a:xfrm>
          <a:custGeom>
            <a:avLst/>
            <a:gdLst/>
            <a:ahLst/>
            <a:cxnLst/>
            <a:rect l="l" t="t" r="r" b="b"/>
            <a:pathLst>
              <a:path w="274319" h="153035">
                <a:moveTo>
                  <a:pt x="103631" y="0"/>
                </a:moveTo>
                <a:lnTo>
                  <a:pt x="115820" y="1219"/>
                </a:lnTo>
                <a:lnTo>
                  <a:pt x="122526" y="1524"/>
                </a:lnTo>
                <a:lnTo>
                  <a:pt x="128319" y="1524"/>
                </a:lnTo>
                <a:lnTo>
                  <a:pt x="211834" y="1524"/>
                </a:lnTo>
                <a:lnTo>
                  <a:pt x="221284" y="1524"/>
                </a:lnTo>
                <a:lnTo>
                  <a:pt x="226771" y="1219"/>
                </a:lnTo>
                <a:lnTo>
                  <a:pt x="236420" y="304"/>
                </a:lnTo>
                <a:lnTo>
                  <a:pt x="248713" y="13758"/>
                </a:lnTo>
                <a:lnTo>
                  <a:pt x="247189" y="20418"/>
                </a:lnTo>
                <a:lnTo>
                  <a:pt x="243226" y="28952"/>
                </a:lnTo>
                <a:lnTo>
                  <a:pt x="234040" y="46543"/>
                </a:lnTo>
                <a:lnTo>
                  <a:pt x="223453" y="62920"/>
                </a:lnTo>
                <a:lnTo>
                  <a:pt x="211551" y="77673"/>
                </a:lnTo>
                <a:lnTo>
                  <a:pt x="198421" y="90386"/>
                </a:lnTo>
                <a:lnTo>
                  <a:pt x="214690" y="100242"/>
                </a:lnTo>
                <a:lnTo>
                  <a:pt x="232101" y="109275"/>
                </a:lnTo>
                <a:lnTo>
                  <a:pt x="251570" y="117859"/>
                </a:lnTo>
                <a:lnTo>
                  <a:pt x="274011" y="126366"/>
                </a:lnTo>
                <a:lnTo>
                  <a:pt x="270969" y="133971"/>
                </a:lnTo>
                <a:lnTo>
                  <a:pt x="268418" y="139884"/>
                </a:lnTo>
                <a:lnTo>
                  <a:pt x="265935" y="145089"/>
                </a:lnTo>
                <a:lnTo>
                  <a:pt x="263097" y="150567"/>
                </a:lnTo>
                <a:lnTo>
                  <a:pt x="235572" y="140323"/>
                </a:lnTo>
                <a:lnTo>
                  <a:pt x="214094" y="130108"/>
                </a:lnTo>
                <a:lnTo>
                  <a:pt x="196919" y="119149"/>
                </a:lnTo>
                <a:lnTo>
                  <a:pt x="182302" y="106676"/>
                </a:lnTo>
                <a:lnTo>
                  <a:pt x="167169" y="119802"/>
                </a:lnTo>
                <a:lnTo>
                  <a:pt x="149839" y="131213"/>
                </a:lnTo>
                <a:lnTo>
                  <a:pt x="129131" y="141481"/>
                </a:lnTo>
                <a:lnTo>
                  <a:pt x="103862" y="151177"/>
                </a:lnTo>
                <a:lnTo>
                  <a:pt x="101918" y="147367"/>
                </a:lnTo>
                <a:lnTo>
                  <a:pt x="100260" y="144319"/>
                </a:lnTo>
                <a:lnTo>
                  <a:pt x="98441" y="140917"/>
                </a:lnTo>
                <a:lnTo>
                  <a:pt x="92271" y="128964"/>
                </a:lnTo>
                <a:lnTo>
                  <a:pt x="92351" y="131863"/>
                </a:lnTo>
                <a:lnTo>
                  <a:pt x="92579" y="136321"/>
                </a:lnTo>
                <a:lnTo>
                  <a:pt x="92960" y="141730"/>
                </a:lnTo>
                <a:lnTo>
                  <a:pt x="93570" y="148739"/>
                </a:lnTo>
                <a:lnTo>
                  <a:pt x="68579" y="148739"/>
                </a:lnTo>
                <a:lnTo>
                  <a:pt x="68579" y="134108"/>
                </a:lnTo>
                <a:lnTo>
                  <a:pt x="25599" y="134108"/>
                </a:lnTo>
                <a:lnTo>
                  <a:pt x="25599" y="152701"/>
                </a:lnTo>
                <a:lnTo>
                  <a:pt x="0" y="152701"/>
                </a:lnTo>
                <a:lnTo>
                  <a:pt x="800" y="142592"/>
                </a:lnTo>
                <a:lnTo>
                  <a:pt x="1371" y="134225"/>
                </a:lnTo>
                <a:lnTo>
                  <a:pt x="1714" y="126943"/>
                </a:lnTo>
                <a:lnTo>
                  <a:pt x="1828" y="120089"/>
                </a:lnTo>
                <a:lnTo>
                  <a:pt x="1828" y="76198"/>
                </a:lnTo>
                <a:lnTo>
                  <a:pt x="1762" y="70477"/>
                </a:lnTo>
                <a:lnTo>
                  <a:pt x="1524" y="64272"/>
                </a:lnTo>
                <a:lnTo>
                  <a:pt x="1057" y="56867"/>
                </a:lnTo>
                <a:lnTo>
                  <a:pt x="304" y="47548"/>
                </a:lnTo>
                <a:lnTo>
                  <a:pt x="9689" y="48125"/>
                </a:lnTo>
                <a:lnTo>
                  <a:pt x="17104" y="48501"/>
                </a:lnTo>
                <a:lnTo>
                  <a:pt x="22976" y="48706"/>
                </a:lnTo>
                <a:lnTo>
                  <a:pt x="27735" y="48768"/>
                </a:lnTo>
                <a:lnTo>
                  <a:pt x="67663" y="48768"/>
                </a:lnTo>
                <a:lnTo>
                  <a:pt x="80770" y="48768"/>
                </a:lnTo>
                <a:lnTo>
                  <a:pt x="81381" y="48768"/>
                </a:lnTo>
                <a:lnTo>
                  <a:pt x="92960" y="47853"/>
                </a:lnTo>
                <a:lnTo>
                  <a:pt x="92560" y="56419"/>
                </a:lnTo>
                <a:lnTo>
                  <a:pt x="92274" y="63129"/>
                </a:lnTo>
                <a:lnTo>
                  <a:pt x="92103" y="68982"/>
                </a:lnTo>
                <a:lnTo>
                  <a:pt x="92046" y="74979"/>
                </a:lnTo>
                <a:lnTo>
                  <a:pt x="92046" y="120699"/>
                </a:lnTo>
                <a:lnTo>
                  <a:pt x="92257" y="128440"/>
                </a:lnTo>
                <a:lnTo>
                  <a:pt x="131635" y="110851"/>
                </a:lnTo>
                <a:lnTo>
                  <a:pt x="163418" y="92002"/>
                </a:lnTo>
                <a:lnTo>
                  <a:pt x="163068" y="91741"/>
                </a:lnTo>
                <a:lnTo>
                  <a:pt x="151447" y="79054"/>
                </a:lnTo>
                <a:lnTo>
                  <a:pt x="141427" y="65681"/>
                </a:lnTo>
                <a:lnTo>
                  <a:pt x="132549" y="50936"/>
                </a:lnTo>
                <a:lnTo>
                  <a:pt x="124358" y="34134"/>
                </a:lnTo>
                <a:lnTo>
                  <a:pt x="122224" y="28952"/>
                </a:lnTo>
                <a:lnTo>
                  <a:pt x="120223" y="24380"/>
                </a:lnTo>
                <a:lnTo>
                  <a:pt x="119783" y="24685"/>
                </a:lnTo>
                <a:lnTo>
                  <a:pt x="115820" y="24990"/>
                </a:lnTo>
                <a:lnTo>
                  <a:pt x="103631" y="25904"/>
                </a:lnTo>
                <a:lnTo>
                  <a:pt x="10363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355840" y="3074706"/>
            <a:ext cx="186055" cy="29845"/>
          </a:xfrm>
          <a:custGeom>
            <a:avLst/>
            <a:gdLst/>
            <a:ahLst/>
            <a:cxnLst/>
            <a:rect l="l" t="t" r="r" b="b"/>
            <a:pathLst>
              <a:path w="186054" h="29844">
                <a:moveTo>
                  <a:pt x="0" y="0"/>
                </a:moveTo>
                <a:lnTo>
                  <a:pt x="9713" y="800"/>
                </a:lnTo>
                <a:lnTo>
                  <a:pt x="18284" y="1371"/>
                </a:lnTo>
                <a:lnTo>
                  <a:pt x="26400" y="1714"/>
                </a:lnTo>
                <a:lnTo>
                  <a:pt x="34745" y="1828"/>
                </a:lnTo>
                <a:lnTo>
                  <a:pt x="151179" y="1828"/>
                </a:lnTo>
                <a:lnTo>
                  <a:pt x="159438" y="1714"/>
                </a:lnTo>
                <a:lnTo>
                  <a:pt x="167410" y="1371"/>
                </a:lnTo>
                <a:lnTo>
                  <a:pt x="175953" y="800"/>
                </a:lnTo>
                <a:lnTo>
                  <a:pt x="185924" y="0"/>
                </a:lnTo>
                <a:lnTo>
                  <a:pt x="185924" y="29562"/>
                </a:lnTo>
                <a:lnTo>
                  <a:pt x="175525" y="28809"/>
                </a:lnTo>
                <a:lnTo>
                  <a:pt x="166953" y="28343"/>
                </a:lnTo>
                <a:lnTo>
                  <a:pt x="159181" y="28104"/>
                </a:lnTo>
                <a:lnTo>
                  <a:pt x="151179" y="28038"/>
                </a:lnTo>
                <a:lnTo>
                  <a:pt x="35050" y="28038"/>
                </a:lnTo>
                <a:lnTo>
                  <a:pt x="26614" y="28104"/>
                </a:lnTo>
                <a:lnTo>
                  <a:pt x="18551" y="28343"/>
                </a:lnTo>
                <a:lnTo>
                  <a:pt x="9975" y="28809"/>
                </a:lnTo>
                <a:lnTo>
                  <a:pt x="0" y="295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71863" y="3063425"/>
            <a:ext cx="165735" cy="54610"/>
          </a:xfrm>
          <a:custGeom>
            <a:avLst/>
            <a:gdLst/>
            <a:ahLst/>
            <a:cxnLst/>
            <a:rect l="l" t="t" r="r" b="b"/>
            <a:pathLst>
              <a:path w="165735" h="54610">
                <a:moveTo>
                  <a:pt x="0" y="0"/>
                </a:moveTo>
                <a:lnTo>
                  <a:pt x="0" y="54257"/>
                </a:lnTo>
                <a:lnTo>
                  <a:pt x="165205" y="54257"/>
                </a:lnTo>
                <a:lnTo>
                  <a:pt x="16520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00621" y="3043311"/>
            <a:ext cx="92710" cy="24765"/>
          </a:xfrm>
          <a:custGeom>
            <a:avLst/>
            <a:gdLst/>
            <a:ahLst/>
            <a:cxnLst/>
            <a:rect l="l" t="t" r="r" b="b"/>
            <a:pathLst>
              <a:path w="92710" h="24764">
                <a:moveTo>
                  <a:pt x="0" y="0"/>
                </a:moveTo>
                <a:lnTo>
                  <a:pt x="11883" y="914"/>
                </a:lnTo>
                <a:lnTo>
                  <a:pt x="17370" y="1219"/>
                </a:lnTo>
                <a:lnTo>
                  <a:pt x="24991" y="1219"/>
                </a:lnTo>
                <a:lnTo>
                  <a:pt x="67968" y="1219"/>
                </a:lnTo>
                <a:lnTo>
                  <a:pt x="75895" y="1219"/>
                </a:lnTo>
                <a:lnTo>
                  <a:pt x="80162" y="914"/>
                </a:lnTo>
                <a:lnTo>
                  <a:pt x="92655" y="0"/>
                </a:lnTo>
                <a:lnTo>
                  <a:pt x="92655" y="24685"/>
                </a:lnTo>
                <a:lnTo>
                  <a:pt x="79247" y="23771"/>
                </a:lnTo>
                <a:lnTo>
                  <a:pt x="74371" y="23466"/>
                </a:lnTo>
                <a:lnTo>
                  <a:pt x="67968" y="23466"/>
                </a:lnTo>
                <a:lnTo>
                  <a:pt x="24991" y="23466"/>
                </a:lnTo>
                <a:lnTo>
                  <a:pt x="17979" y="23466"/>
                </a:lnTo>
                <a:lnTo>
                  <a:pt x="13102" y="23771"/>
                </a:lnTo>
                <a:lnTo>
                  <a:pt x="0" y="246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84562" y="3052759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256" y="0"/>
                </a:lnTo>
              </a:path>
            </a:pathLst>
          </a:custGeom>
          <a:ln w="352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35544" y="3053063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445" y="0"/>
                </a:lnTo>
              </a:path>
            </a:pathLst>
          </a:custGeom>
          <a:ln w="358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015429" y="3040263"/>
            <a:ext cx="104139" cy="24765"/>
          </a:xfrm>
          <a:custGeom>
            <a:avLst/>
            <a:gdLst/>
            <a:ahLst/>
            <a:cxnLst/>
            <a:rect l="l" t="t" r="r" b="b"/>
            <a:pathLst>
              <a:path w="104139" h="24764">
                <a:moveTo>
                  <a:pt x="0" y="0"/>
                </a:moveTo>
                <a:lnTo>
                  <a:pt x="12493" y="914"/>
                </a:lnTo>
                <a:lnTo>
                  <a:pt x="17370" y="1219"/>
                </a:lnTo>
                <a:lnTo>
                  <a:pt x="24991" y="1219"/>
                </a:lnTo>
                <a:lnTo>
                  <a:pt x="79246" y="1219"/>
                </a:lnTo>
                <a:lnTo>
                  <a:pt x="86563" y="1219"/>
                </a:lnTo>
                <a:lnTo>
                  <a:pt x="91135" y="914"/>
                </a:lnTo>
                <a:lnTo>
                  <a:pt x="103933" y="0"/>
                </a:lnTo>
                <a:lnTo>
                  <a:pt x="103933" y="24685"/>
                </a:lnTo>
                <a:lnTo>
                  <a:pt x="89915" y="23771"/>
                </a:lnTo>
                <a:lnTo>
                  <a:pt x="85953" y="23466"/>
                </a:lnTo>
                <a:lnTo>
                  <a:pt x="79246" y="23466"/>
                </a:lnTo>
                <a:lnTo>
                  <a:pt x="24991" y="23466"/>
                </a:lnTo>
                <a:lnTo>
                  <a:pt x="17979" y="23466"/>
                </a:lnTo>
                <a:lnTo>
                  <a:pt x="13102" y="23771"/>
                </a:lnTo>
                <a:lnTo>
                  <a:pt x="0" y="246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71430" y="3039346"/>
            <a:ext cx="52069" cy="48895"/>
          </a:xfrm>
          <a:custGeom>
            <a:avLst/>
            <a:gdLst/>
            <a:ahLst/>
            <a:cxnLst/>
            <a:rect l="l" t="t" r="r" b="b"/>
            <a:pathLst>
              <a:path w="52070" h="48894">
                <a:moveTo>
                  <a:pt x="0" y="0"/>
                </a:moveTo>
                <a:lnTo>
                  <a:pt x="0" y="48466"/>
                </a:lnTo>
                <a:lnTo>
                  <a:pt x="51515" y="48466"/>
                </a:lnTo>
                <a:lnTo>
                  <a:pt x="5151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45831" y="3015575"/>
            <a:ext cx="102870" cy="95885"/>
          </a:xfrm>
          <a:custGeom>
            <a:avLst/>
            <a:gdLst/>
            <a:ahLst/>
            <a:cxnLst/>
            <a:rect l="l" t="t" r="r" b="b"/>
            <a:pathLst>
              <a:path w="102870" h="95885">
                <a:moveTo>
                  <a:pt x="0" y="0"/>
                </a:moveTo>
                <a:lnTo>
                  <a:pt x="9441" y="752"/>
                </a:lnTo>
                <a:lnTo>
                  <a:pt x="17027" y="1219"/>
                </a:lnTo>
                <a:lnTo>
                  <a:pt x="23871" y="1457"/>
                </a:lnTo>
                <a:lnTo>
                  <a:pt x="31088" y="1523"/>
                </a:lnTo>
                <a:lnTo>
                  <a:pt x="71931" y="1523"/>
                </a:lnTo>
                <a:lnTo>
                  <a:pt x="79271" y="1457"/>
                </a:lnTo>
                <a:lnTo>
                  <a:pt x="85838" y="1219"/>
                </a:lnTo>
                <a:lnTo>
                  <a:pt x="93148" y="752"/>
                </a:lnTo>
                <a:lnTo>
                  <a:pt x="102713" y="0"/>
                </a:lnTo>
                <a:lnTo>
                  <a:pt x="102137" y="9894"/>
                </a:lnTo>
                <a:lnTo>
                  <a:pt x="101761" y="17218"/>
                </a:lnTo>
                <a:lnTo>
                  <a:pt x="101556" y="23400"/>
                </a:lnTo>
                <a:lnTo>
                  <a:pt x="101494" y="29868"/>
                </a:lnTo>
                <a:lnTo>
                  <a:pt x="101494" y="65530"/>
                </a:lnTo>
                <a:lnTo>
                  <a:pt x="101556" y="72817"/>
                </a:lnTo>
                <a:lnTo>
                  <a:pt x="101761" y="79476"/>
                </a:lnTo>
                <a:lnTo>
                  <a:pt x="102137" y="86704"/>
                </a:lnTo>
                <a:lnTo>
                  <a:pt x="102713" y="95703"/>
                </a:lnTo>
                <a:lnTo>
                  <a:pt x="93162" y="95127"/>
                </a:lnTo>
                <a:lnTo>
                  <a:pt x="85267" y="94751"/>
                </a:lnTo>
                <a:lnTo>
                  <a:pt x="78628" y="94546"/>
                </a:lnTo>
                <a:lnTo>
                  <a:pt x="72845" y="94484"/>
                </a:lnTo>
                <a:lnTo>
                  <a:pt x="30783" y="94484"/>
                </a:lnTo>
                <a:lnTo>
                  <a:pt x="24514" y="94546"/>
                </a:lnTo>
                <a:lnTo>
                  <a:pt x="17675" y="94751"/>
                </a:lnTo>
                <a:lnTo>
                  <a:pt x="9694" y="95127"/>
                </a:lnTo>
                <a:lnTo>
                  <a:pt x="0" y="95703"/>
                </a:lnTo>
                <a:lnTo>
                  <a:pt x="576" y="85223"/>
                </a:lnTo>
                <a:lnTo>
                  <a:pt x="952" y="77228"/>
                </a:lnTo>
                <a:lnTo>
                  <a:pt x="1157" y="70546"/>
                </a:lnTo>
                <a:lnTo>
                  <a:pt x="1219" y="64006"/>
                </a:lnTo>
                <a:lnTo>
                  <a:pt x="1219" y="30478"/>
                </a:lnTo>
                <a:lnTo>
                  <a:pt x="1157" y="24043"/>
                </a:lnTo>
                <a:lnTo>
                  <a:pt x="952" y="17409"/>
                </a:lnTo>
                <a:lnTo>
                  <a:pt x="576" y="96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194196" y="2982402"/>
            <a:ext cx="123643" cy="20868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37247" y="2975341"/>
            <a:ext cx="224154" cy="30480"/>
          </a:xfrm>
          <a:custGeom>
            <a:avLst/>
            <a:gdLst/>
            <a:ahLst/>
            <a:cxnLst/>
            <a:rect l="l" t="t" r="r" b="b"/>
            <a:pathLst>
              <a:path w="224154" h="30480">
                <a:moveTo>
                  <a:pt x="0" y="0"/>
                </a:moveTo>
                <a:lnTo>
                  <a:pt x="10451" y="976"/>
                </a:lnTo>
                <a:lnTo>
                  <a:pt x="19618" y="1638"/>
                </a:lnTo>
                <a:lnTo>
                  <a:pt x="28500" y="2014"/>
                </a:lnTo>
                <a:lnTo>
                  <a:pt x="38098" y="2133"/>
                </a:lnTo>
                <a:lnTo>
                  <a:pt x="184097" y="2133"/>
                </a:lnTo>
                <a:lnTo>
                  <a:pt x="193976" y="2014"/>
                </a:lnTo>
                <a:lnTo>
                  <a:pt x="203224" y="1638"/>
                </a:lnTo>
                <a:lnTo>
                  <a:pt x="212815" y="976"/>
                </a:lnTo>
                <a:lnTo>
                  <a:pt x="223719" y="0"/>
                </a:lnTo>
                <a:lnTo>
                  <a:pt x="223719" y="30171"/>
                </a:lnTo>
                <a:lnTo>
                  <a:pt x="212472" y="29371"/>
                </a:lnTo>
                <a:lnTo>
                  <a:pt x="202767" y="28800"/>
                </a:lnTo>
                <a:lnTo>
                  <a:pt x="193633" y="28457"/>
                </a:lnTo>
                <a:lnTo>
                  <a:pt x="184097" y="28342"/>
                </a:lnTo>
                <a:lnTo>
                  <a:pt x="38098" y="28342"/>
                </a:lnTo>
                <a:lnTo>
                  <a:pt x="28843" y="28457"/>
                </a:lnTo>
                <a:lnTo>
                  <a:pt x="20075" y="28800"/>
                </a:lnTo>
                <a:lnTo>
                  <a:pt x="10794" y="29371"/>
                </a:lnTo>
                <a:lnTo>
                  <a:pt x="0" y="301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377584" y="2967721"/>
            <a:ext cx="274320" cy="270510"/>
          </a:xfrm>
          <a:custGeom>
            <a:avLst/>
            <a:gdLst/>
            <a:ahLst/>
            <a:cxnLst/>
            <a:rect l="l" t="t" r="r" b="b"/>
            <a:pathLst>
              <a:path w="274319" h="270510">
                <a:moveTo>
                  <a:pt x="3657" y="0"/>
                </a:moveTo>
                <a:lnTo>
                  <a:pt x="13656" y="800"/>
                </a:lnTo>
                <a:lnTo>
                  <a:pt x="22628" y="1371"/>
                </a:lnTo>
                <a:lnTo>
                  <a:pt x="31258" y="1714"/>
                </a:lnTo>
                <a:lnTo>
                  <a:pt x="40231" y="1828"/>
                </a:lnTo>
                <a:lnTo>
                  <a:pt x="237132" y="1828"/>
                </a:lnTo>
                <a:lnTo>
                  <a:pt x="246239" y="1714"/>
                </a:lnTo>
                <a:lnTo>
                  <a:pt x="255116" y="1371"/>
                </a:lnTo>
                <a:lnTo>
                  <a:pt x="264222" y="800"/>
                </a:lnTo>
                <a:lnTo>
                  <a:pt x="274011" y="0"/>
                </a:lnTo>
                <a:lnTo>
                  <a:pt x="274011" y="26514"/>
                </a:lnTo>
                <a:lnTo>
                  <a:pt x="263750" y="25890"/>
                </a:lnTo>
                <a:lnTo>
                  <a:pt x="254545" y="25409"/>
                </a:lnTo>
                <a:lnTo>
                  <a:pt x="245853" y="25099"/>
                </a:lnTo>
                <a:lnTo>
                  <a:pt x="237132" y="24990"/>
                </a:lnTo>
                <a:lnTo>
                  <a:pt x="152091" y="24990"/>
                </a:lnTo>
                <a:lnTo>
                  <a:pt x="149805" y="30629"/>
                </a:lnTo>
                <a:lnTo>
                  <a:pt x="147291" y="36267"/>
                </a:lnTo>
                <a:lnTo>
                  <a:pt x="144814" y="41449"/>
                </a:lnTo>
                <a:lnTo>
                  <a:pt x="139957" y="50901"/>
                </a:lnTo>
                <a:lnTo>
                  <a:pt x="200556" y="50901"/>
                </a:lnTo>
                <a:lnTo>
                  <a:pt x="209639" y="50839"/>
                </a:lnTo>
                <a:lnTo>
                  <a:pt x="218350" y="50634"/>
                </a:lnTo>
                <a:lnTo>
                  <a:pt x="227688" y="50258"/>
                </a:lnTo>
                <a:lnTo>
                  <a:pt x="238655" y="49682"/>
                </a:lnTo>
                <a:lnTo>
                  <a:pt x="238078" y="59429"/>
                </a:lnTo>
                <a:lnTo>
                  <a:pt x="237702" y="68463"/>
                </a:lnTo>
                <a:lnTo>
                  <a:pt x="237497" y="77326"/>
                </a:lnTo>
                <a:lnTo>
                  <a:pt x="237435" y="86561"/>
                </a:lnTo>
                <a:lnTo>
                  <a:pt x="237435" y="179525"/>
                </a:lnTo>
                <a:lnTo>
                  <a:pt x="237497" y="188451"/>
                </a:lnTo>
                <a:lnTo>
                  <a:pt x="237702" y="197205"/>
                </a:lnTo>
                <a:lnTo>
                  <a:pt x="238078" y="206186"/>
                </a:lnTo>
                <a:lnTo>
                  <a:pt x="238655" y="215795"/>
                </a:lnTo>
                <a:lnTo>
                  <a:pt x="228217" y="215218"/>
                </a:lnTo>
                <a:lnTo>
                  <a:pt x="219150" y="214842"/>
                </a:lnTo>
                <a:lnTo>
                  <a:pt x="210539" y="214637"/>
                </a:lnTo>
                <a:lnTo>
                  <a:pt x="201471" y="214575"/>
                </a:lnTo>
                <a:lnTo>
                  <a:pt x="190371" y="214575"/>
                </a:lnTo>
                <a:lnTo>
                  <a:pt x="232374" y="228805"/>
                </a:lnTo>
                <a:lnTo>
                  <a:pt x="242540" y="233023"/>
                </a:lnTo>
                <a:lnTo>
                  <a:pt x="252319" y="237465"/>
                </a:lnTo>
                <a:lnTo>
                  <a:pt x="262077" y="242280"/>
                </a:lnTo>
                <a:lnTo>
                  <a:pt x="272183" y="247616"/>
                </a:lnTo>
                <a:lnTo>
                  <a:pt x="260623" y="270049"/>
                </a:lnTo>
                <a:lnTo>
                  <a:pt x="237952" y="259258"/>
                </a:lnTo>
                <a:lnTo>
                  <a:pt x="216029" y="249554"/>
                </a:lnTo>
                <a:lnTo>
                  <a:pt x="193995" y="240656"/>
                </a:lnTo>
                <a:lnTo>
                  <a:pt x="170992" y="232279"/>
                </a:lnTo>
                <a:lnTo>
                  <a:pt x="178975" y="214575"/>
                </a:lnTo>
                <a:lnTo>
                  <a:pt x="94692" y="214575"/>
                </a:lnTo>
                <a:lnTo>
                  <a:pt x="109419" y="227656"/>
                </a:lnTo>
                <a:lnTo>
                  <a:pt x="89323" y="242039"/>
                </a:lnTo>
                <a:lnTo>
                  <a:pt x="68438" y="253015"/>
                </a:lnTo>
                <a:lnTo>
                  <a:pt x="44144" y="261757"/>
                </a:lnTo>
                <a:lnTo>
                  <a:pt x="13823" y="269439"/>
                </a:lnTo>
                <a:lnTo>
                  <a:pt x="10417" y="263883"/>
                </a:lnTo>
                <a:lnTo>
                  <a:pt x="7785" y="259508"/>
                </a:lnTo>
                <a:lnTo>
                  <a:pt x="4716" y="254182"/>
                </a:lnTo>
                <a:lnTo>
                  <a:pt x="0" y="245771"/>
                </a:lnTo>
                <a:lnTo>
                  <a:pt x="12701" y="243264"/>
                </a:lnTo>
                <a:lnTo>
                  <a:pt x="23660" y="240728"/>
                </a:lnTo>
                <a:lnTo>
                  <a:pt x="63918" y="226917"/>
                </a:lnTo>
                <a:lnTo>
                  <a:pt x="86319" y="214575"/>
                </a:lnTo>
                <a:lnTo>
                  <a:pt x="75893" y="214575"/>
                </a:lnTo>
                <a:lnTo>
                  <a:pt x="66824" y="214637"/>
                </a:lnTo>
                <a:lnTo>
                  <a:pt x="58214" y="214842"/>
                </a:lnTo>
                <a:lnTo>
                  <a:pt x="49147" y="215218"/>
                </a:lnTo>
                <a:lnTo>
                  <a:pt x="38709" y="215795"/>
                </a:lnTo>
                <a:lnTo>
                  <a:pt x="39285" y="205671"/>
                </a:lnTo>
                <a:lnTo>
                  <a:pt x="39662" y="196747"/>
                </a:lnTo>
                <a:lnTo>
                  <a:pt x="39866" y="188279"/>
                </a:lnTo>
                <a:lnTo>
                  <a:pt x="39928" y="179525"/>
                </a:lnTo>
                <a:lnTo>
                  <a:pt x="39928" y="86561"/>
                </a:lnTo>
                <a:lnTo>
                  <a:pt x="39866" y="77669"/>
                </a:lnTo>
                <a:lnTo>
                  <a:pt x="39662" y="68920"/>
                </a:lnTo>
                <a:lnTo>
                  <a:pt x="39285" y="59772"/>
                </a:lnTo>
                <a:lnTo>
                  <a:pt x="38709" y="49682"/>
                </a:lnTo>
                <a:lnTo>
                  <a:pt x="49547" y="50258"/>
                </a:lnTo>
                <a:lnTo>
                  <a:pt x="58899" y="50634"/>
                </a:lnTo>
                <a:lnTo>
                  <a:pt x="67682" y="50839"/>
                </a:lnTo>
                <a:lnTo>
                  <a:pt x="76807" y="50901"/>
                </a:lnTo>
                <a:lnTo>
                  <a:pt x="110032" y="50901"/>
                </a:lnTo>
                <a:lnTo>
                  <a:pt x="111861" y="47548"/>
                </a:lnTo>
                <a:lnTo>
                  <a:pt x="115323" y="41238"/>
                </a:lnTo>
                <a:lnTo>
                  <a:pt x="118986" y="34327"/>
                </a:lnTo>
                <a:lnTo>
                  <a:pt x="122362" y="28387"/>
                </a:lnTo>
                <a:lnTo>
                  <a:pt x="124968" y="24990"/>
                </a:lnTo>
                <a:lnTo>
                  <a:pt x="40231" y="24990"/>
                </a:lnTo>
                <a:lnTo>
                  <a:pt x="31729" y="25099"/>
                </a:lnTo>
                <a:lnTo>
                  <a:pt x="23200" y="25409"/>
                </a:lnTo>
                <a:lnTo>
                  <a:pt x="14042" y="25890"/>
                </a:lnTo>
                <a:lnTo>
                  <a:pt x="3657" y="26514"/>
                </a:lnTo>
                <a:lnTo>
                  <a:pt x="365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31480" y="2967111"/>
            <a:ext cx="183515" cy="272415"/>
          </a:xfrm>
          <a:custGeom>
            <a:avLst/>
            <a:gdLst/>
            <a:ahLst/>
            <a:cxnLst/>
            <a:rect l="l" t="t" r="r" b="b"/>
            <a:pathLst>
              <a:path w="183514" h="272414">
                <a:moveTo>
                  <a:pt x="29870" y="0"/>
                </a:moveTo>
                <a:lnTo>
                  <a:pt x="39578" y="800"/>
                </a:lnTo>
                <a:lnTo>
                  <a:pt x="47888" y="1371"/>
                </a:lnTo>
                <a:lnTo>
                  <a:pt x="55799" y="1714"/>
                </a:lnTo>
                <a:lnTo>
                  <a:pt x="64311" y="1828"/>
                </a:lnTo>
                <a:lnTo>
                  <a:pt x="142949" y="1828"/>
                </a:lnTo>
                <a:lnTo>
                  <a:pt x="151323" y="1714"/>
                </a:lnTo>
                <a:lnTo>
                  <a:pt x="159181" y="1371"/>
                </a:lnTo>
                <a:lnTo>
                  <a:pt x="167381" y="800"/>
                </a:lnTo>
                <a:lnTo>
                  <a:pt x="176780" y="0"/>
                </a:lnTo>
                <a:lnTo>
                  <a:pt x="176780" y="26819"/>
                </a:lnTo>
                <a:lnTo>
                  <a:pt x="166757" y="25890"/>
                </a:lnTo>
                <a:lnTo>
                  <a:pt x="158762" y="25333"/>
                </a:lnTo>
                <a:lnTo>
                  <a:pt x="151623" y="25061"/>
                </a:lnTo>
                <a:lnTo>
                  <a:pt x="144169" y="24990"/>
                </a:lnTo>
                <a:lnTo>
                  <a:pt x="112162" y="24990"/>
                </a:lnTo>
                <a:lnTo>
                  <a:pt x="109047" y="33986"/>
                </a:lnTo>
                <a:lnTo>
                  <a:pt x="105761" y="42326"/>
                </a:lnTo>
                <a:lnTo>
                  <a:pt x="102475" y="48780"/>
                </a:lnTo>
                <a:lnTo>
                  <a:pt x="99360" y="52120"/>
                </a:lnTo>
                <a:lnTo>
                  <a:pt x="133196" y="52120"/>
                </a:lnTo>
                <a:lnTo>
                  <a:pt x="140878" y="52058"/>
                </a:lnTo>
                <a:lnTo>
                  <a:pt x="148017" y="51854"/>
                </a:lnTo>
                <a:lnTo>
                  <a:pt x="155441" y="51477"/>
                </a:lnTo>
                <a:lnTo>
                  <a:pt x="163978" y="50901"/>
                </a:lnTo>
                <a:lnTo>
                  <a:pt x="163578" y="60334"/>
                </a:lnTo>
                <a:lnTo>
                  <a:pt x="163292" y="68082"/>
                </a:lnTo>
                <a:lnTo>
                  <a:pt x="163121" y="74859"/>
                </a:lnTo>
                <a:lnTo>
                  <a:pt x="163064" y="81379"/>
                </a:lnTo>
                <a:lnTo>
                  <a:pt x="163064" y="178915"/>
                </a:lnTo>
                <a:lnTo>
                  <a:pt x="163121" y="185198"/>
                </a:lnTo>
                <a:lnTo>
                  <a:pt x="163292" y="192137"/>
                </a:lnTo>
                <a:lnTo>
                  <a:pt x="163578" y="200390"/>
                </a:lnTo>
                <a:lnTo>
                  <a:pt x="163978" y="210613"/>
                </a:lnTo>
                <a:lnTo>
                  <a:pt x="154222" y="210213"/>
                </a:lnTo>
                <a:lnTo>
                  <a:pt x="146265" y="209927"/>
                </a:lnTo>
                <a:lnTo>
                  <a:pt x="139850" y="209756"/>
                </a:lnTo>
                <a:lnTo>
                  <a:pt x="134720" y="209699"/>
                </a:lnTo>
                <a:lnTo>
                  <a:pt x="125426" y="209699"/>
                </a:lnTo>
                <a:lnTo>
                  <a:pt x="141829" y="219249"/>
                </a:lnTo>
                <a:lnTo>
                  <a:pt x="152354" y="226152"/>
                </a:lnTo>
                <a:lnTo>
                  <a:pt x="161883" y="233380"/>
                </a:lnTo>
                <a:lnTo>
                  <a:pt x="171800" y="241954"/>
                </a:lnTo>
                <a:lnTo>
                  <a:pt x="183485" y="252897"/>
                </a:lnTo>
                <a:lnTo>
                  <a:pt x="166902" y="271268"/>
                </a:lnTo>
                <a:lnTo>
                  <a:pt x="151555" y="258713"/>
                </a:lnTo>
                <a:lnTo>
                  <a:pt x="137829" y="247862"/>
                </a:lnTo>
                <a:lnTo>
                  <a:pt x="123737" y="237107"/>
                </a:lnTo>
                <a:lnTo>
                  <a:pt x="107289" y="224836"/>
                </a:lnTo>
                <a:lnTo>
                  <a:pt x="122920" y="209699"/>
                </a:lnTo>
                <a:lnTo>
                  <a:pt x="66737" y="209699"/>
                </a:lnTo>
                <a:lnTo>
                  <a:pt x="85340" y="222963"/>
                </a:lnTo>
                <a:lnTo>
                  <a:pt x="69435" y="239412"/>
                </a:lnTo>
                <a:lnTo>
                  <a:pt x="54346" y="251819"/>
                </a:lnTo>
                <a:lnTo>
                  <a:pt x="37573" y="262027"/>
                </a:lnTo>
                <a:lnTo>
                  <a:pt x="16615" y="271878"/>
                </a:lnTo>
                <a:lnTo>
                  <a:pt x="12324" y="267632"/>
                </a:lnTo>
                <a:lnTo>
                  <a:pt x="8706" y="263742"/>
                </a:lnTo>
                <a:lnTo>
                  <a:pt x="4888" y="259078"/>
                </a:lnTo>
                <a:lnTo>
                  <a:pt x="0" y="252511"/>
                </a:lnTo>
                <a:lnTo>
                  <a:pt x="11077" y="246750"/>
                </a:lnTo>
                <a:lnTo>
                  <a:pt x="20040" y="241914"/>
                </a:lnTo>
                <a:lnTo>
                  <a:pt x="65143" y="209699"/>
                </a:lnTo>
                <a:lnTo>
                  <a:pt x="63701" y="209699"/>
                </a:lnTo>
                <a:lnTo>
                  <a:pt x="58999" y="209756"/>
                </a:lnTo>
                <a:lnTo>
                  <a:pt x="53070" y="209927"/>
                </a:lnTo>
                <a:lnTo>
                  <a:pt x="45141" y="210213"/>
                </a:lnTo>
                <a:lnTo>
                  <a:pt x="34442" y="210613"/>
                </a:lnTo>
                <a:lnTo>
                  <a:pt x="34842" y="200180"/>
                </a:lnTo>
                <a:lnTo>
                  <a:pt x="35128" y="191604"/>
                </a:lnTo>
                <a:lnTo>
                  <a:pt x="35299" y="184684"/>
                </a:lnTo>
                <a:lnTo>
                  <a:pt x="35356" y="179220"/>
                </a:lnTo>
                <a:lnTo>
                  <a:pt x="35356" y="82599"/>
                </a:lnTo>
                <a:lnTo>
                  <a:pt x="35294" y="75978"/>
                </a:lnTo>
                <a:lnTo>
                  <a:pt x="35090" y="68958"/>
                </a:lnTo>
                <a:lnTo>
                  <a:pt x="34713" y="60910"/>
                </a:lnTo>
                <a:lnTo>
                  <a:pt x="34137" y="51206"/>
                </a:lnTo>
                <a:lnTo>
                  <a:pt x="43260" y="51606"/>
                </a:lnTo>
                <a:lnTo>
                  <a:pt x="50669" y="51892"/>
                </a:lnTo>
                <a:lnTo>
                  <a:pt x="57280" y="52063"/>
                </a:lnTo>
                <a:lnTo>
                  <a:pt x="64006" y="52120"/>
                </a:lnTo>
                <a:lnTo>
                  <a:pt x="74676" y="52120"/>
                </a:lnTo>
                <a:lnTo>
                  <a:pt x="78590" y="42910"/>
                </a:lnTo>
                <a:lnTo>
                  <a:pt x="81762" y="35127"/>
                </a:lnTo>
                <a:lnTo>
                  <a:pt x="84362" y="29059"/>
                </a:lnTo>
                <a:lnTo>
                  <a:pt x="86563" y="24990"/>
                </a:lnTo>
                <a:lnTo>
                  <a:pt x="62787" y="24990"/>
                </a:lnTo>
                <a:lnTo>
                  <a:pt x="55199" y="25061"/>
                </a:lnTo>
                <a:lnTo>
                  <a:pt x="47812" y="25333"/>
                </a:lnTo>
                <a:lnTo>
                  <a:pt x="39683" y="25890"/>
                </a:lnTo>
                <a:lnTo>
                  <a:pt x="29870" y="26819"/>
                </a:lnTo>
                <a:lnTo>
                  <a:pt x="2987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33944" y="2966502"/>
            <a:ext cx="121920" cy="27305"/>
          </a:xfrm>
          <a:custGeom>
            <a:avLst/>
            <a:gdLst/>
            <a:ahLst/>
            <a:cxnLst/>
            <a:rect l="l" t="t" r="r" b="b"/>
            <a:pathLst>
              <a:path w="121920" h="27305">
                <a:moveTo>
                  <a:pt x="0" y="0"/>
                </a:moveTo>
                <a:lnTo>
                  <a:pt x="9832" y="928"/>
                </a:lnTo>
                <a:lnTo>
                  <a:pt x="18094" y="1486"/>
                </a:lnTo>
                <a:lnTo>
                  <a:pt x="25843" y="1757"/>
                </a:lnTo>
                <a:lnTo>
                  <a:pt x="34136" y="1828"/>
                </a:lnTo>
                <a:lnTo>
                  <a:pt x="87781" y="1828"/>
                </a:lnTo>
                <a:lnTo>
                  <a:pt x="95849" y="1757"/>
                </a:lnTo>
                <a:lnTo>
                  <a:pt x="103402" y="1486"/>
                </a:lnTo>
                <a:lnTo>
                  <a:pt x="111526" y="928"/>
                </a:lnTo>
                <a:lnTo>
                  <a:pt x="121306" y="0"/>
                </a:lnTo>
                <a:lnTo>
                  <a:pt x="121306" y="26514"/>
                </a:lnTo>
                <a:lnTo>
                  <a:pt x="110978" y="25938"/>
                </a:lnTo>
                <a:lnTo>
                  <a:pt x="102678" y="25561"/>
                </a:lnTo>
                <a:lnTo>
                  <a:pt x="95463" y="25357"/>
                </a:lnTo>
                <a:lnTo>
                  <a:pt x="88390" y="25295"/>
                </a:lnTo>
                <a:lnTo>
                  <a:pt x="33526" y="25295"/>
                </a:lnTo>
                <a:lnTo>
                  <a:pt x="25286" y="25366"/>
                </a:lnTo>
                <a:lnTo>
                  <a:pt x="17903" y="25637"/>
                </a:lnTo>
                <a:lnTo>
                  <a:pt x="9951" y="26195"/>
                </a:lnTo>
                <a:lnTo>
                  <a:pt x="0" y="2712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44435" y="2966197"/>
            <a:ext cx="248920" cy="260350"/>
          </a:xfrm>
          <a:custGeom>
            <a:avLst/>
            <a:gdLst/>
            <a:ahLst/>
            <a:cxnLst/>
            <a:rect l="l" t="t" r="r" b="b"/>
            <a:pathLst>
              <a:path w="248920" h="260350">
                <a:moveTo>
                  <a:pt x="242007" y="0"/>
                </a:moveTo>
                <a:lnTo>
                  <a:pt x="242007" y="28952"/>
                </a:lnTo>
                <a:lnTo>
                  <a:pt x="231946" y="28024"/>
                </a:lnTo>
                <a:lnTo>
                  <a:pt x="223684" y="27466"/>
                </a:lnTo>
                <a:lnTo>
                  <a:pt x="215821" y="27195"/>
                </a:lnTo>
                <a:lnTo>
                  <a:pt x="206957" y="27123"/>
                </a:lnTo>
                <a:lnTo>
                  <a:pt x="27428" y="27123"/>
                </a:lnTo>
                <a:lnTo>
                  <a:pt x="27428" y="72542"/>
                </a:lnTo>
                <a:lnTo>
                  <a:pt x="190498" y="72542"/>
                </a:lnTo>
                <a:lnTo>
                  <a:pt x="196957" y="72480"/>
                </a:lnTo>
                <a:lnTo>
                  <a:pt x="203300" y="72275"/>
                </a:lnTo>
                <a:lnTo>
                  <a:pt x="210558" y="71899"/>
                </a:lnTo>
                <a:lnTo>
                  <a:pt x="219756" y="71323"/>
                </a:lnTo>
                <a:lnTo>
                  <a:pt x="218842" y="84731"/>
                </a:lnTo>
                <a:lnTo>
                  <a:pt x="218537" y="89912"/>
                </a:lnTo>
                <a:lnTo>
                  <a:pt x="218537" y="95400"/>
                </a:lnTo>
                <a:lnTo>
                  <a:pt x="218537" y="152398"/>
                </a:lnTo>
                <a:lnTo>
                  <a:pt x="218537" y="158496"/>
                </a:lnTo>
                <a:lnTo>
                  <a:pt x="218842" y="163677"/>
                </a:lnTo>
                <a:lnTo>
                  <a:pt x="219756" y="177390"/>
                </a:lnTo>
                <a:lnTo>
                  <a:pt x="210515" y="176814"/>
                </a:lnTo>
                <a:lnTo>
                  <a:pt x="203186" y="176437"/>
                </a:lnTo>
                <a:lnTo>
                  <a:pt x="196828" y="176233"/>
                </a:lnTo>
                <a:lnTo>
                  <a:pt x="190498" y="176171"/>
                </a:lnTo>
                <a:lnTo>
                  <a:pt x="27428" y="176171"/>
                </a:lnTo>
                <a:lnTo>
                  <a:pt x="27428" y="232867"/>
                </a:lnTo>
                <a:lnTo>
                  <a:pt x="213663" y="232867"/>
                </a:lnTo>
                <a:lnTo>
                  <a:pt x="222955" y="232795"/>
                </a:lnTo>
                <a:lnTo>
                  <a:pt x="231075" y="232524"/>
                </a:lnTo>
                <a:lnTo>
                  <a:pt x="239252" y="231967"/>
                </a:lnTo>
                <a:lnTo>
                  <a:pt x="248712" y="231038"/>
                </a:lnTo>
                <a:lnTo>
                  <a:pt x="248712" y="259991"/>
                </a:lnTo>
                <a:lnTo>
                  <a:pt x="238271" y="259014"/>
                </a:lnTo>
                <a:lnTo>
                  <a:pt x="229856" y="258352"/>
                </a:lnTo>
                <a:lnTo>
                  <a:pt x="222184" y="257976"/>
                </a:lnTo>
                <a:lnTo>
                  <a:pt x="213968" y="257857"/>
                </a:lnTo>
                <a:lnTo>
                  <a:pt x="27125" y="257857"/>
                </a:lnTo>
                <a:lnTo>
                  <a:pt x="22628" y="257919"/>
                </a:lnTo>
                <a:lnTo>
                  <a:pt x="17218" y="258124"/>
                </a:lnTo>
                <a:lnTo>
                  <a:pt x="9980" y="258500"/>
                </a:lnTo>
                <a:lnTo>
                  <a:pt x="0" y="259076"/>
                </a:lnTo>
                <a:lnTo>
                  <a:pt x="576" y="249067"/>
                </a:lnTo>
                <a:lnTo>
                  <a:pt x="952" y="240029"/>
                </a:lnTo>
                <a:lnTo>
                  <a:pt x="1157" y="230532"/>
                </a:lnTo>
                <a:lnTo>
                  <a:pt x="1219" y="219149"/>
                </a:lnTo>
                <a:lnTo>
                  <a:pt x="1219" y="35050"/>
                </a:lnTo>
                <a:lnTo>
                  <a:pt x="1157" y="28039"/>
                </a:lnTo>
                <a:lnTo>
                  <a:pt x="952" y="20571"/>
                </a:lnTo>
                <a:lnTo>
                  <a:pt x="576" y="11732"/>
                </a:lnTo>
                <a:lnTo>
                  <a:pt x="0" y="609"/>
                </a:lnTo>
                <a:lnTo>
                  <a:pt x="11575" y="1362"/>
                </a:lnTo>
                <a:lnTo>
                  <a:pt x="21066" y="1828"/>
                </a:lnTo>
                <a:lnTo>
                  <a:pt x="29015" y="2067"/>
                </a:lnTo>
                <a:lnTo>
                  <a:pt x="35965" y="2133"/>
                </a:lnTo>
                <a:lnTo>
                  <a:pt x="206653" y="2133"/>
                </a:lnTo>
                <a:lnTo>
                  <a:pt x="215135" y="2014"/>
                </a:lnTo>
                <a:lnTo>
                  <a:pt x="223074" y="1638"/>
                </a:lnTo>
                <a:lnTo>
                  <a:pt x="231641" y="976"/>
                </a:lnTo>
                <a:lnTo>
                  <a:pt x="24200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786626" y="2958323"/>
            <a:ext cx="186432" cy="13217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173724" y="2963454"/>
            <a:ext cx="164465" cy="274320"/>
          </a:xfrm>
          <a:custGeom>
            <a:avLst/>
            <a:gdLst/>
            <a:ahLst/>
            <a:cxnLst/>
            <a:rect l="l" t="t" r="r" b="b"/>
            <a:pathLst>
              <a:path w="164464" h="274319">
                <a:moveTo>
                  <a:pt x="609" y="0"/>
                </a:moveTo>
                <a:lnTo>
                  <a:pt x="9751" y="576"/>
                </a:lnTo>
                <a:lnTo>
                  <a:pt x="17980" y="952"/>
                </a:lnTo>
                <a:lnTo>
                  <a:pt x="25981" y="1157"/>
                </a:lnTo>
                <a:lnTo>
                  <a:pt x="34440" y="1219"/>
                </a:lnTo>
                <a:lnTo>
                  <a:pt x="128623" y="1219"/>
                </a:lnTo>
                <a:lnTo>
                  <a:pt x="137968" y="1157"/>
                </a:lnTo>
                <a:lnTo>
                  <a:pt x="146455" y="952"/>
                </a:lnTo>
                <a:lnTo>
                  <a:pt x="154941" y="576"/>
                </a:lnTo>
                <a:lnTo>
                  <a:pt x="164283" y="0"/>
                </a:lnTo>
                <a:lnTo>
                  <a:pt x="163707" y="10423"/>
                </a:lnTo>
                <a:lnTo>
                  <a:pt x="163331" y="20076"/>
                </a:lnTo>
                <a:lnTo>
                  <a:pt x="163126" y="29443"/>
                </a:lnTo>
                <a:lnTo>
                  <a:pt x="163064" y="39012"/>
                </a:lnTo>
                <a:lnTo>
                  <a:pt x="163064" y="242923"/>
                </a:lnTo>
                <a:lnTo>
                  <a:pt x="161812" y="256548"/>
                </a:lnTo>
                <a:lnTo>
                  <a:pt x="157159" y="264830"/>
                </a:lnTo>
                <a:lnTo>
                  <a:pt x="147763" y="268939"/>
                </a:lnTo>
                <a:lnTo>
                  <a:pt x="132281" y="270049"/>
                </a:lnTo>
                <a:lnTo>
                  <a:pt x="123148" y="269939"/>
                </a:lnTo>
                <a:lnTo>
                  <a:pt x="114071" y="269630"/>
                </a:lnTo>
                <a:lnTo>
                  <a:pt x="105108" y="269149"/>
                </a:lnTo>
                <a:lnTo>
                  <a:pt x="96316" y="268525"/>
                </a:lnTo>
                <a:lnTo>
                  <a:pt x="95954" y="263105"/>
                </a:lnTo>
                <a:lnTo>
                  <a:pt x="95249" y="257629"/>
                </a:lnTo>
                <a:lnTo>
                  <a:pt x="94087" y="251124"/>
                </a:lnTo>
                <a:lnTo>
                  <a:pt x="92354" y="242620"/>
                </a:lnTo>
                <a:lnTo>
                  <a:pt x="106773" y="244525"/>
                </a:lnTo>
                <a:lnTo>
                  <a:pt x="117421" y="245745"/>
                </a:lnTo>
                <a:lnTo>
                  <a:pt x="125441" y="246392"/>
                </a:lnTo>
                <a:lnTo>
                  <a:pt x="131976" y="246583"/>
                </a:lnTo>
                <a:lnTo>
                  <a:pt x="137159" y="246583"/>
                </a:lnTo>
                <a:lnTo>
                  <a:pt x="139293" y="245059"/>
                </a:lnTo>
                <a:lnTo>
                  <a:pt x="139293" y="242009"/>
                </a:lnTo>
                <a:lnTo>
                  <a:pt x="139293" y="24075"/>
                </a:lnTo>
                <a:lnTo>
                  <a:pt x="25295" y="24075"/>
                </a:lnTo>
                <a:lnTo>
                  <a:pt x="25295" y="235608"/>
                </a:lnTo>
                <a:lnTo>
                  <a:pt x="25361" y="246330"/>
                </a:lnTo>
                <a:lnTo>
                  <a:pt x="25599" y="255536"/>
                </a:lnTo>
                <a:lnTo>
                  <a:pt x="26066" y="264455"/>
                </a:lnTo>
                <a:lnTo>
                  <a:pt x="26819" y="274316"/>
                </a:lnTo>
                <a:lnTo>
                  <a:pt x="0" y="274316"/>
                </a:lnTo>
                <a:lnTo>
                  <a:pt x="752" y="264241"/>
                </a:lnTo>
                <a:lnTo>
                  <a:pt x="1219" y="254964"/>
                </a:lnTo>
                <a:lnTo>
                  <a:pt x="1457" y="245687"/>
                </a:lnTo>
                <a:lnTo>
                  <a:pt x="1524" y="235608"/>
                </a:lnTo>
                <a:lnTo>
                  <a:pt x="1524" y="36269"/>
                </a:lnTo>
                <a:lnTo>
                  <a:pt x="1466" y="26357"/>
                </a:lnTo>
                <a:lnTo>
                  <a:pt x="1295" y="18018"/>
                </a:lnTo>
                <a:lnTo>
                  <a:pt x="1009" y="9737"/>
                </a:lnTo>
                <a:lnTo>
                  <a:pt x="60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126986" y="2956443"/>
            <a:ext cx="153670" cy="280035"/>
          </a:xfrm>
          <a:custGeom>
            <a:avLst/>
            <a:gdLst/>
            <a:ahLst/>
            <a:cxnLst/>
            <a:rect l="l" t="t" r="r" b="b"/>
            <a:pathLst>
              <a:path w="153670" h="280035">
                <a:moveTo>
                  <a:pt x="59740" y="0"/>
                </a:moveTo>
                <a:lnTo>
                  <a:pt x="89912" y="0"/>
                </a:lnTo>
                <a:lnTo>
                  <a:pt x="88936" y="10904"/>
                </a:lnTo>
                <a:lnTo>
                  <a:pt x="88274" y="20495"/>
                </a:lnTo>
                <a:lnTo>
                  <a:pt x="87898" y="29058"/>
                </a:lnTo>
                <a:lnTo>
                  <a:pt x="87779" y="36879"/>
                </a:lnTo>
                <a:lnTo>
                  <a:pt x="87779" y="95402"/>
                </a:lnTo>
                <a:lnTo>
                  <a:pt x="113688" y="95402"/>
                </a:lnTo>
                <a:lnTo>
                  <a:pt x="123267" y="95288"/>
                </a:lnTo>
                <a:lnTo>
                  <a:pt x="132473" y="94945"/>
                </a:lnTo>
                <a:lnTo>
                  <a:pt x="142192" y="94373"/>
                </a:lnTo>
                <a:lnTo>
                  <a:pt x="153311" y="93573"/>
                </a:lnTo>
                <a:lnTo>
                  <a:pt x="153311" y="121611"/>
                </a:lnTo>
                <a:lnTo>
                  <a:pt x="141506" y="120811"/>
                </a:lnTo>
                <a:lnTo>
                  <a:pt x="131558" y="120240"/>
                </a:lnTo>
                <a:lnTo>
                  <a:pt x="122581" y="119897"/>
                </a:lnTo>
                <a:lnTo>
                  <a:pt x="113688" y="119783"/>
                </a:lnTo>
                <a:lnTo>
                  <a:pt x="87779" y="119783"/>
                </a:lnTo>
                <a:lnTo>
                  <a:pt x="87779" y="233170"/>
                </a:lnTo>
                <a:lnTo>
                  <a:pt x="87902" y="244915"/>
                </a:lnTo>
                <a:lnTo>
                  <a:pt x="88312" y="256031"/>
                </a:lnTo>
                <a:lnTo>
                  <a:pt x="89064" y="267374"/>
                </a:lnTo>
                <a:lnTo>
                  <a:pt x="90217" y="279803"/>
                </a:lnTo>
                <a:lnTo>
                  <a:pt x="59740" y="279803"/>
                </a:lnTo>
                <a:lnTo>
                  <a:pt x="60717" y="267417"/>
                </a:lnTo>
                <a:lnTo>
                  <a:pt x="61379" y="256602"/>
                </a:lnTo>
                <a:lnTo>
                  <a:pt x="61755" y="245730"/>
                </a:lnTo>
                <a:lnTo>
                  <a:pt x="61874" y="233170"/>
                </a:lnTo>
                <a:lnTo>
                  <a:pt x="61874" y="119783"/>
                </a:lnTo>
                <a:lnTo>
                  <a:pt x="38098" y="119783"/>
                </a:lnTo>
                <a:lnTo>
                  <a:pt x="30086" y="119897"/>
                </a:lnTo>
                <a:lnTo>
                  <a:pt x="21333" y="120240"/>
                </a:lnTo>
                <a:lnTo>
                  <a:pt x="11437" y="120811"/>
                </a:lnTo>
                <a:lnTo>
                  <a:pt x="0" y="121611"/>
                </a:lnTo>
                <a:lnTo>
                  <a:pt x="0" y="93573"/>
                </a:lnTo>
                <a:lnTo>
                  <a:pt x="10794" y="94373"/>
                </a:lnTo>
                <a:lnTo>
                  <a:pt x="20304" y="94945"/>
                </a:lnTo>
                <a:lnTo>
                  <a:pt x="29186" y="95288"/>
                </a:lnTo>
                <a:lnTo>
                  <a:pt x="38098" y="95402"/>
                </a:lnTo>
                <a:lnTo>
                  <a:pt x="61874" y="95402"/>
                </a:lnTo>
                <a:lnTo>
                  <a:pt x="61874" y="36879"/>
                </a:lnTo>
                <a:lnTo>
                  <a:pt x="61755" y="28758"/>
                </a:lnTo>
                <a:lnTo>
                  <a:pt x="61379" y="20609"/>
                </a:lnTo>
                <a:lnTo>
                  <a:pt x="60717" y="11375"/>
                </a:lnTo>
                <a:lnTo>
                  <a:pt x="5974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83604" y="2948265"/>
            <a:ext cx="125777" cy="828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994449" y="2946741"/>
            <a:ext cx="145284" cy="812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060033" y="2953091"/>
            <a:ext cx="114300" cy="253365"/>
          </a:xfrm>
          <a:custGeom>
            <a:avLst/>
            <a:gdLst/>
            <a:ahLst/>
            <a:cxnLst/>
            <a:rect l="l" t="t" r="r" b="b"/>
            <a:pathLst>
              <a:path w="114300" h="253364">
                <a:moveTo>
                  <a:pt x="45349" y="0"/>
                </a:moveTo>
                <a:lnTo>
                  <a:pt x="68576" y="6771"/>
                </a:lnTo>
                <a:lnTo>
                  <a:pt x="58051" y="38544"/>
                </a:lnTo>
                <a:lnTo>
                  <a:pt x="50212" y="59136"/>
                </a:lnTo>
                <a:lnTo>
                  <a:pt x="42259" y="74941"/>
                </a:lnTo>
                <a:lnTo>
                  <a:pt x="31391" y="92354"/>
                </a:lnTo>
                <a:lnTo>
                  <a:pt x="36831" y="91968"/>
                </a:lnTo>
                <a:lnTo>
                  <a:pt x="73674" y="66294"/>
                </a:lnTo>
                <a:lnTo>
                  <a:pt x="85561" y="41148"/>
                </a:lnTo>
                <a:lnTo>
                  <a:pt x="107286" y="52324"/>
                </a:lnTo>
                <a:lnTo>
                  <a:pt x="83102" y="101566"/>
                </a:lnTo>
                <a:lnTo>
                  <a:pt x="52565" y="145373"/>
                </a:lnTo>
                <a:lnTo>
                  <a:pt x="38096" y="160934"/>
                </a:lnTo>
                <a:lnTo>
                  <a:pt x="46866" y="158460"/>
                </a:lnTo>
                <a:lnTo>
                  <a:pt x="57721" y="155775"/>
                </a:lnTo>
                <a:lnTo>
                  <a:pt x="69432" y="153124"/>
                </a:lnTo>
                <a:lnTo>
                  <a:pt x="80771" y="150752"/>
                </a:lnTo>
                <a:lnTo>
                  <a:pt x="77724" y="148129"/>
                </a:lnTo>
                <a:lnTo>
                  <a:pt x="75895" y="144167"/>
                </a:lnTo>
                <a:lnTo>
                  <a:pt x="70713" y="128675"/>
                </a:lnTo>
                <a:lnTo>
                  <a:pt x="90181" y="119481"/>
                </a:lnTo>
                <a:lnTo>
                  <a:pt x="98117" y="135230"/>
                </a:lnTo>
                <a:lnTo>
                  <a:pt x="104614" y="150603"/>
                </a:lnTo>
                <a:lnTo>
                  <a:pt x="109847" y="166483"/>
                </a:lnTo>
                <a:lnTo>
                  <a:pt x="113991" y="183750"/>
                </a:lnTo>
                <a:lnTo>
                  <a:pt x="96205" y="190434"/>
                </a:lnTo>
                <a:lnTo>
                  <a:pt x="106117" y="215003"/>
                </a:lnTo>
                <a:lnTo>
                  <a:pt x="108125" y="221718"/>
                </a:lnTo>
                <a:lnTo>
                  <a:pt x="110026" y="229003"/>
                </a:lnTo>
                <a:lnTo>
                  <a:pt x="111864" y="237041"/>
                </a:lnTo>
                <a:lnTo>
                  <a:pt x="113687" y="246015"/>
                </a:lnTo>
                <a:lnTo>
                  <a:pt x="91931" y="253285"/>
                </a:lnTo>
                <a:lnTo>
                  <a:pt x="88484" y="239110"/>
                </a:lnTo>
                <a:lnTo>
                  <a:pt x="85176" y="226979"/>
                </a:lnTo>
                <a:lnTo>
                  <a:pt x="81160" y="213793"/>
                </a:lnTo>
                <a:lnTo>
                  <a:pt x="75590" y="196453"/>
                </a:lnTo>
                <a:lnTo>
                  <a:pt x="91848" y="191494"/>
                </a:lnTo>
                <a:lnTo>
                  <a:pt x="88961" y="180362"/>
                </a:lnTo>
                <a:lnTo>
                  <a:pt x="88174" y="177237"/>
                </a:lnTo>
                <a:lnTo>
                  <a:pt x="87499" y="174494"/>
                </a:lnTo>
                <a:lnTo>
                  <a:pt x="86607" y="170989"/>
                </a:lnTo>
                <a:lnTo>
                  <a:pt x="87779" y="171903"/>
                </a:lnTo>
                <a:lnTo>
                  <a:pt x="77720" y="174647"/>
                </a:lnTo>
                <a:lnTo>
                  <a:pt x="76501" y="174951"/>
                </a:lnTo>
                <a:lnTo>
                  <a:pt x="68881" y="176475"/>
                </a:lnTo>
                <a:lnTo>
                  <a:pt x="57299" y="179219"/>
                </a:lnTo>
                <a:lnTo>
                  <a:pt x="51260" y="180476"/>
                </a:lnTo>
                <a:lnTo>
                  <a:pt x="45792" y="181733"/>
                </a:lnTo>
                <a:lnTo>
                  <a:pt x="39296" y="183333"/>
                </a:lnTo>
                <a:lnTo>
                  <a:pt x="30171" y="185619"/>
                </a:lnTo>
                <a:lnTo>
                  <a:pt x="23161" y="187448"/>
                </a:lnTo>
                <a:lnTo>
                  <a:pt x="9864" y="189277"/>
                </a:lnTo>
                <a:lnTo>
                  <a:pt x="3962" y="165580"/>
                </a:lnTo>
                <a:lnTo>
                  <a:pt x="10972" y="163677"/>
                </a:lnTo>
                <a:lnTo>
                  <a:pt x="14020" y="161544"/>
                </a:lnTo>
                <a:lnTo>
                  <a:pt x="21640" y="151180"/>
                </a:lnTo>
                <a:lnTo>
                  <a:pt x="27036" y="143670"/>
                </a:lnTo>
                <a:lnTo>
                  <a:pt x="33489" y="134759"/>
                </a:lnTo>
                <a:lnTo>
                  <a:pt x="41486" y="124304"/>
                </a:lnTo>
                <a:lnTo>
                  <a:pt x="51511" y="112163"/>
                </a:lnTo>
                <a:lnTo>
                  <a:pt x="33454" y="114134"/>
                </a:lnTo>
                <a:lnTo>
                  <a:pt x="22509" y="115363"/>
                </a:lnTo>
                <a:lnTo>
                  <a:pt x="14243" y="116363"/>
                </a:lnTo>
                <a:lnTo>
                  <a:pt x="4223" y="117649"/>
                </a:lnTo>
                <a:lnTo>
                  <a:pt x="0" y="94150"/>
                </a:lnTo>
                <a:lnTo>
                  <a:pt x="27840" y="49591"/>
                </a:lnTo>
                <a:lnTo>
                  <a:pt x="39491" y="18778"/>
                </a:lnTo>
                <a:lnTo>
                  <a:pt x="4534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532888" y="4035552"/>
            <a:ext cx="1225296" cy="3017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518318" y="4020531"/>
            <a:ext cx="1208405" cy="285750"/>
          </a:xfrm>
          <a:custGeom>
            <a:avLst/>
            <a:gdLst/>
            <a:ahLst/>
            <a:cxnLst/>
            <a:rect l="l" t="t" r="r" b="b"/>
            <a:pathLst>
              <a:path w="1208404" h="285750">
                <a:moveTo>
                  <a:pt x="173592" y="218236"/>
                </a:moveTo>
                <a:lnTo>
                  <a:pt x="161848" y="238291"/>
                </a:lnTo>
                <a:lnTo>
                  <a:pt x="174626" y="244178"/>
                </a:lnTo>
                <a:lnTo>
                  <a:pt x="185204" y="249278"/>
                </a:lnTo>
                <a:lnTo>
                  <a:pt x="195838" y="254766"/>
                </a:lnTo>
                <a:lnTo>
                  <a:pt x="220072" y="268016"/>
                </a:lnTo>
                <a:lnTo>
                  <a:pt x="250705" y="285290"/>
                </a:lnTo>
                <a:lnTo>
                  <a:pt x="263952" y="263875"/>
                </a:lnTo>
                <a:lnTo>
                  <a:pt x="240981" y="249277"/>
                </a:lnTo>
                <a:lnTo>
                  <a:pt x="221454" y="238457"/>
                </a:lnTo>
                <a:lnTo>
                  <a:pt x="200586" y="228936"/>
                </a:lnTo>
                <a:lnTo>
                  <a:pt x="173592" y="218236"/>
                </a:lnTo>
                <a:close/>
              </a:path>
              <a:path w="1208404" h="285750">
                <a:moveTo>
                  <a:pt x="94471" y="218234"/>
                </a:moveTo>
                <a:lnTo>
                  <a:pt x="93657" y="218236"/>
                </a:lnTo>
                <a:lnTo>
                  <a:pt x="74587" y="232944"/>
                </a:lnTo>
                <a:lnTo>
                  <a:pt x="59981" y="241889"/>
                </a:lnTo>
                <a:lnTo>
                  <a:pt x="44101" y="249442"/>
                </a:lnTo>
                <a:lnTo>
                  <a:pt x="25808" y="256137"/>
                </a:lnTo>
                <a:lnTo>
                  <a:pt x="3962" y="262506"/>
                </a:lnTo>
                <a:lnTo>
                  <a:pt x="8749" y="269620"/>
                </a:lnTo>
                <a:lnTo>
                  <a:pt x="12544" y="274898"/>
                </a:lnTo>
                <a:lnTo>
                  <a:pt x="15953" y="279447"/>
                </a:lnTo>
                <a:lnTo>
                  <a:pt x="19584" y="284375"/>
                </a:lnTo>
                <a:lnTo>
                  <a:pt x="49774" y="274389"/>
                </a:lnTo>
                <a:lnTo>
                  <a:pt x="73272" y="263689"/>
                </a:lnTo>
                <a:lnTo>
                  <a:pt x="93528" y="250306"/>
                </a:lnTo>
                <a:lnTo>
                  <a:pt x="113991" y="232270"/>
                </a:lnTo>
                <a:lnTo>
                  <a:pt x="94471" y="218234"/>
                </a:lnTo>
                <a:close/>
              </a:path>
              <a:path w="1208404" h="285750">
                <a:moveTo>
                  <a:pt x="0" y="192328"/>
                </a:moveTo>
                <a:lnTo>
                  <a:pt x="0" y="220367"/>
                </a:lnTo>
                <a:lnTo>
                  <a:pt x="11084" y="219391"/>
                </a:lnTo>
                <a:lnTo>
                  <a:pt x="21028" y="218729"/>
                </a:lnTo>
                <a:lnTo>
                  <a:pt x="29829" y="218353"/>
                </a:lnTo>
                <a:lnTo>
                  <a:pt x="37489" y="218234"/>
                </a:lnTo>
                <a:lnTo>
                  <a:pt x="274925" y="218234"/>
                </a:lnTo>
                <a:lnTo>
                  <a:pt x="274925" y="194462"/>
                </a:lnTo>
                <a:lnTo>
                  <a:pt x="37184" y="194462"/>
                </a:lnTo>
                <a:lnTo>
                  <a:pt x="29872" y="194300"/>
                </a:lnTo>
                <a:lnTo>
                  <a:pt x="20990" y="193852"/>
                </a:lnTo>
                <a:lnTo>
                  <a:pt x="10908" y="193176"/>
                </a:lnTo>
                <a:lnTo>
                  <a:pt x="0" y="192328"/>
                </a:lnTo>
                <a:close/>
              </a:path>
              <a:path w="1208404" h="285750">
                <a:moveTo>
                  <a:pt x="274925" y="218234"/>
                </a:moveTo>
                <a:lnTo>
                  <a:pt x="235913" y="218234"/>
                </a:lnTo>
                <a:lnTo>
                  <a:pt x="244025" y="218396"/>
                </a:lnTo>
                <a:lnTo>
                  <a:pt x="253250" y="218843"/>
                </a:lnTo>
                <a:lnTo>
                  <a:pt x="274925" y="220367"/>
                </a:lnTo>
                <a:lnTo>
                  <a:pt x="274925" y="218234"/>
                </a:lnTo>
                <a:close/>
              </a:path>
              <a:path w="1208404" h="285750">
                <a:moveTo>
                  <a:pt x="85949" y="62786"/>
                </a:moveTo>
                <a:lnTo>
                  <a:pt x="60655" y="62786"/>
                </a:lnTo>
                <a:lnTo>
                  <a:pt x="60655" y="194462"/>
                </a:lnTo>
                <a:lnTo>
                  <a:pt x="85949" y="194462"/>
                </a:lnTo>
                <a:lnTo>
                  <a:pt x="85949" y="165199"/>
                </a:lnTo>
                <a:lnTo>
                  <a:pt x="212136" y="165199"/>
                </a:lnTo>
                <a:lnTo>
                  <a:pt x="212136" y="142036"/>
                </a:lnTo>
                <a:lnTo>
                  <a:pt x="85949" y="142036"/>
                </a:lnTo>
                <a:lnTo>
                  <a:pt x="85949" y="113383"/>
                </a:lnTo>
                <a:lnTo>
                  <a:pt x="212136" y="113383"/>
                </a:lnTo>
                <a:lnTo>
                  <a:pt x="212136" y="90220"/>
                </a:lnTo>
                <a:lnTo>
                  <a:pt x="85949" y="90220"/>
                </a:lnTo>
                <a:lnTo>
                  <a:pt x="85949" y="62786"/>
                </a:lnTo>
                <a:close/>
              </a:path>
              <a:path w="1208404" h="285750">
                <a:moveTo>
                  <a:pt x="212136" y="165199"/>
                </a:moveTo>
                <a:lnTo>
                  <a:pt x="186842" y="165199"/>
                </a:lnTo>
                <a:lnTo>
                  <a:pt x="186842" y="194462"/>
                </a:lnTo>
                <a:lnTo>
                  <a:pt x="212136" y="194462"/>
                </a:lnTo>
                <a:lnTo>
                  <a:pt x="212136" y="165199"/>
                </a:lnTo>
                <a:close/>
              </a:path>
              <a:path w="1208404" h="285750">
                <a:moveTo>
                  <a:pt x="274925" y="192328"/>
                </a:moveTo>
                <a:lnTo>
                  <a:pt x="264040" y="193176"/>
                </a:lnTo>
                <a:lnTo>
                  <a:pt x="253897" y="193852"/>
                </a:lnTo>
                <a:lnTo>
                  <a:pt x="244668" y="194300"/>
                </a:lnTo>
                <a:lnTo>
                  <a:pt x="236523" y="194462"/>
                </a:lnTo>
                <a:lnTo>
                  <a:pt x="274925" y="194462"/>
                </a:lnTo>
                <a:lnTo>
                  <a:pt x="274925" y="192328"/>
                </a:lnTo>
                <a:close/>
              </a:path>
              <a:path w="1208404" h="285750">
                <a:moveTo>
                  <a:pt x="212136" y="113383"/>
                </a:moveTo>
                <a:lnTo>
                  <a:pt x="186842" y="113383"/>
                </a:lnTo>
                <a:lnTo>
                  <a:pt x="186842" y="142036"/>
                </a:lnTo>
                <a:lnTo>
                  <a:pt x="212136" y="142036"/>
                </a:lnTo>
                <a:lnTo>
                  <a:pt x="212136" y="113383"/>
                </a:lnTo>
                <a:close/>
              </a:path>
              <a:path w="1208404" h="285750">
                <a:moveTo>
                  <a:pt x="212136" y="62786"/>
                </a:moveTo>
                <a:lnTo>
                  <a:pt x="186842" y="62786"/>
                </a:lnTo>
                <a:lnTo>
                  <a:pt x="186842" y="90220"/>
                </a:lnTo>
                <a:lnTo>
                  <a:pt x="212136" y="90220"/>
                </a:lnTo>
                <a:lnTo>
                  <a:pt x="212136" y="62786"/>
                </a:lnTo>
                <a:close/>
              </a:path>
              <a:path w="1208404" h="285750">
                <a:moveTo>
                  <a:pt x="3962" y="37490"/>
                </a:moveTo>
                <a:lnTo>
                  <a:pt x="3962" y="64310"/>
                </a:lnTo>
                <a:lnTo>
                  <a:pt x="13566" y="63557"/>
                </a:lnTo>
                <a:lnTo>
                  <a:pt x="21828" y="63091"/>
                </a:lnTo>
                <a:lnTo>
                  <a:pt x="29462" y="62852"/>
                </a:lnTo>
                <a:lnTo>
                  <a:pt x="273706" y="62786"/>
                </a:lnTo>
                <a:lnTo>
                  <a:pt x="273706" y="39014"/>
                </a:lnTo>
                <a:lnTo>
                  <a:pt x="36879" y="39014"/>
                </a:lnTo>
                <a:lnTo>
                  <a:pt x="28905" y="38947"/>
                </a:lnTo>
                <a:lnTo>
                  <a:pt x="21332" y="38709"/>
                </a:lnTo>
                <a:lnTo>
                  <a:pt x="13304" y="38242"/>
                </a:lnTo>
                <a:lnTo>
                  <a:pt x="3962" y="37490"/>
                </a:lnTo>
                <a:close/>
              </a:path>
              <a:path w="1208404" h="285750">
                <a:moveTo>
                  <a:pt x="273706" y="62786"/>
                </a:moveTo>
                <a:lnTo>
                  <a:pt x="239876" y="62786"/>
                </a:lnTo>
                <a:lnTo>
                  <a:pt x="247949" y="62852"/>
                </a:lnTo>
                <a:lnTo>
                  <a:pt x="255764" y="63091"/>
                </a:lnTo>
                <a:lnTo>
                  <a:pt x="264093" y="63557"/>
                </a:lnTo>
                <a:lnTo>
                  <a:pt x="273706" y="64310"/>
                </a:lnTo>
                <a:lnTo>
                  <a:pt x="273706" y="62786"/>
                </a:lnTo>
                <a:close/>
              </a:path>
              <a:path w="1208404" h="285750">
                <a:moveTo>
                  <a:pt x="87778" y="4876"/>
                </a:moveTo>
                <a:lnTo>
                  <a:pt x="58521" y="4876"/>
                </a:lnTo>
                <a:lnTo>
                  <a:pt x="59489" y="14000"/>
                </a:lnTo>
                <a:lnTo>
                  <a:pt x="60129" y="21867"/>
                </a:lnTo>
                <a:lnTo>
                  <a:pt x="60536" y="29735"/>
                </a:lnTo>
                <a:lnTo>
                  <a:pt x="60655" y="39014"/>
                </a:lnTo>
                <a:lnTo>
                  <a:pt x="85949" y="39014"/>
                </a:lnTo>
                <a:lnTo>
                  <a:pt x="86087" y="29392"/>
                </a:lnTo>
                <a:lnTo>
                  <a:pt x="86449" y="21867"/>
                </a:lnTo>
                <a:lnTo>
                  <a:pt x="86999" y="14000"/>
                </a:lnTo>
                <a:lnTo>
                  <a:pt x="87778" y="4876"/>
                </a:lnTo>
                <a:close/>
              </a:path>
              <a:path w="1208404" h="285750">
                <a:moveTo>
                  <a:pt x="214270" y="4876"/>
                </a:moveTo>
                <a:lnTo>
                  <a:pt x="185013" y="4876"/>
                </a:lnTo>
                <a:lnTo>
                  <a:pt x="185942" y="14000"/>
                </a:lnTo>
                <a:lnTo>
                  <a:pt x="186499" y="21867"/>
                </a:lnTo>
                <a:lnTo>
                  <a:pt x="186770" y="29392"/>
                </a:lnTo>
                <a:lnTo>
                  <a:pt x="186842" y="39014"/>
                </a:lnTo>
                <a:lnTo>
                  <a:pt x="212136" y="39014"/>
                </a:lnTo>
                <a:lnTo>
                  <a:pt x="212256" y="30635"/>
                </a:lnTo>
                <a:lnTo>
                  <a:pt x="212632" y="23277"/>
                </a:lnTo>
                <a:lnTo>
                  <a:pt x="213294" y="14719"/>
                </a:lnTo>
                <a:lnTo>
                  <a:pt x="214270" y="4876"/>
                </a:lnTo>
                <a:close/>
              </a:path>
              <a:path w="1208404" h="285750">
                <a:moveTo>
                  <a:pt x="273706" y="37490"/>
                </a:moveTo>
                <a:lnTo>
                  <a:pt x="264307" y="38242"/>
                </a:lnTo>
                <a:lnTo>
                  <a:pt x="256107" y="38709"/>
                </a:lnTo>
                <a:lnTo>
                  <a:pt x="248249" y="38947"/>
                </a:lnTo>
                <a:lnTo>
                  <a:pt x="239876" y="39014"/>
                </a:lnTo>
                <a:lnTo>
                  <a:pt x="273706" y="39014"/>
                </a:lnTo>
                <a:lnTo>
                  <a:pt x="273706" y="37490"/>
                </a:lnTo>
                <a:close/>
              </a:path>
              <a:path w="1208404" h="285750">
                <a:moveTo>
                  <a:pt x="970330" y="178612"/>
                </a:moveTo>
                <a:lnTo>
                  <a:pt x="971083" y="187822"/>
                </a:lnTo>
                <a:lnTo>
                  <a:pt x="971550" y="194917"/>
                </a:lnTo>
                <a:lnTo>
                  <a:pt x="971773" y="200299"/>
                </a:lnTo>
                <a:lnTo>
                  <a:pt x="971740" y="260255"/>
                </a:lnTo>
                <a:lnTo>
                  <a:pt x="971373" y="267232"/>
                </a:lnTo>
                <a:lnTo>
                  <a:pt x="970826" y="275180"/>
                </a:lnTo>
                <a:lnTo>
                  <a:pt x="970026" y="284985"/>
                </a:lnTo>
                <a:lnTo>
                  <a:pt x="997149" y="284985"/>
                </a:lnTo>
                <a:lnTo>
                  <a:pt x="997149" y="270355"/>
                </a:lnTo>
                <a:lnTo>
                  <a:pt x="1169739" y="270355"/>
                </a:lnTo>
                <a:lnTo>
                  <a:pt x="1169495" y="266890"/>
                </a:lnTo>
                <a:lnTo>
                  <a:pt x="1169170" y="260812"/>
                </a:lnTo>
                <a:lnTo>
                  <a:pt x="1169056" y="246887"/>
                </a:lnTo>
                <a:lnTo>
                  <a:pt x="997149" y="246887"/>
                </a:lnTo>
                <a:lnTo>
                  <a:pt x="997149" y="203299"/>
                </a:lnTo>
                <a:lnTo>
                  <a:pt x="1169086" y="203299"/>
                </a:lnTo>
                <a:lnTo>
                  <a:pt x="1169123" y="200299"/>
                </a:lnTo>
                <a:lnTo>
                  <a:pt x="1169361" y="194460"/>
                </a:lnTo>
                <a:lnTo>
                  <a:pt x="1169828" y="187479"/>
                </a:lnTo>
                <a:lnTo>
                  <a:pt x="1170477" y="179831"/>
                </a:lnTo>
                <a:lnTo>
                  <a:pt x="988614" y="179831"/>
                </a:lnTo>
                <a:lnTo>
                  <a:pt x="982823" y="179527"/>
                </a:lnTo>
                <a:lnTo>
                  <a:pt x="970330" y="178612"/>
                </a:lnTo>
                <a:close/>
              </a:path>
              <a:path w="1208404" h="285750">
                <a:moveTo>
                  <a:pt x="1169739" y="270355"/>
                </a:moveTo>
                <a:lnTo>
                  <a:pt x="1143762" y="270355"/>
                </a:lnTo>
                <a:lnTo>
                  <a:pt x="1143762" y="284985"/>
                </a:lnTo>
                <a:lnTo>
                  <a:pt x="1170885" y="284985"/>
                </a:lnTo>
                <a:lnTo>
                  <a:pt x="1170085" y="275138"/>
                </a:lnTo>
                <a:lnTo>
                  <a:pt x="1169739" y="270355"/>
                </a:lnTo>
                <a:close/>
              </a:path>
              <a:path w="1208404" h="285750">
                <a:moveTo>
                  <a:pt x="1169086" y="203299"/>
                </a:moveTo>
                <a:lnTo>
                  <a:pt x="1143762" y="203299"/>
                </a:lnTo>
                <a:lnTo>
                  <a:pt x="1143762" y="246887"/>
                </a:lnTo>
                <a:lnTo>
                  <a:pt x="1169056" y="246887"/>
                </a:lnTo>
                <a:lnTo>
                  <a:pt x="1169086" y="203299"/>
                </a:lnTo>
                <a:close/>
              </a:path>
              <a:path w="1208404" h="285750">
                <a:moveTo>
                  <a:pt x="1170580" y="178612"/>
                </a:moveTo>
                <a:lnTo>
                  <a:pt x="1157782" y="179527"/>
                </a:lnTo>
                <a:lnTo>
                  <a:pt x="1152601" y="179831"/>
                </a:lnTo>
                <a:lnTo>
                  <a:pt x="1170477" y="179831"/>
                </a:lnTo>
                <a:lnTo>
                  <a:pt x="1170580" y="178612"/>
                </a:lnTo>
                <a:close/>
              </a:path>
              <a:path w="1208404" h="285750">
                <a:moveTo>
                  <a:pt x="630529" y="178307"/>
                </a:moveTo>
                <a:lnTo>
                  <a:pt x="631105" y="187488"/>
                </a:lnTo>
                <a:lnTo>
                  <a:pt x="631482" y="194612"/>
                </a:lnTo>
                <a:lnTo>
                  <a:pt x="631644" y="199356"/>
                </a:lnTo>
                <a:lnTo>
                  <a:pt x="631625" y="257079"/>
                </a:lnTo>
                <a:lnTo>
                  <a:pt x="631287" y="264868"/>
                </a:lnTo>
                <a:lnTo>
                  <a:pt x="630848" y="272833"/>
                </a:lnTo>
                <a:lnTo>
                  <a:pt x="630224" y="283156"/>
                </a:lnTo>
                <a:lnTo>
                  <a:pt x="655519" y="283156"/>
                </a:lnTo>
                <a:lnTo>
                  <a:pt x="655519" y="264868"/>
                </a:lnTo>
                <a:lnTo>
                  <a:pt x="723910" y="264868"/>
                </a:lnTo>
                <a:lnTo>
                  <a:pt x="723794" y="263118"/>
                </a:lnTo>
                <a:lnTo>
                  <a:pt x="723556" y="257079"/>
                </a:lnTo>
                <a:lnTo>
                  <a:pt x="723489" y="242925"/>
                </a:lnTo>
                <a:lnTo>
                  <a:pt x="655519" y="242925"/>
                </a:lnTo>
                <a:lnTo>
                  <a:pt x="655519" y="201470"/>
                </a:lnTo>
                <a:lnTo>
                  <a:pt x="723528" y="201470"/>
                </a:lnTo>
                <a:lnTo>
                  <a:pt x="723546" y="199356"/>
                </a:lnTo>
                <a:lnTo>
                  <a:pt x="723718" y="193088"/>
                </a:lnTo>
                <a:lnTo>
                  <a:pt x="724004" y="186364"/>
                </a:lnTo>
                <a:lnTo>
                  <a:pt x="724357" y="179527"/>
                </a:lnTo>
                <a:lnTo>
                  <a:pt x="658569" y="179527"/>
                </a:lnTo>
                <a:lnTo>
                  <a:pt x="652386" y="179465"/>
                </a:lnTo>
                <a:lnTo>
                  <a:pt x="646147" y="179260"/>
                </a:lnTo>
                <a:lnTo>
                  <a:pt x="639109" y="178884"/>
                </a:lnTo>
                <a:lnTo>
                  <a:pt x="630529" y="178307"/>
                </a:lnTo>
                <a:close/>
              </a:path>
              <a:path w="1208404" h="285750">
                <a:moveTo>
                  <a:pt x="723910" y="264868"/>
                </a:moveTo>
                <a:lnTo>
                  <a:pt x="700024" y="264868"/>
                </a:lnTo>
                <a:lnTo>
                  <a:pt x="700024" y="279194"/>
                </a:lnTo>
                <a:lnTo>
                  <a:pt x="725013" y="279194"/>
                </a:lnTo>
                <a:lnTo>
                  <a:pt x="724261" y="270185"/>
                </a:lnTo>
                <a:lnTo>
                  <a:pt x="723910" y="264868"/>
                </a:lnTo>
                <a:close/>
              </a:path>
              <a:path w="1208404" h="285750">
                <a:moveTo>
                  <a:pt x="723528" y="201470"/>
                </a:moveTo>
                <a:lnTo>
                  <a:pt x="700024" y="201470"/>
                </a:lnTo>
                <a:lnTo>
                  <a:pt x="700024" y="242925"/>
                </a:lnTo>
                <a:lnTo>
                  <a:pt x="723489" y="242925"/>
                </a:lnTo>
                <a:lnTo>
                  <a:pt x="723528" y="201470"/>
                </a:lnTo>
                <a:close/>
              </a:path>
              <a:path w="1208404" h="285750">
                <a:moveTo>
                  <a:pt x="724404" y="178612"/>
                </a:moveTo>
                <a:lnTo>
                  <a:pt x="707339" y="179527"/>
                </a:lnTo>
                <a:lnTo>
                  <a:pt x="724357" y="179527"/>
                </a:lnTo>
                <a:lnTo>
                  <a:pt x="724404" y="178612"/>
                </a:lnTo>
                <a:close/>
              </a:path>
              <a:path w="1208404" h="285750">
                <a:moveTo>
                  <a:pt x="743305" y="170992"/>
                </a:moveTo>
                <a:lnTo>
                  <a:pt x="743881" y="180178"/>
                </a:lnTo>
                <a:lnTo>
                  <a:pt x="744258" y="187564"/>
                </a:lnTo>
                <a:lnTo>
                  <a:pt x="744462" y="193750"/>
                </a:lnTo>
                <a:lnTo>
                  <a:pt x="744415" y="259131"/>
                </a:lnTo>
                <a:lnTo>
                  <a:pt x="744105" y="266890"/>
                </a:lnTo>
                <a:lnTo>
                  <a:pt x="743621" y="275209"/>
                </a:lnTo>
                <a:lnTo>
                  <a:pt x="743000" y="284375"/>
                </a:lnTo>
                <a:lnTo>
                  <a:pt x="769209" y="284375"/>
                </a:lnTo>
                <a:lnTo>
                  <a:pt x="769209" y="269135"/>
                </a:lnTo>
                <a:lnTo>
                  <a:pt x="882537" y="269135"/>
                </a:lnTo>
                <a:lnTo>
                  <a:pt x="882404" y="266813"/>
                </a:lnTo>
                <a:lnTo>
                  <a:pt x="882098" y="259131"/>
                </a:lnTo>
                <a:lnTo>
                  <a:pt x="881985" y="245668"/>
                </a:lnTo>
                <a:lnTo>
                  <a:pt x="769209" y="245668"/>
                </a:lnTo>
                <a:lnTo>
                  <a:pt x="769209" y="195069"/>
                </a:lnTo>
                <a:lnTo>
                  <a:pt x="882038" y="195069"/>
                </a:lnTo>
                <a:lnTo>
                  <a:pt x="882057" y="193750"/>
                </a:lnTo>
                <a:lnTo>
                  <a:pt x="882252" y="187183"/>
                </a:lnTo>
                <a:lnTo>
                  <a:pt x="882628" y="179644"/>
                </a:lnTo>
                <a:lnTo>
                  <a:pt x="883123" y="172211"/>
                </a:lnTo>
                <a:lnTo>
                  <a:pt x="773174" y="172211"/>
                </a:lnTo>
                <a:lnTo>
                  <a:pt x="766320" y="172150"/>
                </a:lnTo>
                <a:lnTo>
                  <a:pt x="759723" y="171945"/>
                </a:lnTo>
                <a:lnTo>
                  <a:pt x="752385" y="171569"/>
                </a:lnTo>
                <a:lnTo>
                  <a:pt x="743305" y="170992"/>
                </a:lnTo>
                <a:close/>
              </a:path>
              <a:path w="1208404" h="285750">
                <a:moveTo>
                  <a:pt x="882537" y="269135"/>
                </a:moveTo>
                <a:lnTo>
                  <a:pt x="857300" y="269135"/>
                </a:lnTo>
                <a:lnTo>
                  <a:pt x="857300" y="284375"/>
                </a:lnTo>
                <a:lnTo>
                  <a:pt x="883509" y="284375"/>
                </a:lnTo>
                <a:lnTo>
                  <a:pt x="882883" y="275161"/>
                </a:lnTo>
                <a:lnTo>
                  <a:pt x="882537" y="269135"/>
                </a:lnTo>
                <a:close/>
              </a:path>
              <a:path w="1208404" h="285750">
                <a:moveTo>
                  <a:pt x="882038" y="195069"/>
                </a:moveTo>
                <a:lnTo>
                  <a:pt x="857300" y="195069"/>
                </a:lnTo>
                <a:lnTo>
                  <a:pt x="857300" y="245668"/>
                </a:lnTo>
                <a:lnTo>
                  <a:pt x="881985" y="245668"/>
                </a:lnTo>
                <a:lnTo>
                  <a:pt x="882038" y="195069"/>
                </a:lnTo>
                <a:close/>
              </a:path>
              <a:path w="1208404" h="285750">
                <a:moveTo>
                  <a:pt x="883204" y="170992"/>
                </a:moveTo>
                <a:lnTo>
                  <a:pt x="874820" y="171569"/>
                </a:lnTo>
                <a:lnTo>
                  <a:pt x="867777" y="171945"/>
                </a:lnTo>
                <a:lnTo>
                  <a:pt x="861134" y="172150"/>
                </a:lnTo>
                <a:lnTo>
                  <a:pt x="853946" y="172211"/>
                </a:lnTo>
                <a:lnTo>
                  <a:pt x="883123" y="172211"/>
                </a:lnTo>
                <a:lnTo>
                  <a:pt x="883204" y="170992"/>
                </a:lnTo>
                <a:close/>
              </a:path>
              <a:path w="1208404" h="285750">
                <a:moveTo>
                  <a:pt x="972769" y="133807"/>
                </a:moveTo>
                <a:lnTo>
                  <a:pt x="972769" y="160017"/>
                </a:lnTo>
                <a:lnTo>
                  <a:pt x="982453" y="159264"/>
                </a:lnTo>
                <a:lnTo>
                  <a:pt x="990596" y="158798"/>
                </a:lnTo>
                <a:lnTo>
                  <a:pt x="998055" y="158560"/>
                </a:lnTo>
                <a:lnTo>
                  <a:pt x="1168446" y="158493"/>
                </a:lnTo>
                <a:lnTo>
                  <a:pt x="1168446" y="135331"/>
                </a:lnTo>
                <a:lnTo>
                  <a:pt x="1005686" y="135331"/>
                </a:lnTo>
                <a:lnTo>
                  <a:pt x="997498" y="135264"/>
                </a:lnTo>
                <a:lnTo>
                  <a:pt x="989796" y="135026"/>
                </a:lnTo>
                <a:lnTo>
                  <a:pt x="981811" y="134559"/>
                </a:lnTo>
                <a:lnTo>
                  <a:pt x="972769" y="133807"/>
                </a:lnTo>
                <a:close/>
              </a:path>
              <a:path w="1208404" h="285750">
                <a:moveTo>
                  <a:pt x="1168446" y="158493"/>
                </a:moveTo>
                <a:lnTo>
                  <a:pt x="1136140" y="158493"/>
                </a:lnTo>
                <a:lnTo>
                  <a:pt x="1143504" y="158560"/>
                </a:lnTo>
                <a:lnTo>
                  <a:pt x="1150695" y="158798"/>
                </a:lnTo>
                <a:lnTo>
                  <a:pt x="1158686" y="159264"/>
                </a:lnTo>
                <a:lnTo>
                  <a:pt x="1168446" y="160017"/>
                </a:lnTo>
                <a:lnTo>
                  <a:pt x="1168446" y="158493"/>
                </a:lnTo>
                <a:close/>
              </a:path>
              <a:path w="1208404" h="285750">
                <a:moveTo>
                  <a:pt x="1168446" y="133807"/>
                </a:moveTo>
                <a:lnTo>
                  <a:pt x="1159457" y="134559"/>
                </a:lnTo>
                <a:lnTo>
                  <a:pt x="1151609" y="135026"/>
                </a:lnTo>
                <a:lnTo>
                  <a:pt x="1144104" y="135264"/>
                </a:lnTo>
                <a:lnTo>
                  <a:pt x="1136140" y="135331"/>
                </a:lnTo>
                <a:lnTo>
                  <a:pt x="1168446" y="135331"/>
                </a:lnTo>
                <a:lnTo>
                  <a:pt x="1168446" y="133807"/>
                </a:lnTo>
                <a:close/>
              </a:path>
              <a:path w="1208404" h="285750">
                <a:moveTo>
                  <a:pt x="631748" y="132283"/>
                </a:moveTo>
                <a:lnTo>
                  <a:pt x="631748" y="156969"/>
                </a:lnTo>
                <a:lnTo>
                  <a:pt x="648813" y="155750"/>
                </a:lnTo>
                <a:lnTo>
                  <a:pt x="723489" y="155750"/>
                </a:lnTo>
                <a:lnTo>
                  <a:pt x="723489" y="133502"/>
                </a:lnTo>
                <a:lnTo>
                  <a:pt x="648204" y="133502"/>
                </a:lnTo>
                <a:lnTo>
                  <a:pt x="631748" y="132283"/>
                </a:lnTo>
                <a:close/>
              </a:path>
              <a:path w="1208404" h="285750">
                <a:moveTo>
                  <a:pt x="723489" y="155750"/>
                </a:moveTo>
                <a:lnTo>
                  <a:pt x="706729" y="155750"/>
                </a:lnTo>
                <a:lnTo>
                  <a:pt x="723489" y="156969"/>
                </a:lnTo>
                <a:lnTo>
                  <a:pt x="723489" y="155750"/>
                </a:lnTo>
                <a:close/>
              </a:path>
              <a:path w="1208404" h="285750">
                <a:moveTo>
                  <a:pt x="723489" y="132283"/>
                </a:moveTo>
                <a:lnTo>
                  <a:pt x="711606" y="133197"/>
                </a:lnTo>
                <a:lnTo>
                  <a:pt x="707034" y="133502"/>
                </a:lnTo>
                <a:lnTo>
                  <a:pt x="723489" y="133502"/>
                </a:lnTo>
                <a:lnTo>
                  <a:pt x="723489" y="132283"/>
                </a:lnTo>
                <a:close/>
              </a:path>
              <a:path w="1208404" h="285750">
                <a:moveTo>
                  <a:pt x="972769" y="90830"/>
                </a:moveTo>
                <a:lnTo>
                  <a:pt x="972769" y="117040"/>
                </a:lnTo>
                <a:lnTo>
                  <a:pt x="982068" y="116288"/>
                </a:lnTo>
                <a:lnTo>
                  <a:pt x="990254" y="115821"/>
                </a:lnTo>
                <a:lnTo>
                  <a:pt x="997926" y="115583"/>
                </a:lnTo>
                <a:lnTo>
                  <a:pt x="1168446" y="115516"/>
                </a:lnTo>
                <a:lnTo>
                  <a:pt x="1168446" y="92354"/>
                </a:lnTo>
                <a:lnTo>
                  <a:pt x="1005686" y="92354"/>
                </a:lnTo>
                <a:lnTo>
                  <a:pt x="997498" y="92287"/>
                </a:lnTo>
                <a:lnTo>
                  <a:pt x="989796" y="92049"/>
                </a:lnTo>
                <a:lnTo>
                  <a:pt x="981811" y="91582"/>
                </a:lnTo>
                <a:lnTo>
                  <a:pt x="972769" y="90830"/>
                </a:lnTo>
                <a:close/>
              </a:path>
              <a:path w="1208404" h="285750">
                <a:moveTo>
                  <a:pt x="1168446" y="115516"/>
                </a:moveTo>
                <a:lnTo>
                  <a:pt x="1136140" y="115516"/>
                </a:lnTo>
                <a:lnTo>
                  <a:pt x="1143547" y="115583"/>
                </a:lnTo>
                <a:lnTo>
                  <a:pt x="1151038" y="115821"/>
                </a:lnTo>
                <a:lnTo>
                  <a:pt x="1159157" y="116288"/>
                </a:lnTo>
                <a:lnTo>
                  <a:pt x="1168446" y="117040"/>
                </a:lnTo>
                <a:lnTo>
                  <a:pt x="1168446" y="115516"/>
                </a:lnTo>
                <a:close/>
              </a:path>
              <a:path w="1208404" h="285750">
                <a:moveTo>
                  <a:pt x="1168446" y="90830"/>
                </a:moveTo>
                <a:lnTo>
                  <a:pt x="1159457" y="91582"/>
                </a:lnTo>
                <a:lnTo>
                  <a:pt x="1151609" y="92049"/>
                </a:lnTo>
                <a:lnTo>
                  <a:pt x="1144104" y="92287"/>
                </a:lnTo>
                <a:lnTo>
                  <a:pt x="1136140" y="92354"/>
                </a:lnTo>
                <a:lnTo>
                  <a:pt x="1168446" y="92354"/>
                </a:lnTo>
                <a:lnTo>
                  <a:pt x="1168446" y="90830"/>
                </a:lnTo>
                <a:close/>
              </a:path>
              <a:path w="1208404" h="285750">
                <a:moveTo>
                  <a:pt x="902102" y="151483"/>
                </a:moveTo>
                <a:lnTo>
                  <a:pt x="869796" y="151483"/>
                </a:lnTo>
                <a:lnTo>
                  <a:pt x="876131" y="151554"/>
                </a:lnTo>
                <a:lnTo>
                  <a:pt x="882979" y="151825"/>
                </a:lnTo>
                <a:lnTo>
                  <a:pt x="891312" y="152383"/>
                </a:lnTo>
                <a:lnTo>
                  <a:pt x="902102" y="153311"/>
                </a:lnTo>
                <a:lnTo>
                  <a:pt x="902102" y="151483"/>
                </a:lnTo>
                <a:close/>
              </a:path>
              <a:path w="1208404" h="285750">
                <a:moveTo>
                  <a:pt x="725017" y="127101"/>
                </a:moveTo>
                <a:lnTo>
                  <a:pt x="725017" y="153007"/>
                </a:lnTo>
                <a:lnTo>
                  <a:pt x="735088" y="152254"/>
                </a:lnTo>
                <a:lnTo>
                  <a:pt x="743188" y="151787"/>
                </a:lnTo>
                <a:lnTo>
                  <a:pt x="750432" y="151549"/>
                </a:lnTo>
                <a:lnTo>
                  <a:pt x="902102" y="151483"/>
                </a:lnTo>
                <a:lnTo>
                  <a:pt x="902102" y="128625"/>
                </a:lnTo>
                <a:lnTo>
                  <a:pt x="757934" y="128625"/>
                </a:lnTo>
                <a:lnTo>
                  <a:pt x="750089" y="128558"/>
                </a:lnTo>
                <a:lnTo>
                  <a:pt x="742731" y="128320"/>
                </a:lnTo>
                <a:lnTo>
                  <a:pt x="734745" y="127854"/>
                </a:lnTo>
                <a:lnTo>
                  <a:pt x="725017" y="127101"/>
                </a:lnTo>
                <a:close/>
              </a:path>
              <a:path w="1208404" h="285750">
                <a:moveTo>
                  <a:pt x="802737" y="88694"/>
                </a:moveTo>
                <a:lnTo>
                  <a:pt x="778357" y="88694"/>
                </a:lnTo>
                <a:lnTo>
                  <a:pt x="775195" y="96006"/>
                </a:lnTo>
                <a:lnTo>
                  <a:pt x="772472" y="102648"/>
                </a:lnTo>
                <a:lnTo>
                  <a:pt x="768756" y="112228"/>
                </a:lnTo>
                <a:lnTo>
                  <a:pt x="762508" y="128625"/>
                </a:lnTo>
                <a:lnTo>
                  <a:pt x="787802" y="128625"/>
                </a:lnTo>
                <a:lnTo>
                  <a:pt x="791936" y="120842"/>
                </a:lnTo>
                <a:lnTo>
                  <a:pt x="795270" y="112773"/>
                </a:lnTo>
                <a:lnTo>
                  <a:pt x="798617" y="102602"/>
                </a:lnTo>
                <a:lnTo>
                  <a:pt x="802737" y="88694"/>
                </a:lnTo>
                <a:close/>
              </a:path>
              <a:path w="1208404" h="285750">
                <a:moveTo>
                  <a:pt x="870145" y="88694"/>
                </a:moveTo>
                <a:lnTo>
                  <a:pt x="845413" y="88694"/>
                </a:lnTo>
                <a:lnTo>
                  <a:pt x="845413" y="128625"/>
                </a:lnTo>
                <a:lnTo>
                  <a:pt x="902102" y="128625"/>
                </a:lnTo>
                <a:lnTo>
                  <a:pt x="870098" y="128619"/>
                </a:lnTo>
                <a:lnTo>
                  <a:pt x="870145" y="88694"/>
                </a:lnTo>
                <a:close/>
              </a:path>
              <a:path w="1208404" h="285750">
                <a:moveTo>
                  <a:pt x="902102" y="126796"/>
                </a:moveTo>
                <a:lnTo>
                  <a:pt x="894637" y="127558"/>
                </a:lnTo>
                <a:lnTo>
                  <a:pt x="889455" y="128015"/>
                </a:lnTo>
                <a:lnTo>
                  <a:pt x="884694" y="128282"/>
                </a:lnTo>
                <a:lnTo>
                  <a:pt x="870098" y="128619"/>
                </a:lnTo>
                <a:lnTo>
                  <a:pt x="902102" y="128619"/>
                </a:lnTo>
                <a:lnTo>
                  <a:pt x="902102" y="126796"/>
                </a:lnTo>
                <a:close/>
              </a:path>
              <a:path w="1208404" h="285750">
                <a:moveTo>
                  <a:pt x="631748" y="87172"/>
                </a:moveTo>
                <a:lnTo>
                  <a:pt x="631748" y="111859"/>
                </a:lnTo>
                <a:lnTo>
                  <a:pt x="649118" y="110639"/>
                </a:lnTo>
                <a:lnTo>
                  <a:pt x="723489" y="110639"/>
                </a:lnTo>
                <a:lnTo>
                  <a:pt x="723489" y="88391"/>
                </a:lnTo>
                <a:lnTo>
                  <a:pt x="648508" y="88391"/>
                </a:lnTo>
                <a:lnTo>
                  <a:pt x="643632" y="88087"/>
                </a:lnTo>
                <a:lnTo>
                  <a:pt x="631748" y="87172"/>
                </a:lnTo>
                <a:close/>
              </a:path>
              <a:path w="1208404" h="285750">
                <a:moveTo>
                  <a:pt x="723489" y="110639"/>
                </a:moveTo>
                <a:lnTo>
                  <a:pt x="706424" y="110639"/>
                </a:lnTo>
                <a:lnTo>
                  <a:pt x="723489" y="111859"/>
                </a:lnTo>
                <a:lnTo>
                  <a:pt x="723489" y="110639"/>
                </a:lnTo>
                <a:close/>
              </a:path>
              <a:path w="1208404" h="285750">
                <a:moveTo>
                  <a:pt x="740562" y="64617"/>
                </a:moveTo>
                <a:lnTo>
                  <a:pt x="740562" y="90218"/>
                </a:lnTo>
                <a:lnTo>
                  <a:pt x="757932" y="89113"/>
                </a:lnTo>
                <a:lnTo>
                  <a:pt x="764562" y="88803"/>
                </a:lnTo>
                <a:lnTo>
                  <a:pt x="769821" y="88694"/>
                </a:lnTo>
                <a:lnTo>
                  <a:pt x="870145" y="88694"/>
                </a:lnTo>
                <a:lnTo>
                  <a:pt x="870160" y="86994"/>
                </a:lnTo>
                <a:lnTo>
                  <a:pt x="870365" y="80427"/>
                </a:lnTo>
                <a:lnTo>
                  <a:pt x="870741" y="73345"/>
                </a:lnTo>
                <a:lnTo>
                  <a:pt x="871234" y="66141"/>
                </a:lnTo>
                <a:lnTo>
                  <a:pt x="769821" y="66141"/>
                </a:lnTo>
                <a:lnTo>
                  <a:pt x="764305" y="66074"/>
                </a:lnTo>
                <a:lnTo>
                  <a:pt x="757932" y="65836"/>
                </a:lnTo>
                <a:lnTo>
                  <a:pt x="750190" y="65370"/>
                </a:lnTo>
                <a:lnTo>
                  <a:pt x="740562" y="64617"/>
                </a:lnTo>
                <a:close/>
              </a:path>
              <a:path w="1208404" h="285750">
                <a:moveTo>
                  <a:pt x="723489" y="87172"/>
                </a:moveTo>
                <a:lnTo>
                  <a:pt x="712216" y="88087"/>
                </a:lnTo>
                <a:lnTo>
                  <a:pt x="707034" y="88391"/>
                </a:lnTo>
                <a:lnTo>
                  <a:pt x="723489" y="88391"/>
                </a:lnTo>
                <a:lnTo>
                  <a:pt x="723489" y="87172"/>
                </a:lnTo>
                <a:close/>
              </a:path>
              <a:path w="1208404" h="285750">
                <a:moveTo>
                  <a:pt x="619861" y="42671"/>
                </a:moveTo>
                <a:lnTo>
                  <a:pt x="619861" y="68577"/>
                </a:lnTo>
                <a:lnTo>
                  <a:pt x="628689" y="68001"/>
                </a:lnTo>
                <a:lnTo>
                  <a:pt x="635631" y="67624"/>
                </a:lnTo>
                <a:lnTo>
                  <a:pt x="641547" y="67420"/>
                </a:lnTo>
                <a:lnTo>
                  <a:pt x="647292" y="67358"/>
                </a:lnTo>
                <a:lnTo>
                  <a:pt x="735376" y="67358"/>
                </a:lnTo>
                <a:lnTo>
                  <a:pt x="735376" y="44195"/>
                </a:lnTo>
                <a:lnTo>
                  <a:pt x="647292" y="44195"/>
                </a:lnTo>
                <a:lnTo>
                  <a:pt x="641247" y="44129"/>
                </a:lnTo>
                <a:lnTo>
                  <a:pt x="635289" y="43891"/>
                </a:lnTo>
                <a:lnTo>
                  <a:pt x="628474" y="43424"/>
                </a:lnTo>
                <a:lnTo>
                  <a:pt x="619861" y="42671"/>
                </a:lnTo>
                <a:close/>
              </a:path>
              <a:path w="1208404" h="285750">
                <a:moveTo>
                  <a:pt x="735376" y="67358"/>
                </a:moveTo>
                <a:lnTo>
                  <a:pt x="717092" y="67358"/>
                </a:lnTo>
                <a:lnTo>
                  <a:pt x="735376" y="68272"/>
                </a:lnTo>
                <a:lnTo>
                  <a:pt x="735376" y="67358"/>
                </a:lnTo>
                <a:close/>
              </a:path>
              <a:path w="1208404" h="285750">
                <a:moveTo>
                  <a:pt x="815234" y="37183"/>
                </a:moveTo>
                <a:lnTo>
                  <a:pt x="790549" y="37183"/>
                </a:lnTo>
                <a:lnTo>
                  <a:pt x="788796" y="42671"/>
                </a:lnTo>
                <a:lnTo>
                  <a:pt x="787299" y="48051"/>
                </a:lnTo>
                <a:lnTo>
                  <a:pt x="785534" y="55187"/>
                </a:lnTo>
                <a:lnTo>
                  <a:pt x="782929" y="66141"/>
                </a:lnTo>
                <a:lnTo>
                  <a:pt x="807309" y="66141"/>
                </a:lnTo>
                <a:lnTo>
                  <a:pt x="809276" y="62473"/>
                </a:lnTo>
                <a:lnTo>
                  <a:pt x="811157" y="56461"/>
                </a:lnTo>
                <a:lnTo>
                  <a:pt x="813105" y="48005"/>
                </a:lnTo>
                <a:lnTo>
                  <a:pt x="815234" y="37183"/>
                </a:lnTo>
                <a:close/>
              </a:path>
              <a:path w="1208404" h="285750">
                <a:moveTo>
                  <a:pt x="871317" y="64922"/>
                </a:moveTo>
                <a:lnTo>
                  <a:pt x="862504" y="65498"/>
                </a:lnTo>
                <a:lnTo>
                  <a:pt x="855204" y="65874"/>
                </a:lnTo>
                <a:lnTo>
                  <a:pt x="848646" y="66079"/>
                </a:lnTo>
                <a:lnTo>
                  <a:pt x="842059" y="66141"/>
                </a:lnTo>
                <a:lnTo>
                  <a:pt x="871234" y="66141"/>
                </a:lnTo>
                <a:lnTo>
                  <a:pt x="871317" y="64922"/>
                </a:lnTo>
                <a:close/>
              </a:path>
              <a:path w="1208404" h="285750">
                <a:moveTo>
                  <a:pt x="666616" y="0"/>
                </a:moveTo>
                <a:lnTo>
                  <a:pt x="650341" y="14523"/>
                </a:lnTo>
                <a:lnTo>
                  <a:pt x="658714" y="24561"/>
                </a:lnTo>
                <a:lnTo>
                  <a:pt x="666343" y="33169"/>
                </a:lnTo>
                <a:lnTo>
                  <a:pt x="673058" y="39873"/>
                </a:lnTo>
                <a:lnTo>
                  <a:pt x="678688" y="44195"/>
                </a:lnTo>
                <a:lnTo>
                  <a:pt x="694228" y="44195"/>
                </a:lnTo>
                <a:lnTo>
                  <a:pt x="702458" y="40471"/>
                </a:lnTo>
                <a:lnTo>
                  <a:pt x="692725" y="26203"/>
                </a:lnTo>
                <a:lnTo>
                  <a:pt x="685176" y="16603"/>
                </a:lnTo>
                <a:lnTo>
                  <a:pt x="677307" y="8819"/>
                </a:lnTo>
                <a:lnTo>
                  <a:pt x="666616" y="0"/>
                </a:lnTo>
                <a:close/>
              </a:path>
              <a:path w="1208404" h="285750">
                <a:moveTo>
                  <a:pt x="735376" y="42671"/>
                </a:moveTo>
                <a:lnTo>
                  <a:pt x="727149" y="43424"/>
                </a:lnTo>
                <a:lnTo>
                  <a:pt x="720521" y="43891"/>
                </a:lnTo>
                <a:lnTo>
                  <a:pt x="714463" y="44129"/>
                </a:lnTo>
                <a:lnTo>
                  <a:pt x="707947" y="44195"/>
                </a:lnTo>
                <a:lnTo>
                  <a:pt x="735376" y="44195"/>
                </a:lnTo>
                <a:lnTo>
                  <a:pt x="735376" y="42671"/>
                </a:lnTo>
                <a:close/>
              </a:path>
              <a:path w="1208404" h="285750">
                <a:moveTo>
                  <a:pt x="734466" y="12801"/>
                </a:moveTo>
                <a:lnTo>
                  <a:pt x="734466" y="38707"/>
                </a:lnTo>
                <a:lnTo>
                  <a:pt x="744536" y="37954"/>
                </a:lnTo>
                <a:lnTo>
                  <a:pt x="752637" y="37487"/>
                </a:lnTo>
                <a:lnTo>
                  <a:pt x="759881" y="37249"/>
                </a:lnTo>
                <a:lnTo>
                  <a:pt x="896920" y="37183"/>
                </a:lnTo>
                <a:lnTo>
                  <a:pt x="896920" y="14325"/>
                </a:lnTo>
                <a:lnTo>
                  <a:pt x="767993" y="14325"/>
                </a:lnTo>
                <a:lnTo>
                  <a:pt x="760395" y="14258"/>
                </a:lnTo>
                <a:lnTo>
                  <a:pt x="752941" y="14020"/>
                </a:lnTo>
                <a:lnTo>
                  <a:pt x="744632" y="13554"/>
                </a:lnTo>
                <a:lnTo>
                  <a:pt x="734466" y="12801"/>
                </a:lnTo>
                <a:close/>
              </a:path>
              <a:path w="1208404" h="285750">
                <a:moveTo>
                  <a:pt x="896920" y="37183"/>
                </a:moveTo>
                <a:lnTo>
                  <a:pt x="864309" y="37183"/>
                </a:lnTo>
                <a:lnTo>
                  <a:pt x="871763" y="37249"/>
                </a:lnTo>
                <a:lnTo>
                  <a:pt x="878902" y="37487"/>
                </a:lnTo>
                <a:lnTo>
                  <a:pt x="886898" y="37954"/>
                </a:lnTo>
                <a:lnTo>
                  <a:pt x="896920" y="38707"/>
                </a:lnTo>
                <a:lnTo>
                  <a:pt x="896920" y="37183"/>
                </a:lnTo>
                <a:close/>
              </a:path>
              <a:path w="1208404" h="285750">
                <a:moveTo>
                  <a:pt x="896920" y="12801"/>
                </a:moveTo>
                <a:lnTo>
                  <a:pt x="887317" y="13554"/>
                </a:lnTo>
                <a:lnTo>
                  <a:pt x="879055" y="14020"/>
                </a:lnTo>
                <a:lnTo>
                  <a:pt x="871421" y="14258"/>
                </a:lnTo>
                <a:lnTo>
                  <a:pt x="863700" y="14325"/>
                </a:lnTo>
                <a:lnTo>
                  <a:pt x="896920" y="14325"/>
                </a:lnTo>
                <a:lnTo>
                  <a:pt x="896920" y="12801"/>
                </a:lnTo>
                <a:close/>
              </a:path>
              <a:path w="1208404" h="285750">
                <a:moveTo>
                  <a:pt x="367838" y="111554"/>
                </a:moveTo>
                <a:lnTo>
                  <a:pt x="343458" y="111554"/>
                </a:lnTo>
                <a:lnTo>
                  <a:pt x="342882" y="118808"/>
                </a:lnTo>
                <a:lnTo>
                  <a:pt x="342506" y="126605"/>
                </a:lnTo>
                <a:lnTo>
                  <a:pt x="342301" y="135259"/>
                </a:lnTo>
                <a:lnTo>
                  <a:pt x="342260" y="141805"/>
                </a:lnTo>
                <a:lnTo>
                  <a:pt x="342149" y="252710"/>
                </a:lnTo>
                <a:lnTo>
                  <a:pt x="342029" y="257280"/>
                </a:lnTo>
                <a:lnTo>
                  <a:pt x="341801" y="263344"/>
                </a:lnTo>
                <a:lnTo>
                  <a:pt x="341204" y="273790"/>
                </a:lnTo>
                <a:lnTo>
                  <a:pt x="340410" y="285290"/>
                </a:lnTo>
                <a:lnTo>
                  <a:pt x="369362" y="285290"/>
                </a:lnTo>
                <a:lnTo>
                  <a:pt x="368246" y="263344"/>
                </a:lnTo>
                <a:lnTo>
                  <a:pt x="368040" y="257280"/>
                </a:lnTo>
                <a:lnTo>
                  <a:pt x="367924" y="252710"/>
                </a:lnTo>
                <a:lnTo>
                  <a:pt x="367838" y="111554"/>
                </a:lnTo>
                <a:close/>
              </a:path>
              <a:path w="1208404" h="285750">
                <a:moveTo>
                  <a:pt x="436418" y="135845"/>
                </a:moveTo>
                <a:lnTo>
                  <a:pt x="411124" y="135845"/>
                </a:lnTo>
                <a:lnTo>
                  <a:pt x="411228" y="242925"/>
                </a:lnTo>
                <a:lnTo>
                  <a:pt x="438432" y="270302"/>
                </a:lnTo>
                <a:lnTo>
                  <a:pt x="482751" y="272488"/>
                </a:lnTo>
                <a:lnTo>
                  <a:pt x="518844" y="272088"/>
                </a:lnTo>
                <a:lnTo>
                  <a:pt x="558572" y="267859"/>
                </a:lnTo>
                <a:lnTo>
                  <a:pt x="577640" y="248411"/>
                </a:lnTo>
                <a:lnTo>
                  <a:pt x="489456" y="248411"/>
                </a:lnTo>
                <a:lnTo>
                  <a:pt x="475086" y="248288"/>
                </a:lnTo>
                <a:lnTo>
                  <a:pt x="436418" y="241706"/>
                </a:lnTo>
                <a:lnTo>
                  <a:pt x="436418" y="135845"/>
                </a:lnTo>
                <a:close/>
              </a:path>
              <a:path w="1208404" h="285750">
                <a:moveTo>
                  <a:pt x="560429" y="199339"/>
                </a:moveTo>
                <a:lnTo>
                  <a:pt x="551774" y="238215"/>
                </a:lnTo>
                <a:lnTo>
                  <a:pt x="512388" y="248154"/>
                </a:lnTo>
                <a:lnTo>
                  <a:pt x="489456" y="248411"/>
                </a:lnTo>
                <a:lnTo>
                  <a:pt x="577640" y="248411"/>
                </a:lnTo>
                <a:lnTo>
                  <a:pt x="578341" y="246838"/>
                </a:lnTo>
                <a:lnTo>
                  <a:pt x="582365" y="230611"/>
                </a:lnTo>
                <a:lnTo>
                  <a:pt x="586075" y="207191"/>
                </a:lnTo>
                <a:lnTo>
                  <a:pt x="580445" y="205609"/>
                </a:lnTo>
                <a:lnTo>
                  <a:pt x="575326" y="204092"/>
                </a:lnTo>
                <a:lnTo>
                  <a:pt x="560429" y="199339"/>
                </a:lnTo>
                <a:close/>
              </a:path>
              <a:path w="1208404" h="285750">
                <a:moveTo>
                  <a:pt x="499512" y="111249"/>
                </a:moveTo>
                <a:lnTo>
                  <a:pt x="474827" y="111249"/>
                </a:lnTo>
                <a:lnTo>
                  <a:pt x="474713" y="194476"/>
                </a:lnTo>
                <a:lnTo>
                  <a:pt x="474346" y="202162"/>
                </a:lnTo>
                <a:lnTo>
                  <a:pt x="473798" y="210125"/>
                </a:lnTo>
                <a:lnTo>
                  <a:pt x="472998" y="220063"/>
                </a:lnTo>
                <a:lnTo>
                  <a:pt x="501341" y="220063"/>
                </a:lnTo>
                <a:lnTo>
                  <a:pt x="500541" y="210087"/>
                </a:lnTo>
                <a:lnTo>
                  <a:pt x="499969" y="201739"/>
                </a:lnTo>
                <a:lnTo>
                  <a:pt x="499626" y="194476"/>
                </a:lnTo>
                <a:lnTo>
                  <a:pt x="499512" y="111249"/>
                </a:lnTo>
                <a:close/>
              </a:path>
              <a:path w="1208404" h="285750">
                <a:moveTo>
                  <a:pt x="504393" y="170992"/>
                </a:moveTo>
                <a:lnTo>
                  <a:pt x="506317" y="179749"/>
                </a:lnTo>
                <a:lnTo>
                  <a:pt x="507669" y="186192"/>
                </a:lnTo>
                <a:lnTo>
                  <a:pt x="508748" y="191830"/>
                </a:lnTo>
                <a:lnTo>
                  <a:pt x="509574" y="196593"/>
                </a:lnTo>
                <a:lnTo>
                  <a:pt x="518413" y="197507"/>
                </a:lnTo>
                <a:lnTo>
                  <a:pt x="524205" y="197812"/>
                </a:lnTo>
                <a:lnTo>
                  <a:pt x="534262" y="197812"/>
                </a:lnTo>
                <a:lnTo>
                  <a:pt x="548462" y="196550"/>
                </a:lnTo>
                <a:lnTo>
                  <a:pt x="557348" y="191830"/>
                </a:lnTo>
                <a:lnTo>
                  <a:pt x="562463" y="182253"/>
                </a:lnTo>
                <a:lnTo>
                  <a:pt x="563904" y="174345"/>
                </a:lnTo>
                <a:lnTo>
                  <a:pt x="532433" y="174345"/>
                </a:lnTo>
                <a:lnTo>
                  <a:pt x="528650" y="174164"/>
                </a:lnTo>
                <a:lnTo>
                  <a:pt x="522982" y="173583"/>
                </a:lnTo>
                <a:lnTo>
                  <a:pt x="515030" y="172545"/>
                </a:lnTo>
                <a:lnTo>
                  <a:pt x="504393" y="170992"/>
                </a:lnTo>
                <a:close/>
              </a:path>
              <a:path w="1208404" h="285750">
                <a:moveTo>
                  <a:pt x="570390" y="86255"/>
                </a:moveTo>
                <a:lnTo>
                  <a:pt x="545845" y="86255"/>
                </a:lnTo>
                <a:lnTo>
                  <a:pt x="545284" y="100611"/>
                </a:lnTo>
                <a:lnTo>
                  <a:pt x="544550" y="115823"/>
                </a:lnTo>
                <a:lnTo>
                  <a:pt x="540964" y="160329"/>
                </a:lnTo>
                <a:lnTo>
                  <a:pt x="532433" y="174345"/>
                </a:lnTo>
                <a:lnTo>
                  <a:pt x="563904" y="174345"/>
                </a:lnTo>
                <a:lnTo>
                  <a:pt x="565349" y="166418"/>
                </a:lnTo>
                <a:lnTo>
                  <a:pt x="567021" y="147744"/>
                </a:lnTo>
                <a:lnTo>
                  <a:pt x="568664" y="122641"/>
                </a:lnTo>
                <a:lnTo>
                  <a:pt x="570021" y="96338"/>
                </a:lnTo>
                <a:lnTo>
                  <a:pt x="570390" y="86255"/>
                </a:lnTo>
                <a:close/>
              </a:path>
              <a:path w="1208404" h="285750">
                <a:moveTo>
                  <a:pt x="370530" y="609"/>
                </a:moveTo>
                <a:lnTo>
                  <a:pt x="357479" y="43891"/>
                </a:lnTo>
                <a:lnTo>
                  <a:pt x="332981" y="91983"/>
                </a:lnTo>
                <a:lnTo>
                  <a:pt x="298653" y="137852"/>
                </a:lnTo>
                <a:lnTo>
                  <a:pt x="304444" y="146606"/>
                </a:lnTo>
                <a:lnTo>
                  <a:pt x="304749" y="147520"/>
                </a:lnTo>
                <a:lnTo>
                  <a:pt x="314187" y="157274"/>
                </a:lnTo>
                <a:lnTo>
                  <a:pt x="325492" y="145801"/>
                </a:lnTo>
                <a:lnTo>
                  <a:pt x="333053" y="136128"/>
                </a:lnTo>
                <a:lnTo>
                  <a:pt x="338498" y="125598"/>
                </a:lnTo>
                <a:lnTo>
                  <a:pt x="343458" y="111554"/>
                </a:lnTo>
                <a:lnTo>
                  <a:pt x="367838" y="111554"/>
                </a:lnTo>
                <a:lnTo>
                  <a:pt x="367838" y="85036"/>
                </a:lnTo>
                <a:lnTo>
                  <a:pt x="374935" y="71158"/>
                </a:lnTo>
                <a:lnTo>
                  <a:pt x="380945" y="58138"/>
                </a:lnTo>
                <a:lnTo>
                  <a:pt x="386269" y="45003"/>
                </a:lnTo>
                <a:lnTo>
                  <a:pt x="394966" y="20419"/>
                </a:lnTo>
                <a:lnTo>
                  <a:pt x="395880" y="17675"/>
                </a:lnTo>
                <a:lnTo>
                  <a:pt x="397709" y="8039"/>
                </a:lnTo>
                <a:lnTo>
                  <a:pt x="370530" y="609"/>
                </a:lnTo>
                <a:close/>
              </a:path>
              <a:path w="1208404" h="285750">
                <a:moveTo>
                  <a:pt x="438247" y="35966"/>
                </a:moveTo>
                <a:lnTo>
                  <a:pt x="409295" y="35966"/>
                </a:lnTo>
                <a:lnTo>
                  <a:pt x="410095" y="46228"/>
                </a:lnTo>
                <a:lnTo>
                  <a:pt x="410629" y="54404"/>
                </a:lnTo>
                <a:lnTo>
                  <a:pt x="411010" y="62753"/>
                </a:lnTo>
                <a:lnTo>
                  <a:pt x="411124" y="109118"/>
                </a:lnTo>
                <a:lnTo>
                  <a:pt x="402589" y="112166"/>
                </a:lnTo>
                <a:lnTo>
                  <a:pt x="395874" y="114283"/>
                </a:lnTo>
                <a:lnTo>
                  <a:pt x="389102" y="116074"/>
                </a:lnTo>
                <a:lnTo>
                  <a:pt x="382444" y="117556"/>
                </a:lnTo>
                <a:lnTo>
                  <a:pt x="376072" y="118744"/>
                </a:lnTo>
                <a:lnTo>
                  <a:pt x="380930" y="145691"/>
                </a:lnTo>
                <a:lnTo>
                  <a:pt x="386271" y="144320"/>
                </a:lnTo>
                <a:lnTo>
                  <a:pt x="389856" y="143253"/>
                </a:lnTo>
                <a:lnTo>
                  <a:pt x="394164" y="141805"/>
                </a:lnTo>
                <a:lnTo>
                  <a:pt x="411124" y="135845"/>
                </a:lnTo>
                <a:lnTo>
                  <a:pt x="436418" y="135845"/>
                </a:lnTo>
                <a:lnTo>
                  <a:pt x="436418" y="127099"/>
                </a:lnTo>
                <a:lnTo>
                  <a:pt x="474827" y="111249"/>
                </a:lnTo>
                <a:lnTo>
                  <a:pt x="499512" y="111249"/>
                </a:lnTo>
                <a:lnTo>
                  <a:pt x="499512" y="104848"/>
                </a:lnTo>
                <a:lnTo>
                  <a:pt x="504823" y="102717"/>
                </a:lnTo>
                <a:lnTo>
                  <a:pt x="436418" y="102717"/>
                </a:lnTo>
                <a:lnTo>
                  <a:pt x="436533" y="61939"/>
                </a:lnTo>
                <a:lnTo>
                  <a:pt x="436876" y="54404"/>
                </a:lnTo>
                <a:lnTo>
                  <a:pt x="437613" y="43891"/>
                </a:lnTo>
                <a:lnTo>
                  <a:pt x="438247" y="35966"/>
                </a:lnTo>
                <a:close/>
              </a:path>
              <a:path w="1208404" h="285750">
                <a:moveTo>
                  <a:pt x="501341" y="3962"/>
                </a:moveTo>
                <a:lnTo>
                  <a:pt x="472998" y="3962"/>
                </a:lnTo>
                <a:lnTo>
                  <a:pt x="473798" y="14052"/>
                </a:lnTo>
                <a:lnTo>
                  <a:pt x="474370" y="22286"/>
                </a:lnTo>
                <a:lnTo>
                  <a:pt x="474713" y="29206"/>
                </a:lnTo>
                <a:lnTo>
                  <a:pt x="474827" y="87172"/>
                </a:lnTo>
                <a:lnTo>
                  <a:pt x="436418" y="102717"/>
                </a:lnTo>
                <a:lnTo>
                  <a:pt x="504823" y="102717"/>
                </a:lnTo>
                <a:lnTo>
                  <a:pt x="545845" y="86255"/>
                </a:lnTo>
                <a:lnTo>
                  <a:pt x="570390" y="86255"/>
                </a:lnTo>
                <a:lnTo>
                  <a:pt x="570590" y="80771"/>
                </a:lnTo>
                <a:lnTo>
                  <a:pt x="499512" y="80771"/>
                </a:lnTo>
                <a:lnTo>
                  <a:pt x="499626" y="28949"/>
                </a:lnTo>
                <a:lnTo>
                  <a:pt x="499958" y="22286"/>
                </a:lnTo>
                <a:lnTo>
                  <a:pt x="500541" y="13966"/>
                </a:lnTo>
                <a:lnTo>
                  <a:pt x="501341" y="3962"/>
                </a:lnTo>
                <a:close/>
              </a:path>
              <a:path w="1208404" h="285750">
                <a:moveTo>
                  <a:pt x="571445" y="54559"/>
                </a:moveTo>
                <a:lnTo>
                  <a:pt x="563432" y="56768"/>
                </a:lnTo>
                <a:lnTo>
                  <a:pt x="556475" y="58978"/>
                </a:lnTo>
                <a:lnTo>
                  <a:pt x="541274" y="64312"/>
                </a:lnTo>
                <a:lnTo>
                  <a:pt x="499512" y="80771"/>
                </a:lnTo>
                <a:lnTo>
                  <a:pt x="570590" y="80771"/>
                </a:lnTo>
                <a:lnTo>
                  <a:pt x="570835" y="74063"/>
                </a:lnTo>
                <a:lnTo>
                  <a:pt x="570918" y="68676"/>
                </a:lnTo>
                <a:lnTo>
                  <a:pt x="571125" y="64312"/>
                </a:lnTo>
                <a:lnTo>
                  <a:pt x="571445" y="54559"/>
                </a:lnTo>
                <a:close/>
              </a:path>
              <a:path w="1208404" h="285750">
                <a:moveTo>
                  <a:pt x="932840" y="46939"/>
                </a:moveTo>
                <a:lnTo>
                  <a:pt x="932840" y="74063"/>
                </a:lnTo>
                <a:lnTo>
                  <a:pt x="942925" y="73311"/>
                </a:lnTo>
                <a:lnTo>
                  <a:pt x="951353" y="72844"/>
                </a:lnTo>
                <a:lnTo>
                  <a:pt x="958983" y="72606"/>
                </a:lnTo>
                <a:lnTo>
                  <a:pt x="1208070" y="72539"/>
                </a:lnTo>
                <a:lnTo>
                  <a:pt x="1208070" y="48767"/>
                </a:lnTo>
                <a:lnTo>
                  <a:pt x="966671" y="48767"/>
                </a:lnTo>
                <a:lnTo>
                  <a:pt x="959069" y="48653"/>
                </a:lnTo>
                <a:lnTo>
                  <a:pt x="951353" y="48310"/>
                </a:lnTo>
                <a:lnTo>
                  <a:pt x="942839" y="47739"/>
                </a:lnTo>
                <a:lnTo>
                  <a:pt x="932840" y="46939"/>
                </a:lnTo>
                <a:close/>
              </a:path>
              <a:path w="1208404" h="285750">
                <a:moveTo>
                  <a:pt x="1208070" y="72539"/>
                </a:moveTo>
                <a:lnTo>
                  <a:pt x="1174240" y="72539"/>
                </a:lnTo>
                <a:lnTo>
                  <a:pt x="1180899" y="72649"/>
                </a:lnTo>
                <a:lnTo>
                  <a:pt x="1188414" y="72958"/>
                </a:lnTo>
                <a:lnTo>
                  <a:pt x="1208070" y="74063"/>
                </a:lnTo>
                <a:lnTo>
                  <a:pt x="1208070" y="72539"/>
                </a:lnTo>
                <a:close/>
              </a:path>
              <a:path w="1208404" h="285750">
                <a:moveTo>
                  <a:pt x="1054879" y="2438"/>
                </a:moveTo>
                <a:lnTo>
                  <a:pt x="1034034" y="13695"/>
                </a:lnTo>
                <a:lnTo>
                  <a:pt x="1042430" y="24969"/>
                </a:lnTo>
                <a:lnTo>
                  <a:pt x="1050455" y="35009"/>
                </a:lnTo>
                <a:lnTo>
                  <a:pt x="1057736" y="43160"/>
                </a:lnTo>
                <a:lnTo>
                  <a:pt x="1063904" y="48767"/>
                </a:lnTo>
                <a:lnTo>
                  <a:pt x="1092551" y="48767"/>
                </a:lnTo>
                <a:lnTo>
                  <a:pt x="1083562" y="35313"/>
                </a:lnTo>
                <a:lnTo>
                  <a:pt x="1075726" y="24803"/>
                </a:lnTo>
                <a:lnTo>
                  <a:pt x="1066886" y="14692"/>
                </a:lnTo>
                <a:lnTo>
                  <a:pt x="1054879" y="2438"/>
                </a:lnTo>
                <a:close/>
              </a:path>
              <a:path w="1208404" h="285750">
                <a:moveTo>
                  <a:pt x="1208070" y="46939"/>
                </a:moveTo>
                <a:lnTo>
                  <a:pt x="1198071" y="47739"/>
                </a:lnTo>
                <a:lnTo>
                  <a:pt x="1189557" y="48310"/>
                </a:lnTo>
                <a:lnTo>
                  <a:pt x="1181842" y="48653"/>
                </a:lnTo>
                <a:lnTo>
                  <a:pt x="1174240" y="48767"/>
                </a:lnTo>
                <a:lnTo>
                  <a:pt x="1208070" y="48767"/>
                </a:lnTo>
                <a:lnTo>
                  <a:pt x="1208070" y="469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80167" y="4238769"/>
            <a:ext cx="102235" cy="67310"/>
          </a:xfrm>
          <a:custGeom>
            <a:avLst/>
            <a:gdLst/>
            <a:ahLst/>
            <a:cxnLst/>
            <a:rect l="l" t="t" r="r" b="b"/>
            <a:pathLst>
              <a:path w="102235" h="67310">
                <a:moveTo>
                  <a:pt x="11743" y="0"/>
                </a:moveTo>
                <a:lnTo>
                  <a:pt x="38737" y="10700"/>
                </a:lnTo>
                <a:lnTo>
                  <a:pt x="59605" y="20220"/>
                </a:lnTo>
                <a:lnTo>
                  <a:pt x="79132" y="31041"/>
                </a:lnTo>
                <a:lnTo>
                  <a:pt x="102104" y="45638"/>
                </a:lnTo>
                <a:lnTo>
                  <a:pt x="88856" y="67052"/>
                </a:lnTo>
                <a:lnTo>
                  <a:pt x="76967" y="60342"/>
                </a:lnTo>
                <a:lnTo>
                  <a:pt x="67495" y="54974"/>
                </a:lnTo>
                <a:lnTo>
                  <a:pt x="58224" y="49779"/>
                </a:lnTo>
                <a:lnTo>
                  <a:pt x="23355" y="31040"/>
                </a:lnTo>
                <a:lnTo>
                  <a:pt x="0" y="20053"/>
                </a:lnTo>
                <a:lnTo>
                  <a:pt x="1174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515468" y="4223830"/>
            <a:ext cx="146685" cy="43815"/>
          </a:xfrm>
          <a:custGeom>
            <a:avLst/>
            <a:gdLst/>
            <a:ahLst/>
            <a:cxnLst/>
            <a:rect l="l" t="t" r="r" b="b"/>
            <a:pathLst>
              <a:path w="146685" h="43814">
                <a:moveTo>
                  <a:pt x="0" y="0"/>
                </a:moveTo>
                <a:lnTo>
                  <a:pt x="0" y="43589"/>
                </a:lnTo>
                <a:lnTo>
                  <a:pt x="146612" y="43589"/>
                </a:lnTo>
                <a:lnTo>
                  <a:pt x="14661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73838" y="4222001"/>
            <a:ext cx="45085" cy="41910"/>
          </a:xfrm>
          <a:custGeom>
            <a:avLst/>
            <a:gdLst/>
            <a:ahLst/>
            <a:cxnLst/>
            <a:rect l="l" t="t" r="r" b="b"/>
            <a:pathLst>
              <a:path w="45085" h="41910">
                <a:moveTo>
                  <a:pt x="0" y="0"/>
                </a:moveTo>
                <a:lnTo>
                  <a:pt x="0" y="41456"/>
                </a:lnTo>
                <a:lnTo>
                  <a:pt x="44504" y="41456"/>
                </a:lnTo>
                <a:lnTo>
                  <a:pt x="4450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287528" y="4215601"/>
            <a:ext cx="88265" cy="50800"/>
          </a:xfrm>
          <a:custGeom>
            <a:avLst/>
            <a:gdLst/>
            <a:ahLst/>
            <a:cxnLst/>
            <a:rect l="l" t="t" r="r" b="b"/>
            <a:pathLst>
              <a:path w="88264" h="50800">
                <a:moveTo>
                  <a:pt x="0" y="0"/>
                </a:moveTo>
                <a:lnTo>
                  <a:pt x="0" y="50600"/>
                </a:lnTo>
                <a:lnTo>
                  <a:pt x="88090" y="50600"/>
                </a:lnTo>
                <a:lnTo>
                  <a:pt x="8809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88344" y="4199145"/>
            <a:ext cx="201295" cy="106680"/>
          </a:xfrm>
          <a:custGeom>
            <a:avLst/>
            <a:gdLst/>
            <a:ahLst/>
            <a:cxnLst/>
            <a:rect l="l" t="t" r="r" b="b"/>
            <a:pathLst>
              <a:path w="201295" h="106679">
                <a:moveTo>
                  <a:pt x="304" y="0"/>
                </a:moveTo>
                <a:lnTo>
                  <a:pt x="12798" y="914"/>
                </a:lnTo>
                <a:lnTo>
                  <a:pt x="18589" y="1219"/>
                </a:lnTo>
                <a:lnTo>
                  <a:pt x="24992" y="1219"/>
                </a:lnTo>
                <a:lnTo>
                  <a:pt x="175867" y="1219"/>
                </a:lnTo>
                <a:lnTo>
                  <a:pt x="182575" y="1219"/>
                </a:lnTo>
                <a:lnTo>
                  <a:pt x="187756" y="914"/>
                </a:lnTo>
                <a:lnTo>
                  <a:pt x="200555" y="0"/>
                </a:lnTo>
                <a:lnTo>
                  <a:pt x="199802" y="8865"/>
                </a:lnTo>
                <a:lnTo>
                  <a:pt x="199335" y="15846"/>
                </a:lnTo>
                <a:lnTo>
                  <a:pt x="199097" y="21685"/>
                </a:lnTo>
                <a:lnTo>
                  <a:pt x="199031" y="27125"/>
                </a:lnTo>
                <a:lnTo>
                  <a:pt x="199031" y="76807"/>
                </a:lnTo>
                <a:lnTo>
                  <a:pt x="199145" y="82199"/>
                </a:lnTo>
                <a:lnTo>
                  <a:pt x="199488" y="88619"/>
                </a:lnTo>
                <a:lnTo>
                  <a:pt x="200059" y="96524"/>
                </a:lnTo>
                <a:lnTo>
                  <a:pt x="200859" y="106371"/>
                </a:lnTo>
                <a:lnTo>
                  <a:pt x="173735" y="106371"/>
                </a:lnTo>
                <a:lnTo>
                  <a:pt x="173735" y="91741"/>
                </a:lnTo>
                <a:lnTo>
                  <a:pt x="27123" y="91741"/>
                </a:lnTo>
                <a:lnTo>
                  <a:pt x="27123" y="106371"/>
                </a:lnTo>
                <a:lnTo>
                  <a:pt x="0" y="106371"/>
                </a:lnTo>
                <a:lnTo>
                  <a:pt x="800" y="96567"/>
                </a:lnTo>
                <a:lnTo>
                  <a:pt x="1371" y="88277"/>
                </a:lnTo>
                <a:lnTo>
                  <a:pt x="1714" y="81642"/>
                </a:lnTo>
                <a:lnTo>
                  <a:pt x="1828" y="76807"/>
                </a:lnTo>
                <a:lnTo>
                  <a:pt x="1828" y="27125"/>
                </a:lnTo>
                <a:lnTo>
                  <a:pt x="1762" y="22028"/>
                </a:lnTo>
                <a:lnTo>
                  <a:pt x="1524" y="16304"/>
                </a:lnTo>
                <a:lnTo>
                  <a:pt x="1057" y="9208"/>
                </a:ln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48543" y="4198840"/>
            <a:ext cx="95250" cy="105410"/>
          </a:xfrm>
          <a:custGeom>
            <a:avLst/>
            <a:gdLst/>
            <a:ahLst/>
            <a:cxnLst/>
            <a:rect l="l" t="t" r="r" b="b"/>
            <a:pathLst>
              <a:path w="95250" h="105410">
                <a:moveTo>
                  <a:pt x="304" y="0"/>
                </a:moveTo>
                <a:lnTo>
                  <a:pt x="8884" y="576"/>
                </a:lnTo>
                <a:lnTo>
                  <a:pt x="15923" y="952"/>
                </a:lnTo>
                <a:lnTo>
                  <a:pt x="22162" y="1157"/>
                </a:lnTo>
                <a:lnTo>
                  <a:pt x="28344" y="1219"/>
                </a:lnTo>
                <a:lnTo>
                  <a:pt x="68883" y="1219"/>
                </a:lnTo>
                <a:lnTo>
                  <a:pt x="77114" y="1219"/>
                </a:lnTo>
                <a:lnTo>
                  <a:pt x="82905" y="914"/>
                </a:lnTo>
                <a:lnTo>
                  <a:pt x="94179" y="304"/>
                </a:lnTo>
                <a:lnTo>
                  <a:pt x="93779" y="8056"/>
                </a:lnTo>
                <a:lnTo>
                  <a:pt x="93494" y="14780"/>
                </a:lnTo>
                <a:lnTo>
                  <a:pt x="93322" y="21047"/>
                </a:lnTo>
                <a:lnTo>
                  <a:pt x="93265" y="27430"/>
                </a:lnTo>
                <a:lnTo>
                  <a:pt x="93265" y="72845"/>
                </a:lnTo>
                <a:lnTo>
                  <a:pt x="93332" y="78770"/>
                </a:lnTo>
                <a:lnTo>
                  <a:pt x="93570" y="84809"/>
                </a:lnTo>
                <a:lnTo>
                  <a:pt x="94036" y="91876"/>
                </a:lnTo>
                <a:lnTo>
                  <a:pt x="94789" y="100885"/>
                </a:lnTo>
                <a:lnTo>
                  <a:pt x="69799" y="100885"/>
                </a:lnTo>
                <a:lnTo>
                  <a:pt x="69799" y="86559"/>
                </a:lnTo>
                <a:lnTo>
                  <a:pt x="25294" y="86559"/>
                </a:lnTo>
                <a:lnTo>
                  <a:pt x="25294" y="104847"/>
                </a:lnTo>
                <a:lnTo>
                  <a:pt x="0" y="104847"/>
                </a:lnTo>
                <a:lnTo>
                  <a:pt x="623" y="94524"/>
                </a:lnTo>
                <a:lnTo>
                  <a:pt x="1104" y="85800"/>
                </a:lnTo>
                <a:lnTo>
                  <a:pt x="1414" y="78447"/>
                </a:lnTo>
                <a:lnTo>
                  <a:pt x="1524" y="72235"/>
                </a:lnTo>
                <a:lnTo>
                  <a:pt x="1524" y="28039"/>
                </a:lnTo>
                <a:lnTo>
                  <a:pt x="1462" y="22285"/>
                </a:lnTo>
                <a:lnTo>
                  <a:pt x="1257" y="16304"/>
                </a:lnTo>
                <a:lnTo>
                  <a:pt x="881" y="9180"/>
                </a:ln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61319" y="4191525"/>
            <a:ext cx="140970" cy="113664"/>
          </a:xfrm>
          <a:custGeom>
            <a:avLst/>
            <a:gdLst/>
            <a:ahLst/>
            <a:cxnLst/>
            <a:rect l="l" t="t" r="r" b="b"/>
            <a:pathLst>
              <a:path w="140970" h="113664">
                <a:moveTo>
                  <a:pt x="304" y="0"/>
                </a:moveTo>
                <a:lnTo>
                  <a:pt x="9384" y="576"/>
                </a:lnTo>
                <a:lnTo>
                  <a:pt x="16723" y="952"/>
                </a:lnTo>
                <a:lnTo>
                  <a:pt x="23319" y="1157"/>
                </a:lnTo>
                <a:lnTo>
                  <a:pt x="30173" y="1219"/>
                </a:lnTo>
                <a:lnTo>
                  <a:pt x="110945" y="1219"/>
                </a:lnTo>
                <a:lnTo>
                  <a:pt x="118133" y="1157"/>
                </a:lnTo>
                <a:lnTo>
                  <a:pt x="124776" y="952"/>
                </a:lnTo>
                <a:lnTo>
                  <a:pt x="131819" y="576"/>
                </a:lnTo>
                <a:lnTo>
                  <a:pt x="140204" y="0"/>
                </a:lnTo>
                <a:lnTo>
                  <a:pt x="139628" y="8651"/>
                </a:lnTo>
                <a:lnTo>
                  <a:pt x="139252" y="16189"/>
                </a:lnTo>
                <a:lnTo>
                  <a:pt x="139047" y="23100"/>
                </a:lnTo>
                <a:lnTo>
                  <a:pt x="138985" y="29868"/>
                </a:lnTo>
                <a:lnTo>
                  <a:pt x="138985" y="80770"/>
                </a:lnTo>
                <a:lnTo>
                  <a:pt x="139095" y="88053"/>
                </a:lnTo>
                <a:lnTo>
                  <a:pt x="139404" y="95820"/>
                </a:lnTo>
                <a:lnTo>
                  <a:pt x="139885" y="104216"/>
                </a:lnTo>
                <a:lnTo>
                  <a:pt x="140509" y="113382"/>
                </a:lnTo>
                <a:lnTo>
                  <a:pt x="114299" y="113382"/>
                </a:lnTo>
                <a:lnTo>
                  <a:pt x="114299" y="98142"/>
                </a:lnTo>
                <a:lnTo>
                  <a:pt x="26209" y="98142"/>
                </a:lnTo>
                <a:lnTo>
                  <a:pt x="26209" y="113382"/>
                </a:lnTo>
                <a:lnTo>
                  <a:pt x="0" y="113382"/>
                </a:lnTo>
                <a:lnTo>
                  <a:pt x="623" y="104168"/>
                </a:lnTo>
                <a:lnTo>
                  <a:pt x="1104" y="95897"/>
                </a:lnTo>
                <a:lnTo>
                  <a:pt x="1414" y="88138"/>
                </a:lnTo>
                <a:lnTo>
                  <a:pt x="1523" y="80465"/>
                </a:lnTo>
                <a:lnTo>
                  <a:pt x="1523" y="28344"/>
                </a:lnTo>
                <a:lnTo>
                  <a:pt x="1462" y="22757"/>
                </a:lnTo>
                <a:lnTo>
                  <a:pt x="1257" y="16570"/>
                </a:lnTo>
                <a:lnTo>
                  <a:pt x="881" y="9184"/>
                </a:lnTo>
                <a:lnTo>
                  <a:pt x="30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04268" y="4185730"/>
            <a:ext cx="100965" cy="29845"/>
          </a:xfrm>
          <a:custGeom>
            <a:avLst/>
            <a:gdLst/>
            <a:ahLst/>
            <a:cxnLst/>
            <a:rect l="l" t="t" r="r" b="b"/>
            <a:pathLst>
              <a:path w="100964" h="29845">
                <a:moveTo>
                  <a:pt x="0" y="0"/>
                </a:moveTo>
                <a:lnTo>
                  <a:pt x="0" y="29264"/>
                </a:lnTo>
                <a:lnTo>
                  <a:pt x="100892" y="29264"/>
                </a:lnTo>
                <a:lnTo>
                  <a:pt x="10089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491087" y="4154339"/>
            <a:ext cx="196215" cy="26670"/>
          </a:xfrm>
          <a:custGeom>
            <a:avLst/>
            <a:gdLst/>
            <a:ahLst/>
            <a:cxnLst/>
            <a:rect l="l" t="t" r="r" b="b"/>
            <a:pathLst>
              <a:path w="196214" h="26670">
                <a:moveTo>
                  <a:pt x="0" y="0"/>
                </a:moveTo>
                <a:lnTo>
                  <a:pt x="9042" y="752"/>
                </a:lnTo>
                <a:lnTo>
                  <a:pt x="17027" y="1219"/>
                </a:lnTo>
                <a:lnTo>
                  <a:pt x="24728" y="1457"/>
                </a:lnTo>
                <a:lnTo>
                  <a:pt x="32916" y="1524"/>
                </a:lnTo>
                <a:lnTo>
                  <a:pt x="163371" y="1524"/>
                </a:lnTo>
                <a:lnTo>
                  <a:pt x="171334" y="1457"/>
                </a:lnTo>
                <a:lnTo>
                  <a:pt x="178840" y="1219"/>
                </a:lnTo>
                <a:lnTo>
                  <a:pt x="186688" y="752"/>
                </a:lnTo>
                <a:lnTo>
                  <a:pt x="195678" y="0"/>
                </a:lnTo>
                <a:lnTo>
                  <a:pt x="195678" y="26209"/>
                </a:lnTo>
                <a:lnTo>
                  <a:pt x="185916" y="25457"/>
                </a:lnTo>
                <a:lnTo>
                  <a:pt x="177926" y="24990"/>
                </a:lnTo>
                <a:lnTo>
                  <a:pt x="170734" y="24752"/>
                </a:lnTo>
                <a:lnTo>
                  <a:pt x="163371" y="24685"/>
                </a:lnTo>
                <a:lnTo>
                  <a:pt x="32916" y="24685"/>
                </a:lnTo>
                <a:lnTo>
                  <a:pt x="25286" y="24752"/>
                </a:lnTo>
                <a:lnTo>
                  <a:pt x="17828" y="24990"/>
                </a:lnTo>
                <a:lnTo>
                  <a:pt x="9684" y="25457"/>
                </a:lnTo>
                <a:lnTo>
                  <a:pt x="0" y="2620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50067" y="4152815"/>
            <a:ext cx="92075" cy="24765"/>
          </a:xfrm>
          <a:custGeom>
            <a:avLst/>
            <a:gdLst/>
            <a:ahLst/>
            <a:cxnLst/>
            <a:rect l="l" t="t" r="r" b="b"/>
            <a:pathLst>
              <a:path w="92075" h="24764">
                <a:moveTo>
                  <a:pt x="0" y="0"/>
                </a:moveTo>
                <a:lnTo>
                  <a:pt x="12188" y="914"/>
                </a:lnTo>
                <a:lnTo>
                  <a:pt x="16455" y="1219"/>
                </a:lnTo>
                <a:lnTo>
                  <a:pt x="23772" y="1219"/>
                </a:lnTo>
                <a:lnTo>
                  <a:pt x="68273" y="1219"/>
                </a:lnTo>
                <a:lnTo>
                  <a:pt x="75285" y="1219"/>
                </a:lnTo>
                <a:lnTo>
                  <a:pt x="79857" y="914"/>
                </a:lnTo>
                <a:lnTo>
                  <a:pt x="91741" y="0"/>
                </a:lnTo>
                <a:lnTo>
                  <a:pt x="91741" y="24685"/>
                </a:lnTo>
                <a:lnTo>
                  <a:pt x="79248" y="23771"/>
                </a:lnTo>
                <a:lnTo>
                  <a:pt x="74980" y="23466"/>
                </a:lnTo>
                <a:lnTo>
                  <a:pt x="68273" y="23466"/>
                </a:lnTo>
                <a:lnTo>
                  <a:pt x="23772" y="23466"/>
                </a:lnTo>
                <a:lnTo>
                  <a:pt x="17065" y="23466"/>
                </a:lnTo>
                <a:lnTo>
                  <a:pt x="12493" y="23771"/>
                </a:lnTo>
                <a:lnTo>
                  <a:pt x="0" y="246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04268" y="4133914"/>
            <a:ext cx="100965" cy="29209"/>
          </a:xfrm>
          <a:custGeom>
            <a:avLst/>
            <a:gdLst/>
            <a:ahLst/>
            <a:cxnLst/>
            <a:rect l="l" t="t" r="r" b="b"/>
            <a:pathLst>
              <a:path w="100964" h="29210">
                <a:moveTo>
                  <a:pt x="0" y="0"/>
                </a:moveTo>
                <a:lnTo>
                  <a:pt x="0" y="28654"/>
                </a:lnTo>
                <a:lnTo>
                  <a:pt x="100892" y="28654"/>
                </a:lnTo>
                <a:lnTo>
                  <a:pt x="10089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491087" y="4111363"/>
            <a:ext cx="196215" cy="26670"/>
          </a:xfrm>
          <a:custGeom>
            <a:avLst/>
            <a:gdLst/>
            <a:ahLst/>
            <a:cxnLst/>
            <a:rect l="l" t="t" r="r" b="b"/>
            <a:pathLst>
              <a:path w="196214" h="26670">
                <a:moveTo>
                  <a:pt x="0" y="0"/>
                </a:moveTo>
                <a:lnTo>
                  <a:pt x="9042" y="752"/>
                </a:lnTo>
                <a:lnTo>
                  <a:pt x="17027" y="1219"/>
                </a:lnTo>
                <a:lnTo>
                  <a:pt x="24728" y="1457"/>
                </a:lnTo>
                <a:lnTo>
                  <a:pt x="32916" y="1524"/>
                </a:lnTo>
                <a:lnTo>
                  <a:pt x="163371" y="1524"/>
                </a:lnTo>
                <a:lnTo>
                  <a:pt x="171334" y="1457"/>
                </a:lnTo>
                <a:lnTo>
                  <a:pt x="178840" y="1219"/>
                </a:lnTo>
                <a:lnTo>
                  <a:pt x="186688" y="752"/>
                </a:lnTo>
                <a:lnTo>
                  <a:pt x="195678" y="0"/>
                </a:lnTo>
                <a:lnTo>
                  <a:pt x="195678" y="26209"/>
                </a:lnTo>
                <a:lnTo>
                  <a:pt x="186388" y="25457"/>
                </a:lnTo>
                <a:lnTo>
                  <a:pt x="178269" y="24990"/>
                </a:lnTo>
                <a:lnTo>
                  <a:pt x="170777" y="24752"/>
                </a:lnTo>
                <a:lnTo>
                  <a:pt x="163371" y="24685"/>
                </a:lnTo>
                <a:lnTo>
                  <a:pt x="32916" y="24685"/>
                </a:lnTo>
                <a:lnTo>
                  <a:pt x="25157" y="24752"/>
                </a:lnTo>
                <a:lnTo>
                  <a:pt x="17485" y="24990"/>
                </a:lnTo>
                <a:lnTo>
                  <a:pt x="9299" y="25457"/>
                </a:lnTo>
                <a:lnTo>
                  <a:pt x="0" y="2620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06121" y="4109225"/>
            <a:ext cx="57785" cy="40005"/>
          </a:xfrm>
          <a:custGeom>
            <a:avLst/>
            <a:gdLst/>
            <a:ahLst/>
            <a:cxnLst/>
            <a:rect l="l" t="t" r="r" b="b"/>
            <a:pathLst>
              <a:path w="57785" h="40004">
                <a:moveTo>
                  <a:pt x="14935" y="0"/>
                </a:moveTo>
                <a:lnTo>
                  <a:pt x="10801" y="13954"/>
                </a:lnTo>
                <a:lnTo>
                  <a:pt x="7467" y="24079"/>
                </a:lnTo>
                <a:lnTo>
                  <a:pt x="4133" y="32148"/>
                </a:lnTo>
                <a:lnTo>
                  <a:pt x="0" y="39932"/>
                </a:lnTo>
                <a:lnTo>
                  <a:pt x="57610" y="39932"/>
                </a:lnTo>
                <a:lnTo>
                  <a:pt x="57610" y="0"/>
                </a:lnTo>
                <a:lnTo>
                  <a:pt x="1493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50067" y="4107705"/>
            <a:ext cx="92075" cy="24765"/>
          </a:xfrm>
          <a:custGeom>
            <a:avLst/>
            <a:gdLst/>
            <a:ahLst/>
            <a:cxnLst/>
            <a:rect l="l" t="t" r="r" b="b"/>
            <a:pathLst>
              <a:path w="92075" h="24764">
                <a:moveTo>
                  <a:pt x="0" y="0"/>
                </a:moveTo>
                <a:lnTo>
                  <a:pt x="11883" y="914"/>
                </a:lnTo>
                <a:lnTo>
                  <a:pt x="16760" y="1219"/>
                </a:lnTo>
                <a:lnTo>
                  <a:pt x="23772" y="1219"/>
                </a:lnTo>
                <a:lnTo>
                  <a:pt x="68578" y="1219"/>
                </a:lnTo>
                <a:lnTo>
                  <a:pt x="75285" y="1219"/>
                </a:lnTo>
                <a:lnTo>
                  <a:pt x="80467" y="914"/>
                </a:lnTo>
                <a:lnTo>
                  <a:pt x="91741" y="0"/>
                </a:lnTo>
                <a:lnTo>
                  <a:pt x="91741" y="24685"/>
                </a:lnTo>
                <a:lnTo>
                  <a:pt x="78943" y="23771"/>
                </a:lnTo>
                <a:lnTo>
                  <a:pt x="74676" y="23466"/>
                </a:lnTo>
                <a:lnTo>
                  <a:pt x="68578" y="23466"/>
                </a:lnTo>
                <a:lnTo>
                  <a:pt x="23772" y="23466"/>
                </a:lnTo>
                <a:lnTo>
                  <a:pt x="17370" y="23466"/>
                </a:lnTo>
                <a:lnTo>
                  <a:pt x="12798" y="23771"/>
                </a:lnTo>
                <a:lnTo>
                  <a:pt x="0" y="246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604268" y="4083317"/>
            <a:ext cx="100965" cy="27940"/>
          </a:xfrm>
          <a:custGeom>
            <a:avLst/>
            <a:gdLst/>
            <a:ahLst/>
            <a:cxnLst/>
            <a:rect l="l" t="t" r="r" b="b"/>
            <a:pathLst>
              <a:path w="100964" h="27939">
                <a:moveTo>
                  <a:pt x="0" y="0"/>
                </a:moveTo>
                <a:lnTo>
                  <a:pt x="0" y="27435"/>
                </a:lnTo>
                <a:lnTo>
                  <a:pt x="100892" y="27435"/>
                </a:lnTo>
                <a:lnTo>
                  <a:pt x="10089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43336" y="4033334"/>
            <a:ext cx="177165" cy="140970"/>
          </a:xfrm>
          <a:custGeom>
            <a:avLst/>
            <a:gdLst/>
            <a:ahLst/>
            <a:cxnLst/>
            <a:rect l="l" t="t" r="r" b="b"/>
            <a:pathLst>
              <a:path w="177164" h="140970">
                <a:moveTo>
                  <a:pt x="9448" y="0"/>
                </a:moveTo>
                <a:lnTo>
                  <a:pt x="19614" y="752"/>
                </a:lnTo>
                <a:lnTo>
                  <a:pt x="27924" y="1219"/>
                </a:lnTo>
                <a:lnTo>
                  <a:pt x="35377" y="1457"/>
                </a:lnTo>
                <a:lnTo>
                  <a:pt x="42975" y="1523"/>
                </a:lnTo>
                <a:lnTo>
                  <a:pt x="138682" y="1523"/>
                </a:lnTo>
                <a:lnTo>
                  <a:pt x="146403" y="1457"/>
                </a:lnTo>
                <a:lnTo>
                  <a:pt x="154037" y="1219"/>
                </a:lnTo>
                <a:lnTo>
                  <a:pt x="162299" y="752"/>
                </a:lnTo>
                <a:lnTo>
                  <a:pt x="171903" y="0"/>
                </a:lnTo>
                <a:lnTo>
                  <a:pt x="171903" y="25904"/>
                </a:lnTo>
                <a:lnTo>
                  <a:pt x="161880" y="25152"/>
                </a:lnTo>
                <a:lnTo>
                  <a:pt x="153885" y="24685"/>
                </a:lnTo>
                <a:lnTo>
                  <a:pt x="146746" y="24447"/>
                </a:lnTo>
                <a:lnTo>
                  <a:pt x="139291" y="24380"/>
                </a:lnTo>
                <a:lnTo>
                  <a:pt x="90217" y="24380"/>
                </a:lnTo>
                <a:lnTo>
                  <a:pt x="88079" y="35248"/>
                </a:lnTo>
                <a:lnTo>
                  <a:pt x="86140" y="43659"/>
                </a:lnTo>
                <a:lnTo>
                  <a:pt x="84259" y="49670"/>
                </a:lnTo>
                <a:lnTo>
                  <a:pt x="82292" y="53339"/>
                </a:lnTo>
                <a:lnTo>
                  <a:pt x="117041" y="53339"/>
                </a:lnTo>
                <a:lnTo>
                  <a:pt x="123628" y="53277"/>
                </a:lnTo>
                <a:lnTo>
                  <a:pt x="130187" y="53073"/>
                </a:lnTo>
                <a:lnTo>
                  <a:pt x="137487" y="52696"/>
                </a:lnTo>
                <a:lnTo>
                  <a:pt x="146300" y="52120"/>
                </a:lnTo>
                <a:lnTo>
                  <a:pt x="145724" y="60543"/>
                </a:lnTo>
                <a:lnTo>
                  <a:pt x="145348" y="67624"/>
                </a:lnTo>
                <a:lnTo>
                  <a:pt x="145143" y="74192"/>
                </a:lnTo>
                <a:lnTo>
                  <a:pt x="145081" y="81075"/>
                </a:lnTo>
                <a:lnTo>
                  <a:pt x="145081" y="115816"/>
                </a:lnTo>
                <a:lnTo>
                  <a:pt x="159676" y="115480"/>
                </a:lnTo>
                <a:lnTo>
                  <a:pt x="164438" y="115214"/>
                </a:lnTo>
                <a:lnTo>
                  <a:pt x="169619" y="114757"/>
                </a:lnTo>
                <a:lnTo>
                  <a:pt x="177085" y="113995"/>
                </a:lnTo>
                <a:lnTo>
                  <a:pt x="177085" y="140509"/>
                </a:lnTo>
                <a:lnTo>
                  <a:pt x="166295" y="139580"/>
                </a:lnTo>
                <a:lnTo>
                  <a:pt x="157961" y="139023"/>
                </a:lnTo>
                <a:lnTo>
                  <a:pt x="151113" y="138752"/>
                </a:lnTo>
                <a:lnTo>
                  <a:pt x="144778" y="138680"/>
                </a:lnTo>
                <a:lnTo>
                  <a:pt x="32916" y="138680"/>
                </a:lnTo>
                <a:lnTo>
                  <a:pt x="25414" y="138747"/>
                </a:lnTo>
                <a:lnTo>
                  <a:pt x="18170" y="138985"/>
                </a:lnTo>
                <a:lnTo>
                  <a:pt x="10070" y="139452"/>
                </a:lnTo>
                <a:lnTo>
                  <a:pt x="0" y="140204"/>
                </a:lnTo>
                <a:lnTo>
                  <a:pt x="0" y="114299"/>
                </a:lnTo>
                <a:lnTo>
                  <a:pt x="9727" y="115052"/>
                </a:lnTo>
                <a:lnTo>
                  <a:pt x="17713" y="115519"/>
                </a:lnTo>
                <a:lnTo>
                  <a:pt x="25071" y="115757"/>
                </a:lnTo>
                <a:lnTo>
                  <a:pt x="32916" y="115823"/>
                </a:lnTo>
                <a:lnTo>
                  <a:pt x="37490" y="115823"/>
                </a:lnTo>
                <a:lnTo>
                  <a:pt x="43738" y="99426"/>
                </a:lnTo>
                <a:lnTo>
                  <a:pt x="47472" y="89801"/>
                </a:lnTo>
                <a:lnTo>
                  <a:pt x="50177" y="83204"/>
                </a:lnTo>
                <a:lnTo>
                  <a:pt x="53340" y="75891"/>
                </a:lnTo>
                <a:lnTo>
                  <a:pt x="44803" y="75891"/>
                </a:lnTo>
                <a:lnTo>
                  <a:pt x="39545" y="76001"/>
                </a:lnTo>
                <a:lnTo>
                  <a:pt x="32915" y="76310"/>
                </a:lnTo>
                <a:lnTo>
                  <a:pt x="24915" y="76791"/>
                </a:lnTo>
                <a:lnTo>
                  <a:pt x="15544" y="77415"/>
                </a:lnTo>
                <a:lnTo>
                  <a:pt x="15544" y="51815"/>
                </a:lnTo>
                <a:lnTo>
                  <a:pt x="25172" y="52568"/>
                </a:lnTo>
                <a:lnTo>
                  <a:pt x="32915" y="53035"/>
                </a:lnTo>
                <a:lnTo>
                  <a:pt x="39287" y="53273"/>
                </a:lnTo>
                <a:lnTo>
                  <a:pt x="44803" y="53339"/>
                </a:lnTo>
                <a:lnTo>
                  <a:pt x="57912" y="53339"/>
                </a:lnTo>
                <a:lnTo>
                  <a:pt x="60517" y="42386"/>
                </a:lnTo>
                <a:lnTo>
                  <a:pt x="62293" y="35203"/>
                </a:lnTo>
                <a:lnTo>
                  <a:pt x="63784" y="29849"/>
                </a:lnTo>
                <a:lnTo>
                  <a:pt x="65532" y="24380"/>
                </a:lnTo>
                <a:lnTo>
                  <a:pt x="42365" y="24380"/>
                </a:lnTo>
                <a:lnTo>
                  <a:pt x="34863" y="24447"/>
                </a:lnTo>
                <a:lnTo>
                  <a:pt x="27619" y="24685"/>
                </a:lnTo>
                <a:lnTo>
                  <a:pt x="19519" y="25152"/>
                </a:lnTo>
                <a:lnTo>
                  <a:pt x="9448" y="25904"/>
                </a:lnTo>
                <a:lnTo>
                  <a:pt x="944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518318" y="4025409"/>
            <a:ext cx="274955" cy="280035"/>
          </a:xfrm>
          <a:custGeom>
            <a:avLst/>
            <a:gdLst/>
            <a:ahLst/>
            <a:cxnLst/>
            <a:rect l="l" t="t" r="r" b="b"/>
            <a:pathLst>
              <a:path w="274955" h="280035">
                <a:moveTo>
                  <a:pt x="58521" y="0"/>
                </a:moveTo>
                <a:lnTo>
                  <a:pt x="87779" y="0"/>
                </a:lnTo>
                <a:lnTo>
                  <a:pt x="86978" y="9370"/>
                </a:lnTo>
                <a:lnTo>
                  <a:pt x="86407" y="17599"/>
                </a:lnTo>
                <a:lnTo>
                  <a:pt x="86064" y="25029"/>
                </a:lnTo>
                <a:lnTo>
                  <a:pt x="85950" y="32002"/>
                </a:lnTo>
                <a:lnTo>
                  <a:pt x="85950" y="34137"/>
                </a:lnTo>
                <a:lnTo>
                  <a:pt x="186842" y="34137"/>
                </a:lnTo>
                <a:lnTo>
                  <a:pt x="186842" y="32611"/>
                </a:lnTo>
                <a:lnTo>
                  <a:pt x="186770" y="24514"/>
                </a:lnTo>
                <a:lnTo>
                  <a:pt x="186499" y="16989"/>
                </a:lnTo>
                <a:lnTo>
                  <a:pt x="185942" y="9123"/>
                </a:lnTo>
                <a:lnTo>
                  <a:pt x="185013" y="0"/>
                </a:lnTo>
                <a:lnTo>
                  <a:pt x="214271" y="0"/>
                </a:lnTo>
                <a:lnTo>
                  <a:pt x="213294" y="9842"/>
                </a:lnTo>
                <a:lnTo>
                  <a:pt x="212632" y="18399"/>
                </a:lnTo>
                <a:lnTo>
                  <a:pt x="212256" y="25757"/>
                </a:lnTo>
                <a:lnTo>
                  <a:pt x="212137" y="32002"/>
                </a:lnTo>
                <a:lnTo>
                  <a:pt x="212137" y="34137"/>
                </a:lnTo>
                <a:lnTo>
                  <a:pt x="239875" y="34137"/>
                </a:lnTo>
                <a:lnTo>
                  <a:pt x="248249" y="34070"/>
                </a:lnTo>
                <a:lnTo>
                  <a:pt x="256107" y="33832"/>
                </a:lnTo>
                <a:lnTo>
                  <a:pt x="264307" y="33366"/>
                </a:lnTo>
                <a:lnTo>
                  <a:pt x="273707" y="32613"/>
                </a:lnTo>
                <a:lnTo>
                  <a:pt x="273707" y="59432"/>
                </a:lnTo>
                <a:lnTo>
                  <a:pt x="264093" y="58680"/>
                </a:lnTo>
                <a:lnTo>
                  <a:pt x="255764" y="58213"/>
                </a:lnTo>
                <a:lnTo>
                  <a:pt x="247949" y="57975"/>
                </a:lnTo>
                <a:lnTo>
                  <a:pt x="239875" y="57908"/>
                </a:lnTo>
                <a:lnTo>
                  <a:pt x="212137" y="57908"/>
                </a:lnTo>
                <a:lnTo>
                  <a:pt x="212137" y="189585"/>
                </a:lnTo>
                <a:lnTo>
                  <a:pt x="236523" y="189585"/>
                </a:lnTo>
                <a:lnTo>
                  <a:pt x="244667" y="189423"/>
                </a:lnTo>
                <a:lnTo>
                  <a:pt x="253897" y="188976"/>
                </a:lnTo>
                <a:lnTo>
                  <a:pt x="264041" y="188299"/>
                </a:lnTo>
                <a:lnTo>
                  <a:pt x="274926" y="187452"/>
                </a:lnTo>
                <a:lnTo>
                  <a:pt x="274926" y="215490"/>
                </a:lnTo>
                <a:lnTo>
                  <a:pt x="263560" y="214642"/>
                </a:lnTo>
                <a:lnTo>
                  <a:pt x="253250" y="213966"/>
                </a:lnTo>
                <a:lnTo>
                  <a:pt x="244024" y="213518"/>
                </a:lnTo>
                <a:lnTo>
                  <a:pt x="235913" y="213356"/>
                </a:lnTo>
                <a:lnTo>
                  <a:pt x="94471" y="213356"/>
                </a:lnTo>
                <a:lnTo>
                  <a:pt x="113991" y="227392"/>
                </a:lnTo>
                <a:lnTo>
                  <a:pt x="93528" y="245428"/>
                </a:lnTo>
                <a:lnTo>
                  <a:pt x="73273" y="258811"/>
                </a:lnTo>
                <a:lnTo>
                  <a:pt x="49775" y="269511"/>
                </a:lnTo>
                <a:lnTo>
                  <a:pt x="19584" y="279498"/>
                </a:lnTo>
                <a:lnTo>
                  <a:pt x="15953" y="274570"/>
                </a:lnTo>
                <a:lnTo>
                  <a:pt x="12544" y="270021"/>
                </a:lnTo>
                <a:lnTo>
                  <a:pt x="8749" y="264743"/>
                </a:lnTo>
                <a:lnTo>
                  <a:pt x="3962" y="257629"/>
                </a:lnTo>
                <a:lnTo>
                  <a:pt x="25808" y="251260"/>
                </a:lnTo>
                <a:lnTo>
                  <a:pt x="44101" y="244565"/>
                </a:lnTo>
                <a:lnTo>
                  <a:pt x="59981" y="237012"/>
                </a:lnTo>
                <a:lnTo>
                  <a:pt x="74587" y="228067"/>
                </a:lnTo>
                <a:lnTo>
                  <a:pt x="93661" y="213356"/>
                </a:lnTo>
                <a:lnTo>
                  <a:pt x="37488" y="213356"/>
                </a:lnTo>
                <a:lnTo>
                  <a:pt x="29829" y="213475"/>
                </a:lnTo>
                <a:lnTo>
                  <a:pt x="21028" y="213851"/>
                </a:lnTo>
                <a:lnTo>
                  <a:pt x="11085" y="214513"/>
                </a:lnTo>
                <a:lnTo>
                  <a:pt x="0" y="215490"/>
                </a:lnTo>
                <a:lnTo>
                  <a:pt x="0" y="187452"/>
                </a:lnTo>
                <a:lnTo>
                  <a:pt x="10908" y="188299"/>
                </a:lnTo>
                <a:lnTo>
                  <a:pt x="20990" y="188976"/>
                </a:lnTo>
                <a:lnTo>
                  <a:pt x="29872" y="189423"/>
                </a:lnTo>
                <a:lnTo>
                  <a:pt x="37183" y="189585"/>
                </a:lnTo>
                <a:lnTo>
                  <a:pt x="60655" y="189585"/>
                </a:lnTo>
                <a:lnTo>
                  <a:pt x="60655" y="57908"/>
                </a:lnTo>
                <a:lnTo>
                  <a:pt x="37183" y="57908"/>
                </a:lnTo>
                <a:lnTo>
                  <a:pt x="29462" y="57975"/>
                </a:lnTo>
                <a:lnTo>
                  <a:pt x="21828" y="58213"/>
                </a:lnTo>
                <a:lnTo>
                  <a:pt x="13566" y="58680"/>
                </a:lnTo>
                <a:lnTo>
                  <a:pt x="3962" y="59432"/>
                </a:lnTo>
                <a:lnTo>
                  <a:pt x="3962" y="32613"/>
                </a:lnTo>
                <a:lnTo>
                  <a:pt x="13304" y="33366"/>
                </a:lnTo>
                <a:lnTo>
                  <a:pt x="21333" y="33832"/>
                </a:lnTo>
                <a:lnTo>
                  <a:pt x="28905" y="34070"/>
                </a:lnTo>
                <a:lnTo>
                  <a:pt x="36879" y="34137"/>
                </a:lnTo>
                <a:lnTo>
                  <a:pt x="60655" y="34137"/>
                </a:lnTo>
                <a:lnTo>
                  <a:pt x="60655" y="32002"/>
                </a:lnTo>
                <a:lnTo>
                  <a:pt x="60536" y="24857"/>
                </a:lnTo>
                <a:lnTo>
                  <a:pt x="60159" y="17370"/>
                </a:lnTo>
                <a:lnTo>
                  <a:pt x="59497" y="9199"/>
                </a:lnTo>
                <a:lnTo>
                  <a:pt x="585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894390" y="4024495"/>
            <a:ext cx="210185" cy="268605"/>
          </a:xfrm>
          <a:custGeom>
            <a:avLst/>
            <a:gdLst/>
            <a:ahLst/>
            <a:cxnLst/>
            <a:rect l="l" t="t" r="r" b="b"/>
            <a:pathLst>
              <a:path w="210185" h="268604">
                <a:moveTo>
                  <a:pt x="96926" y="0"/>
                </a:moveTo>
                <a:lnTo>
                  <a:pt x="125269" y="0"/>
                </a:lnTo>
                <a:lnTo>
                  <a:pt x="124469" y="10004"/>
                </a:lnTo>
                <a:lnTo>
                  <a:pt x="123897" y="18094"/>
                </a:lnTo>
                <a:lnTo>
                  <a:pt x="123554" y="24986"/>
                </a:lnTo>
                <a:lnTo>
                  <a:pt x="123440" y="31392"/>
                </a:lnTo>
                <a:lnTo>
                  <a:pt x="123440" y="76809"/>
                </a:lnTo>
                <a:lnTo>
                  <a:pt x="165201" y="60350"/>
                </a:lnTo>
                <a:lnTo>
                  <a:pt x="173388" y="57454"/>
                </a:lnTo>
                <a:lnTo>
                  <a:pt x="180403" y="55016"/>
                </a:lnTo>
                <a:lnTo>
                  <a:pt x="187360" y="52806"/>
                </a:lnTo>
                <a:lnTo>
                  <a:pt x="195373" y="50596"/>
                </a:lnTo>
                <a:lnTo>
                  <a:pt x="195068" y="60042"/>
                </a:lnTo>
                <a:lnTo>
                  <a:pt x="194763" y="66442"/>
                </a:lnTo>
                <a:lnTo>
                  <a:pt x="194763" y="70100"/>
                </a:lnTo>
                <a:lnTo>
                  <a:pt x="192592" y="118678"/>
                </a:lnTo>
                <a:lnTo>
                  <a:pt x="189277" y="162454"/>
                </a:lnTo>
                <a:lnTo>
                  <a:pt x="158189" y="193849"/>
                </a:lnTo>
                <a:lnTo>
                  <a:pt x="148132" y="193849"/>
                </a:lnTo>
                <a:lnTo>
                  <a:pt x="142341" y="193544"/>
                </a:lnTo>
                <a:lnTo>
                  <a:pt x="133502" y="192630"/>
                </a:lnTo>
                <a:lnTo>
                  <a:pt x="132607" y="187472"/>
                </a:lnTo>
                <a:lnTo>
                  <a:pt x="131597" y="182229"/>
                </a:lnTo>
                <a:lnTo>
                  <a:pt x="130244" y="175786"/>
                </a:lnTo>
                <a:lnTo>
                  <a:pt x="128320" y="167030"/>
                </a:lnTo>
                <a:lnTo>
                  <a:pt x="138958" y="168582"/>
                </a:lnTo>
                <a:lnTo>
                  <a:pt x="166725" y="139598"/>
                </a:lnTo>
                <a:lnTo>
                  <a:pt x="169211" y="96648"/>
                </a:lnTo>
                <a:lnTo>
                  <a:pt x="169773" y="82292"/>
                </a:lnTo>
                <a:lnTo>
                  <a:pt x="123440" y="100885"/>
                </a:lnTo>
                <a:lnTo>
                  <a:pt x="123440" y="183792"/>
                </a:lnTo>
                <a:lnTo>
                  <a:pt x="123554" y="190513"/>
                </a:lnTo>
                <a:lnTo>
                  <a:pt x="123897" y="197776"/>
                </a:lnTo>
                <a:lnTo>
                  <a:pt x="124469" y="206124"/>
                </a:lnTo>
                <a:lnTo>
                  <a:pt x="125269" y="216099"/>
                </a:lnTo>
                <a:lnTo>
                  <a:pt x="96926" y="216099"/>
                </a:lnTo>
                <a:lnTo>
                  <a:pt x="97726" y="206162"/>
                </a:lnTo>
                <a:lnTo>
                  <a:pt x="98298" y="197852"/>
                </a:lnTo>
                <a:lnTo>
                  <a:pt x="98640" y="190513"/>
                </a:lnTo>
                <a:lnTo>
                  <a:pt x="98755" y="183487"/>
                </a:lnTo>
                <a:lnTo>
                  <a:pt x="98755" y="107286"/>
                </a:lnTo>
                <a:lnTo>
                  <a:pt x="60347" y="123135"/>
                </a:lnTo>
                <a:lnTo>
                  <a:pt x="60347" y="233170"/>
                </a:lnTo>
                <a:lnTo>
                  <a:pt x="60347" y="237743"/>
                </a:lnTo>
                <a:lnTo>
                  <a:pt x="99014" y="244325"/>
                </a:lnTo>
                <a:lnTo>
                  <a:pt x="113383" y="244449"/>
                </a:lnTo>
                <a:lnTo>
                  <a:pt x="136316" y="244192"/>
                </a:lnTo>
                <a:lnTo>
                  <a:pt x="175702" y="234253"/>
                </a:lnTo>
                <a:lnTo>
                  <a:pt x="184357" y="195376"/>
                </a:lnTo>
                <a:lnTo>
                  <a:pt x="193097" y="198199"/>
                </a:lnTo>
                <a:lnTo>
                  <a:pt x="199254" y="200130"/>
                </a:lnTo>
                <a:lnTo>
                  <a:pt x="204373" y="201646"/>
                </a:lnTo>
                <a:lnTo>
                  <a:pt x="210003" y="203228"/>
                </a:lnTo>
                <a:lnTo>
                  <a:pt x="206293" y="226648"/>
                </a:lnTo>
                <a:lnTo>
                  <a:pt x="182500" y="263896"/>
                </a:lnTo>
                <a:lnTo>
                  <a:pt x="142772" y="268125"/>
                </a:lnTo>
                <a:lnTo>
                  <a:pt x="106678" y="268525"/>
                </a:lnTo>
                <a:lnTo>
                  <a:pt x="88667" y="268292"/>
                </a:lnTo>
                <a:lnTo>
                  <a:pt x="44953" y="261272"/>
                </a:lnTo>
                <a:lnTo>
                  <a:pt x="35052" y="237742"/>
                </a:lnTo>
                <a:lnTo>
                  <a:pt x="35052" y="131883"/>
                </a:lnTo>
                <a:lnTo>
                  <a:pt x="18092" y="137842"/>
                </a:lnTo>
                <a:lnTo>
                  <a:pt x="13784" y="139290"/>
                </a:lnTo>
                <a:lnTo>
                  <a:pt x="10199" y="140356"/>
                </a:lnTo>
                <a:lnTo>
                  <a:pt x="4858" y="141728"/>
                </a:lnTo>
                <a:lnTo>
                  <a:pt x="0" y="114782"/>
                </a:lnTo>
                <a:lnTo>
                  <a:pt x="6372" y="113593"/>
                </a:lnTo>
                <a:lnTo>
                  <a:pt x="13030" y="112112"/>
                </a:lnTo>
                <a:lnTo>
                  <a:pt x="19802" y="110321"/>
                </a:lnTo>
                <a:lnTo>
                  <a:pt x="26517" y="108203"/>
                </a:lnTo>
                <a:lnTo>
                  <a:pt x="35052" y="105155"/>
                </a:lnTo>
                <a:lnTo>
                  <a:pt x="35052" y="66139"/>
                </a:lnTo>
                <a:lnTo>
                  <a:pt x="34937" y="58790"/>
                </a:lnTo>
                <a:lnTo>
                  <a:pt x="34594" y="51013"/>
                </a:lnTo>
                <a:lnTo>
                  <a:pt x="34023" y="42265"/>
                </a:lnTo>
                <a:lnTo>
                  <a:pt x="33223" y="32003"/>
                </a:lnTo>
                <a:lnTo>
                  <a:pt x="62175" y="32003"/>
                </a:lnTo>
                <a:lnTo>
                  <a:pt x="61375" y="41993"/>
                </a:lnTo>
                <a:lnTo>
                  <a:pt x="60804" y="50441"/>
                </a:lnTo>
                <a:lnTo>
                  <a:pt x="60461" y="57975"/>
                </a:lnTo>
                <a:lnTo>
                  <a:pt x="60347" y="65225"/>
                </a:lnTo>
                <a:lnTo>
                  <a:pt x="60347" y="98755"/>
                </a:lnTo>
                <a:lnTo>
                  <a:pt x="98755" y="83210"/>
                </a:lnTo>
                <a:lnTo>
                  <a:pt x="98755" y="31392"/>
                </a:lnTo>
                <a:lnTo>
                  <a:pt x="98640" y="25243"/>
                </a:lnTo>
                <a:lnTo>
                  <a:pt x="98298" y="18323"/>
                </a:lnTo>
                <a:lnTo>
                  <a:pt x="97726" y="10089"/>
                </a:lnTo>
                <a:lnTo>
                  <a:pt x="96926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51158" y="4022971"/>
            <a:ext cx="275590" cy="71755"/>
          </a:xfrm>
          <a:custGeom>
            <a:avLst/>
            <a:gdLst/>
            <a:ahLst/>
            <a:cxnLst/>
            <a:rect l="l" t="t" r="r" b="b"/>
            <a:pathLst>
              <a:path w="275589" h="71754">
                <a:moveTo>
                  <a:pt x="122039" y="0"/>
                </a:moveTo>
                <a:lnTo>
                  <a:pt x="134046" y="12253"/>
                </a:lnTo>
                <a:lnTo>
                  <a:pt x="142887" y="22364"/>
                </a:lnTo>
                <a:lnTo>
                  <a:pt x="150722" y="32875"/>
                </a:lnTo>
                <a:lnTo>
                  <a:pt x="159711" y="46329"/>
                </a:lnTo>
                <a:lnTo>
                  <a:pt x="241400" y="46329"/>
                </a:lnTo>
                <a:lnTo>
                  <a:pt x="249001" y="46215"/>
                </a:lnTo>
                <a:lnTo>
                  <a:pt x="256717" y="45872"/>
                </a:lnTo>
                <a:lnTo>
                  <a:pt x="265231" y="45300"/>
                </a:lnTo>
                <a:lnTo>
                  <a:pt x="275231" y="44500"/>
                </a:lnTo>
                <a:lnTo>
                  <a:pt x="275231" y="71624"/>
                </a:lnTo>
                <a:lnTo>
                  <a:pt x="264460" y="71000"/>
                </a:lnTo>
                <a:lnTo>
                  <a:pt x="255574" y="70519"/>
                </a:lnTo>
                <a:lnTo>
                  <a:pt x="248058" y="70210"/>
                </a:lnTo>
                <a:lnTo>
                  <a:pt x="241400" y="70100"/>
                </a:lnTo>
                <a:lnTo>
                  <a:pt x="33831" y="70100"/>
                </a:lnTo>
                <a:lnTo>
                  <a:pt x="26143" y="70167"/>
                </a:lnTo>
                <a:lnTo>
                  <a:pt x="18513" y="70405"/>
                </a:lnTo>
                <a:lnTo>
                  <a:pt x="10085" y="70872"/>
                </a:lnTo>
                <a:lnTo>
                  <a:pt x="0" y="71624"/>
                </a:lnTo>
                <a:lnTo>
                  <a:pt x="0" y="44500"/>
                </a:lnTo>
                <a:lnTo>
                  <a:pt x="9999" y="45300"/>
                </a:lnTo>
                <a:lnTo>
                  <a:pt x="18513" y="45872"/>
                </a:lnTo>
                <a:lnTo>
                  <a:pt x="26229" y="46215"/>
                </a:lnTo>
                <a:lnTo>
                  <a:pt x="33831" y="46329"/>
                </a:lnTo>
                <a:lnTo>
                  <a:pt x="131064" y="46329"/>
                </a:lnTo>
                <a:lnTo>
                  <a:pt x="124896" y="40721"/>
                </a:lnTo>
                <a:lnTo>
                  <a:pt x="117614" y="32570"/>
                </a:lnTo>
                <a:lnTo>
                  <a:pt x="109590" y="22530"/>
                </a:lnTo>
                <a:lnTo>
                  <a:pt x="101193" y="11257"/>
                </a:lnTo>
                <a:lnTo>
                  <a:pt x="12203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816971" y="4021142"/>
            <a:ext cx="99060" cy="285115"/>
          </a:xfrm>
          <a:custGeom>
            <a:avLst/>
            <a:gdLst/>
            <a:ahLst/>
            <a:cxnLst/>
            <a:rect l="l" t="t" r="r" b="b"/>
            <a:pathLst>
              <a:path w="99060" h="285114">
                <a:moveTo>
                  <a:pt x="71876" y="0"/>
                </a:moveTo>
                <a:lnTo>
                  <a:pt x="99056" y="7428"/>
                </a:lnTo>
                <a:lnTo>
                  <a:pt x="97227" y="17065"/>
                </a:lnTo>
                <a:lnTo>
                  <a:pt x="96313" y="19808"/>
                </a:lnTo>
                <a:lnTo>
                  <a:pt x="82292" y="57527"/>
                </a:lnTo>
                <a:lnTo>
                  <a:pt x="69186" y="84426"/>
                </a:lnTo>
                <a:lnTo>
                  <a:pt x="69186" y="245362"/>
                </a:lnTo>
                <a:lnTo>
                  <a:pt x="69295" y="253950"/>
                </a:lnTo>
                <a:lnTo>
                  <a:pt x="69605" y="263079"/>
                </a:lnTo>
                <a:lnTo>
                  <a:pt x="70086" y="273180"/>
                </a:lnTo>
                <a:lnTo>
                  <a:pt x="70710" y="284679"/>
                </a:lnTo>
                <a:lnTo>
                  <a:pt x="41757" y="284679"/>
                </a:lnTo>
                <a:lnTo>
                  <a:pt x="42557" y="273085"/>
                </a:lnTo>
                <a:lnTo>
                  <a:pt x="43129" y="263232"/>
                </a:lnTo>
                <a:lnTo>
                  <a:pt x="43472" y="254121"/>
                </a:lnTo>
                <a:lnTo>
                  <a:pt x="43586" y="244752"/>
                </a:lnTo>
                <a:lnTo>
                  <a:pt x="43586" y="144473"/>
                </a:lnTo>
                <a:lnTo>
                  <a:pt x="43648" y="134649"/>
                </a:lnTo>
                <a:lnTo>
                  <a:pt x="43853" y="125996"/>
                </a:lnTo>
                <a:lnTo>
                  <a:pt x="44229" y="118199"/>
                </a:lnTo>
                <a:lnTo>
                  <a:pt x="44805" y="110943"/>
                </a:lnTo>
                <a:lnTo>
                  <a:pt x="39845" y="124988"/>
                </a:lnTo>
                <a:lnTo>
                  <a:pt x="34400" y="135518"/>
                </a:lnTo>
                <a:lnTo>
                  <a:pt x="26840" y="145191"/>
                </a:lnTo>
                <a:lnTo>
                  <a:pt x="15535" y="156663"/>
                </a:lnTo>
                <a:lnTo>
                  <a:pt x="6096" y="146910"/>
                </a:lnTo>
                <a:lnTo>
                  <a:pt x="5791" y="145995"/>
                </a:lnTo>
                <a:lnTo>
                  <a:pt x="0" y="137242"/>
                </a:lnTo>
                <a:lnTo>
                  <a:pt x="34328" y="91374"/>
                </a:lnTo>
                <a:lnTo>
                  <a:pt x="58826" y="43281"/>
                </a:lnTo>
                <a:lnTo>
                  <a:pt x="69989" y="9334"/>
                </a:lnTo>
                <a:lnTo>
                  <a:pt x="71876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131830" y="4014182"/>
            <a:ext cx="128215" cy="812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4576" y="2221992"/>
            <a:ext cx="5821680" cy="1018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0" y="994333"/>
                </a:lnTo>
                <a:lnTo>
                  <a:pt x="5798808" y="994333"/>
                </a:lnTo>
                <a:lnTo>
                  <a:pt x="5798808" y="503307"/>
                </a:lnTo>
                <a:lnTo>
                  <a:pt x="5791090" y="465080"/>
                </a:lnTo>
                <a:lnTo>
                  <a:pt x="5770043" y="433863"/>
                </a:lnTo>
                <a:lnTo>
                  <a:pt x="5738827" y="412817"/>
                </a:lnTo>
                <a:lnTo>
                  <a:pt x="570060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5798820" h="994410">
                <a:moveTo>
                  <a:pt x="2080736" y="0"/>
                </a:moveTo>
                <a:lnTo>
                  <a:pt x="238761" y="0"/>
                </a:lnTo>
                <a:lnTo>
                  <a:pt x="186195" y="7947"/>
                </a:lnTo>
                <a:lnTo>
                  <a:pt x="139927" y="30189"/>
                </a:lnTo>
                <a:lnTo>
                  <a:pt x="102356" y="64328"/>
                </a:lnTo>
                <a:lnTo>
                  <a:pt x="75882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4081" y="2747806"/>
            <a:ext cx="1372870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915E4D"/>
                </a:solidFill>
                <a:latin typeface="Malgun Gothic"/>
                <a:cs typeface="Malgun Gothic"/>
              </a:rPr>
              <a:t>ＢＵＤＤＹ-</a:t>
            </a: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I</a:t>
            </a:r>
            <a:r>
              <a:rPr sz="1400" dirty="0">
                <a:solidFill>
                  <a:srgbClr val="915E4D"/>
                </a:solidFill>
                <a:latin typeface="Malgun Gothic"/>
                <a:cs typeface="Malgun Gothic"/>
              </a:rPr>
              <a:t>NFO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02651" y="4813768"/>
            <a:ext cx="1050329" cy="3405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23575" y="4810468"/>
            <a:ext cx="1046336" cy="3391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00220" y="5242268"/>
            <a:ext cx="1051371" cy="3394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276344" y="2602992"/>
            <a:ext cx="3898392" cy="24963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243259" y="25693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243259" y="25693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588364" y="43003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358867" y="43003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5187875" y="4439446"/>
            <a:ext cx="2238375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555750" algn="l"/>
              </a:tabLst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	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A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N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E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204940" y="3396841"/>
            <a:ext cx="1781671" cy="440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428744" y="2755392"/>
            <a:ext cx="3898392" cy="24963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395659" y="27217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395659" y="27217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740764" y="44527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11266" y="44527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5340275" y="4591846"/>
            <a:ext cx="2238375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555750" algn="l"/>
              </a:tabLst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	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A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N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E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357340" y="3549241"/>
            <a:ext cx="1781671" cy="440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81144" y="2907792"/>
            <a:ext cx="3898392" cy="24963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48059" y="28741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09" y="0"/>
                </a:lnTo>
                <a:lnTo>
                  <a:pt x="3874609" y="2475419"/>
                </a:lnTo>
                <a:lnTo>
                  <a:pt x="0" y="2475419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48059" y="28741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893164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3" y="0"/>
                </a:lnTo>
                <a:lnTo>
                  <a:pt x="1451433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93164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4893164" y="4605101"/>
            <a:ext cx="1451610" cy="440055"/>
          </a:xfrm>
          <a:prstGeom prst="rect">
            <a:avLst/>
          </a:prstGeom>
          <a:ln w="19050">
            <a:solidFill>
              <a:srgbClr val="40404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20"/>
              </a:spcBef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663666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19"/>
                </a:lnTo>
                <a:lnTo>
                  <a:pt x="0" y="523219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663666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6673191" y="4747260"/>
            <a:ext cx="1433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CANCEL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5056632" y="3721608"/>
            <a:ext cx="2724912" cy="4389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39815" y="3706776"/>
            <a:ext cx="2723306" cy="4341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82296"/>
            <a:ext cx="303276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2908525" y="134828"/>
                </a:moveTo>
                <a:lnTo>
                  <a:pt x="91848" y="134828"/>
                </a:lnTo>
                <a:lnTo>
                  <a:pt x="0" y="451385"/>
                </a:lnTo>
                <a:lnTo>
                  <a:pt x="3000373" y="451385"/>
                </a:lnTo>
                <a:lnTo>
                  <a:pt x="2908525" y="134828"/>
                </a:lnTo>
                <a:close/>
              </a:path>
              <a:path w="3000375" h="451484">
                <a:moveTo>
                  <a:pt x="2690812" y="0"/>
                </a:moveTo>
                <a:lnTo>
                  <a:pt x="308767" y="0"/>
                </a:lnTo>
                <a:lnTo>
                  <a:pt x="253832" y="5724"/>
                </a:lnTo>
                <a:lnTo>
                  <a:pt x="203713" y="21985"/>
                </a:lnTo>
                <a:lnTo>
                  <a:pt x="159997" y="47414"/>
                </a:lnTo>
                <a:lnTo>
                  <a:pt x="124274" y="80641"/>
                </a:lnTo>
                <a:lnTo>
                  <a:pt x="98132" y="120299"/>
                </a:lnTo>
                <a:lnTo>
                  <a:pt x="94727" y="134828"/>
                </a:lnTo>
                <a:lnTo>
                  <a:pt x="2904851" y="134828"/>
                </a:lnTo>
                <a:lnTo>
                  <a:pt x="2875305" y="80641"/>
                </a:lnTo>
                <a:lnTo>
                  <a:pt x="2839582" y="47414"/>
                </a:lnTo>
                <a:lnTo>
                  <a:pt x="2795866" y="21985"/>
                </a:lnTo>
                <a:lnTo>
                  <a:pt x="2745747" y="5724"/>
                </a:lnTo>
                <a:lnTo>
                  <a:pt x="269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308767" y="0"/>
                </a:moveTo>
                <a:lnTo>
                  <a:pt x="2690812" y="0"/>
                </a:lnTo>
                <a:lnTo>
                  <a:pt x="2745747" y="5724"/>
                </a:lnTo>
                <a:lnTo>
                  <a:pt x="2795866" y="21985"/>
                </a:lnTo>
                <a:lnTo>
                  <a:pt x="2839582" y="47414"/>
                </a:lnTo>
                <a:lnTo>
                  <a:pt x="2875305" y="80641"/>
                </a:lnTo>
                <a:lnTo>
                  <a:pt x="2901448" y="120299"/>
                </a:lnTo>
                <a:lnTo>
                  <a:pt x="2904852" y="134828"/>
                </a:lnTo>
                <a:lnTo>
                  <a:pt x="2908526" y="134828"/>
                </a:lnTo>
                <a:lnTo>
                  <a:pt x="3000374" y="451386"/>
                </a:lnTo>
                <a:lnTo>
                  <a:pt x="0" y="451386"/>
                </a:lnTo>
                <a:lnTo>
                  <a:pt x="91848" y="134828"/>
                </a:lnTo>
                <a:lnTo>
                  <a:pt x="94727" y="134828"/>
                </a:lnTo>
                <a:lnTo>
                  <a:pt x="98132" y="120299"/>
                </a:lnTo>
                <a:lnTo>
                  <a:pt x="124274" y="80641"/>
                </a:lnTo>
                <a:lnTo>
                  <a:pt x="159997" y="47414"/>
                </a:lnTo>
                <a:lnTo>
                  <a:pt x="203713" y="21985"/>
                </a:lnTo>
                <a:lnTo>
                  <a:pt x="253832" y="5724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191" y="137160"/>
            <a:ext cx="11512296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521" y="84961"/>
            <a:ext cx="11510956" cy="92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138" y="217961"/>
            <a:ext cx="1178749" cy="223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21" y="589081"/>
            <a:ext cx="238746" cy="2387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9998" y="589081"/>
            <a:ext cx="238746" cy="2387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9877" y="589081"/>
            <a:ext cx="238746" cy="2387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191" y="1042415"/>
            <a:ext cx="11512296" cy="57851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0" y="0"/>
                </a:lnTo>
                <a:lnTo>
                  <a:pt x="11488730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1" y="0"/>
                </a:lnTo>
                <a:lnTo>
                  <a:pt x="11488731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11012901" y="0"/>
                </a:moveTo>
                <a:lnTo>
                  <a:pt x="99592" y="0"/>
                </a:lnTo>
                <a:lnTo>
                  <a:pt x="60826" y="7826"/>
                </a:lnTo>
                <a:lnTo>
                  <a:pt x="29169" y="29169"/>
                </a:lnTo>
                <a:lnTo>
                  <a:pt x="7826" y="60826"/>
                </a:lnTo>
                <a:lnTo>
                  <a:pt x="0" y="99592"/>
                </a:lnTo>
                <a:lnTo>
                  <a:pt x="0" y="5339738"/>
                </a:lnTo>
                <a:lnTo>
                  <a:pt x="7826" y="5378504"/>
                </a:lnTo>
                <a:lnTo>
                  <a:pt x="29169" y="5410161"/>
                </a:lnTo>
                <a:lnTo>
                  <a:pt x="60826" y="5431504"/>
                </a:lnTo>
                <a:lnTo>
                  <a:pt x="99592" y="5439331"/>
                </a:lnTo>
                <a:lnTo>
                  <a:pt x="11012901" y="5439331"/>
                </a:lnTo>
                <a:lnTo>
                  <a:pt x="11051666" y="5431504"/>
                </a:lnTo>
                <a:lnTo>
                  <a:pt x="11083323" y="5410161"/>
                </a:lnTo>
                <a:lnTo>
                  <a:pt x="11104666" y="5378504"/>
                </a:lnTo>
                <a:lnTo>
                  <a:pt x="11112493" y="5339738"/>
                </a:lnTo>
                <a:lnTo>
                  <a:pt x="11112493" y="99592"/>
                </a:lnTo>
                <a:lnTo>
                  <a:pt x="11104666" y="60826"/>
                </a:lnTo>
                <a:lnTo>
                  <a:pt x="11083323" y="29169"/>
                </a:lnTo>
                <a:lnTo>
                  <a:pt x="11051666" y="7826"/>
                </a:lnTo>
                <a:lnTo>
                  <a:pt x="11012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0" y="99592"/>
                </a:moveTo>
                <a:lnTo>
                  <a:pt x="7826" y="60826"/>
                </a:lnTo>
                <a:lnTo>
                  <a:pt x="29169" y="29169"/>
                </a:lnTo>
                <a:lnTo>
                  <a:pt x="60826" y="7826"/>
                </a:lnTo>
                <a:lnTo>
                  <a:pt x="99591" y="0"/>
                </a:lnTo>
                <a:lnTo>
                  <a:pt x="11012901" y="0"/>
                </a:lnTo>
                <a:lnTo>
                  <a:pt x="11051666" y="7826"/>
                </a:lnTo>
                <a:lnTo>
                  <a:pt x="11083323" y="29169"/>
                </a:lnTo>
                <a:lnTo>
                  <a:pt x="11104666" y="60826"/>
                </a:lnTo>
                <a:lnTo>
                  <a:pt x="11112493" y="99592"/>
                </a:lnTo>
                <a:lnTo>
                  <a:pt x="11112493" y="5339739"/>
                </a:lnTo>
                <a:lnTo>
                  <a:pt x="11104666" y="5378504"/>
                </a:lnTo>
                <a:lnTo>
                  <a:pt x="11083323" y="5410161"/>
                </a:lnTo>
                <a:lnTo>
                  <a:pt x="11051666" y="5431504"/>
                </a:lnTo>
                <a:lnTo>
                  <a:pt x="11012901" y="5439331"/>
                </a:lnTo>
                <a:lnTo>
                  <a:pt x="99591" y="5439331"/>
                </a:lnTo>
                <a:lnTo>
                  <a:pt x="60826" y="5431504"/>
                </a:lnTo>
                <a:lnTo>
                  <a:pt x="29169" y="5410161"/>
                </a:lnTo>
                <a:lnTo>
                  <a:pt x="7826" y="5378504"/>
                </a:lnTo>
                <a:lnTo>
                  <a:pt x="0" y="5339739"/>
                </a:lnTo>
                <a:lnTo>
                  <a:pt x="0" y="9959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36225" y="2050563"/>
            <a:ext cx="5178425" cy="2927985"/>
          </a:xfrm>
          <a:custGeom>
            <a:avLst/>
            <a:gdLst/>
            <a:ahLst/>
            <a:cxnLst/>
            <a:rect l="l" t="t" r="r" b="b"/>
            <a:pathLst>
              <a:path w="5178425" h="2927985">
                <a:moveTo>
                  <a:pt x="0" y="0"/>
                </a:moveTo>
                <a:lnTo>
                  <a:pt x="5178357" y="0"/>
                </a:lnTo>
                <a:lnTo>
                  <a:pt x="5178357" y="2927501"/>
                </a:lnTo>
                <a:lnTo>
                  <a:pt x="0" y="2927501"/>
                </a:lnTo>
                <a:lnTo>
                  <a:pt x="0" y="0"/>
                </a:lnTo>
                <a:close/>
              </a:path>
            </a:pathLst>
          </a:custGeom>
          <a:solidFill>
            <a:srgbClr val="774001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9966" y="1972699"/>
            <a:ext cx="5183116" cy="29275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44537" y="4635574"/>
            <a:ext cx="1942464" cy="596265"/>
          </a:xfrm>
          <a:custGeom>
            <a:avLst/>
            <a:gdLst/>
            <a:ahLst/>
            <a:cxnLst/>
            <a:rect l="l" t="t" r="r" b="b"/>
            <a:pathLst>
              <a:path w="1942464" h="596264">
                <a:moveTo>
                  <a:pt x="1842965" y="0"/>
                </a:moveTo>
                <a:lnTo>
                  <a:pt x="99334" y="0"/>
                </a:lnTo>
                <a:lnTo>
                  <a:pt x="60669" y="7806"/>
                </a:lnTo>
                <a:lnTo>
                  <a:pt x="29094" y="29094"/>
                </a:lnTo>
                <a:lnTo>
                  <a:pt x="7806" y="60669"/>
                </a:lnTo>
                <a:lnTo>
                  <a:pt x="0" y="99334"/>
                </a:lnTo>
                <a:lnTo>
                  <a:pt x="0" y="595991"/>
                </a:lnTo>
                <a:lnTo>
                  <a:pt x="1942299" y="595991"/>
                </a:lnTo>
                <a:lnTo>
                  <a:pt x="1942299" y="99334"/>
                </a:lnTo>
                <a:lnTo>
                  <a:pt x="1842965" y="0"/>
                </a:lnTo>
                <a:close/>
              </a:path>
            </a:pathLst>
          </a:custGeom>
          <a:solidFill>
            <a:srgbClr val="FBE5D6">
              <a:alpha val="6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96384" y="4611623"/>
            <a:ext cx="539496" cy="4267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95247" y="4649952"/>
            <a:ext cx="321310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0" spc="114" dirty="0">
                <a:solidFill>
                  <a:srgbClr val="404040"/>
                </a:solidFill>
                <a:latin typeface="Yu Gothic Medium"/>
                <a:cs typeface="Yu Gothic Medium"/>
              </a:rPr>
              <a:t>PC</a:t>
            </a:r>
            <a:endParaRPr sz="1550">
              <a:latin typeface="Yu Gothic Medium"/>
              <a:cs typeface="Yu Gothic 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68367" y="5038344"/>
            <a:ext cx="399288" cy="381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48200" y="5038344"/>
            <a:ext cx="1283208" cy="381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81471" y="4971288"/>
            <a:ext cx="515112" cy="490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52372" y="5018492"/>
            <a:ext cx="149860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b="1" spc="75" dirty="0">
                <a:solidFill>
                  <a:srgbClr val="404040"/>
                </a:solidFill>
                <a:latin typeface="Microsoft JhengHei UI"/>
                <a:cs typeface="Microsoft JhengHei UI"/>
              </a:rPr>
              <a:t>（</a:t>
            </a:r>
            <a:r>
              <a:rPr sz="1350" b="1" spc="130" dirty="0">
                <a:solidFill>
                  <a:srgbClr val="404040"/>
                </a:solidFill>
                <a:latin typeface="Microsoft JhengHei UI"/>
                <a:cs typeface="Microsoft JhengHei UI"/>
              </a:rPr>
              <a:t>1280</a:t>
            </a:r>
            <a:r>
              <a:rPr sz="1350" b="1" spc="110" dirty="0">
                <a:solidFill>
                  <a:srgbClr val="404040"/>
                </a:solidFill>
                <a:latin typeface="Microsoft JhengHei UI"/>
                <a:cs typeface="Microsoft JhengHei UI"/>
              </a:rPr>
              <a:t>x</a:t>
            </a:r>
            <a:r>
              <a:rPr sz="1350" b="1" spc="145" dirty="0">
                <a:solidFill>
                  <a:srgbClr val="404040"/>
                </a:solidFill>
                <a:latin typeface="Microsoft JhengHei UI"/>
                <a:cs typeface="Microsoft JhengHei UI"/>
              </a:rPr>
              <a:t>102</a:t>
            </a:r>
            <a:r>
              <a:rPr sz="1350" b="1" spc="135" dirty="0">
                <a:solidFill>
                  <a:srgbClr val="404040"/>
                </a:solidFill>
                <a:latin typeface="Microsoft JhengHei UI"/>
                <a:cs typeface="Microsoft JhengHei UI"/>
              </a:rPr>
              <a:t>4</a:t>
            </a:r>
            <a:r>
              <a:rPr sz="1750" b="1" spc="50" dirty="0">
                <a:solidFill>
                  <a:srgbClr val="404040"/>
                </a:solidFill>
                <a:latin typeface="Microsoft JhengHei UI"/>
                <a:cs typeface="Microsoft JhengHei UI"/>
              </a:rPr>
              <a:t>）</a:t>
            </a:r>
            <a:endParaRPr sz="1750">
              <a:latin typeface="Microsoft JhengHei UI"/>
              <a:cs typeface="Microsoft JhengHei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05082" y="1951879"/>
            <a:ext cx="2258060" cy="3014980"/>
          </a:xfrm>
          <a:custGeom>
            <a:avLst/>
            <a:gdLst/>
            <a:ahLst/>
            <a:cxnLst/>
            <a:rect l="l" t="t" r="r" b="b"/>
            <a:pathLst>
              <a:path w="2258059" h="3014979">
                <a:moveTo>
                  <a:pt x="0" y="0"/>
                </a:moveTo>
                <a:lnTo>
                  <a:pt x="2257869" y="0"/>
                </a:lnTo>
                <a:lnTo>
                  <a:pt x="2257869" y="3014581"/>
                </a:lnTo>
                <a:lnTo>
                  <a:pt x="0" y="3014581"/>
                </a:lnTo>
                <a:lnTo>
                  <a:pt x="0" y="0"/>
                </a:lnTo>
                <a:close/>
              </a:path>
            </a:pathLst>
          </a:custGeom>
          <a:solidFill>
            <a:srgbClr val="774001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38823" y="1879934"/>
            <a:ext cx="2257869" cy="30202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85677" y="4635574"/>
            <a:ext cx="1548130" cy="596265"/>
          </a:xfrm>
          <a:custGeom>
            <a:avLst/>
            <a:gdLst/>
            <a:ahLst/>
            <a:cxnLst/>
            <a:rect l="l" t="t" r="r" b="b"/>
            <a:pathLst>
              <a:path w="1548129" h="596264">
                <a:moveTo>
                  <a:pt x="1448170" y="0"/>
                </a:moveTo>
                <a:lnTo>
                  <a:pt x="99334" y="0"/>
                </a:lnTo>
                <a:lnTo>
                  <a:pt x="60668" y="7806"/>
                </a:lnTo>
                <a:lnTo>
                  <a:pt x="29094" y="29094"/>
                </a:lnTo>
                <a:lnTo>
                  <a:pt x="7806" y="60668"/>
                </a:lnTo>
                <a:lnTo>
                  <a:pt x="0" y="99334"/>
                </a:lnTo>
                <a:lnTo>
                  <a:pt x="0" y="595991"/>
                </a:lnTo>
                <a:lnTo>
                  <a:pt x="1547505" y="595991"/>
                </a:lnTo>
                <a:lnTo>
                  <a:pt x="1547505" y="99334"/>
                </a:lnTo>
                <a:lnTo>
                  <a:pt x="1448170" y="0"/>
                </a:lnTo>
                <a:close/>
              </a:path>
            </a:pathLst>
          </a:custGeom>
          <a:solidFill>
            <a:srgbClr val="FBE5D6">
              <a:alpha val="6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39583" y="4611623"/>
            <a:ext cx="688848" cy="4267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436387" y="4649952"/>
            <a:ext cx="46799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0" spc="30" dirty="0">
                <a:solidFill>
                  <a:srgbClr val="404040"/>
                </a:solidFill>
                <a:latin typeface="Yu Gothic Medium"/>
                <a:cs typeface="Yu Gothic Medium"/>
              </a:rPr>
              <a:t>i</a:t>
            </a:r>
            <a:r>
              <a:rPr sz="1550" b="0" spc="25" dirty="0">
                <a:solidFill>
                  <a:srgbClr val="404040"/>
                </a:solidFill>
                <a:latin typeface="Yu Gothic Medium"/>
                <a:cs typeface="Yu Gothic Medium"/>
              </a:rPr>
              <a:t>P</a:t>
            </a:r>
            <a:r>
              <a:rPr sz="1550" b="0" spc="90" dirty="0">
                <a:solidFill>
                  <a:srgbClr val="404040"/>
                </a:solidFill>
                <a:latin typeface="Yu Gothic Medium"/>
                <a:cs typeface="Yu Gothic Medium"/>
              </a:rPr>
              <a:t>a</a:t>
            </a:r>
            <a:r>
              <a:rPr sz="1550" b="0" spc="135" dirty="0">
                <a:solidFill>
                  <a:srgbClr val="404040"/>
                </a:solidFill>
                <a:latin typeface="Yu Gothic Medium"/>
                <a:cs typeface="Yu Gothic Medium"/>
              </a:rPr>
              <a:t>d</a:t>
            </a:r>
            <a:endParaRPr sz="1550">
              <a:latin typeface="Yu Gothic Medium"/>
              <a:cs typeface="Yu Gothic 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08519" y="5038344"/>
            <a:ext cx="399288" cy="381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1400" y="5038344"/>
            <a:ext cx="1161288" cy="381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02752" y="4971288"/>
            <a:ext cx="515111" cy="4907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293512" y="5018492"/>
            <a:ext cx="137795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b="1" spc="114" dirty="0">
                <a:solidFill>
                  <a:srgbClr val="404040"/>
                </a:solidFill>
                <a:latin typeface="Microsoft JhengHei UI"/>
                <a:cs typeface="Microsoft JhengHei UI"/>
              </a:rPr>
              <a:t>（768x1024</a:t>
            </a:r>
            <a:r>
              <a:rPr sz="1750" b="1" spc="114" dirty="0">
                <a:solidFill>
                  <a:srgbClr val="404040"/>
                </a:solidFill>
                <a:latin typeface="Microsoft JhengHei UI"/>
                <a:cs typeface="Microsoft JhengHei UI"/>
              </a:rPr>
              <a:t>）</a:t>
            </a:r>
            <a:endParaRPr sz="1750">
              <a:latin typeface="Microsoft JhengHei UI"/>
              <a:cs typeface="Microsoft JhengHei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214938" y="1951879"/>
            <a:ext cx="1702435" cy="3014980"/>
          </a:xfrm>
          <a:custGeom>
            <a:avLst/>
            <a:gdLst/>
            <a:ahLst/>
            <a:cxnLst/>
            <a:rect l="l" t="t" r="r" b="b"/>
            <a:pathLst>
              <a:path w="1702434" h="3014979">
                <a:moveTo>
                  <a:pt x="0" y="0"/>
                </a:moveTo>
                <a:lnTo>
                  <a:pt x="1702332" y="0"/>
                </a:lnTo>
                <a:lnTo>
                  <a:pt x="1702332" y="3014581"/>
                </a:lnTo>
                <a:lnTo>
                  <a:pt x="0" y="3014581"/>
                </a:lnTo>
                <a:lnTo>
                  <a:pt x="0" y="0"/>
                </a:lnTo>
                <a:close/>
              </a:path>
            </a:pathLst>
          </a:custGeom>
          <a:solidFill>
            <a:srgbClr val="774001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48677" y="1879934"/>
            <a:ext cx="1702332" cy="30202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280037" y="4635574"/>
            <a:ext cx="1481455" cy="596265"/>
          </a:xfrm>
          <a:custGeom>
            <a:avLst/>
            <a:gdLst/>
            <a:ahLst/>
            <a:cxnLst/>
            <a:rect l="l" t="t" r="r" b="b"/>
            <a:pathLst>
              <a:path w="1481454" h="596264">
                <a:moveTo>
                  <a:pt x="1381911" y="0"/>
                </a:moveTo>
                <a:lnTo>
                  <a:pt x="99334" y="0"/>
                </a:lnTo>
                <a:lnTo>
                  <a:pt x="60668" y="7806"/>
                </a:lnTo>
                <a:lnTo>
                  <a:pt x="29094" y="29094"/>
                </a:lnTo>
                <a:lnTo>
                  <a:pt x="7806" y="60669"/>
                </a:lnTo>
                <a:lnTo>
                  <a:pt x="0" y="99334"/>
                </a:lnTo>
                <a:lnTo>
                  <a:pt x="0" y="595991"/>
                </a:lnTo>
                <a:lnTo>
                  <a:pt x="1481245" y="595991"/>
                </a:lnTo>
                <a:lnTo>
                  <a:pt x="1481245" y="99334"/>
                </a:lnTo>
                <a:lnTo>
                  <a:pt x="1381911" y="0"/>
                </a:lnTo>
                <a:close/>
              </a:path>
            </a:pathLst>
          </a:custGeom>
          <a:solidFill>
            <a:srgbClr val="FBE5D6">
              <a:alpha val="6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433559" y="4611623"/>
            <a:ext cx="1088136" cy="4267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530745" y="4649952"/>
            <a:ext cx="866140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0" spc="30" dirty="0">
                <a:solidFill>
                  <a:srgbClr val="404040"/>
                </a:solidFill>
                <a:latin typeface="Yu Gothic Medium"/>
                <a:cs typeface="Yu Gothic Medium"/>
              </a:rPr>
              <a:t>i</a:t>
            </a:r>
            <a:r>
              <a:rPr sz="1550" b="0" spc="25" dirty="0">
                <a:solidFill>
                  <a:srgbClr val="404040"/>
                </a:solidFill>
                <a:latin typeface="Yu Gothic Medium"/>
                <a:cs typeface="Yu Gothic Medium"/>
              </a:rPr>
              <a:t>P</a:t>
            </a:r>
            <a:r>
              <a:rPr sz="1550" b="0" spc="120" dirty="0">
                <a:solidFill>
                  <a:srgbClr val="404040"/>
                </a:solidFill>
                <a:latin typeface="Yu Gothic Medium"/>
                <a:cs typeface="Yu Gothic Medium"/>
              </a:rPr>
              <a:t>h</a:t>
            </a:r>
            <a:r>
              <a:rPr sz="1550" b="0" spc="165" dirty="0">
                <a:solidFill>
                  <a:srgbClr val="404040"/>
                </a:solidFill>
                <a:latin typeface="Yu Gothic Medium"/>
                <a:cs typeface="Yu Gothic Medium"/>
              </a:rPr>
              <a:t>o</a:t>
            </a:r>
            <a:r>
              <a:rPr sz="1550" b="0" spc="120" dirty="0">
                <a:solidFill>
                  <a:srgbClr val="404040"/>
                </a:solidFill>
                <a:latin typeface="Yu Gothic Medium"/>
                <a:cs typeface="Yu Gothic Medium"/>
              </a:rPr>
              <a:t>n</a:t>
            </a:r>
            <a:r>
              <a:rPr sz="1550" b="0" spc="110" dirty="0">
                <a:solidFill>
                  <a:srgbClr val="404040"/>
                </a:solidFill>
                <a:latin typeface="Yu Gothic Medium"/>
                <a:cs typeface="Yu Gothic Medium"/>
              </a:rPr>
              <a:t>e</a:t>
            </a:r>
            <a:r>
              <a:rPr sz="1550" b="0" spc="190" dirty="0">
                <a:solidFill>
                  <a:srgbClr val="404040"/>
                </a:solidFill>
                <a:latin typeface="Yu Gothic Medium"/>
                <a:cs typeface="Yu Gothic Medium"/>
              </a:rPr>
              <a:t>8</a:t>
            </a:r>
            <a:endParaRPr sz="1550">
              <a:latin typeface="Yu Gothic Medium"/>
              <a:cs typeface="Yu Gothic Medi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302495" y="5038344"/>
            <a:ext cx="402335" cy="3810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85376" y="5038344"/>
            <a:ext cx="1039368" cy="3810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74807" y="4971288"/>
            <a:ext cx="515111" cy="490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387870" y="5018492"/>
            <a:ext cx="125730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b="1" spc="75" dirty="0">
                <a:solidFill>
                  <a:srgbClr val="404040"/>
                </a:solidFill>
                <a:latin typeface="Microsoft JhengHei UI"/>
                <a:cs typeface="Microsoft JhengHei UI"/>
              </a:rPr>
              <a:t>（</a:t>
            </a:r>
            <a:r>
              <a:rPr sz="1350" b="1" spc="125" dirty="0">
                <a:solidFill>
                  <a:srgbClr val="404040"/>
                </a:solidFill>
                <a:latin typeface="Microsoft JhengHei UI"/>
                <a:cs typeface="Microsoft JhengHei UI"/>
              </a:rPr>
              <a:t>375</a:t>
            </a:r>
            <a:r>
              <a:rPr sz="1350" b="1" spc="105" dirty="0">
                <a:solidFill>
                  <a:srgbClr val="404040"/>
                </a:solidFill>
                <a:latin typeface="Microsoft JhengHei UI"/>
                <a:cs typeface="Microsoft JhengHei UI"/>
              </a:rPr>
              <a:t>x</a:t>
            </a:r>
            <a:r>
              <a:rPr sz="1350" b="1" spc="145" dirty="0">
                <a:solidFill>
                  <a:srgbClr val="404040"/>
                </a:solidFill>
                <a:latin typeface="Microsoft JhengHei UI"/>
                <a:cs typeface="Microsoft JhengHei UI"/>
              </a:rPr>
              <a:t>667</a:t>
            </a:r>
            <a:r>
              <a:rPr sz="1750" b="1" spc="50" dirty="0">
                <a:solidFill>
                  <a:srgbClr val="404040"/>
                </a:solidFill>
                <a:latin typeface="Microsoft JhengHei UI"/>
                <a:cs typeface="Microsoft JhengHei UI"/>
              </a:rPr>
              <a:t>）</a:t>
            </a:r>
            <a:endParaRPr sz="17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A1017487-254B-1748-8536-5C00AA18E3FE}"/>
              </a:ext>
            </a:extLst>
          </p:cNvPr>
          <p:cNvGrpSpPr/>
          <p:nvPr/>
        </p:nvGrpSpPr>
        <p:grpSpPr>
          <a:xfrm>
            <a:off x="3042080" y="2180686"/>
            <a:ext cx="5864176" cy="1059337"/>
            <a:chOff x="3042080" y="2180686"/>
            <a:chExt cx="5864176" cy="1059337"/>
          </a:xfrm>
        </p:grpSpPr>
        <p:sp>
          <p:nvSpPr>
            <p:cNvPr id="6" name="object 6"/>
            <p:cNvSpPr/>
            <p:nvPr/>
          </p:nvSpPr>
          <p:spPr>
            <a:xfrm>
              <a:off x="3084576" y="2221992"/>
              <a:ext cx="5821680" cy="1018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2080" y="2180686"/>
              <a:ext cx="5798820" cy="994410"/>
            </a:xfrm>
            <a:custGeom>
              <a:avLst/>
              <a:gdLst/>
              <a:ahLst/>
              <a:cxnLst/>
              <a:rect l="l" t="t" r="r" b="b"/>
              <a:pathLst>
                <a:path w="5798820" h="994410">
                  <a:moveTo>
                    <a:pt x="2249088" y="121003"/>
                  </a:moveTo>
                  <a:lnTo>
                    <a:pt x="71023" y="121003"/>
                  </a:lnTo>
                  <a:lnTo>
                    <a:pt x="0" y="405099"/>
                  </a:lnTo>
                  <a:lnTo>
                    <a:pt x="0" y="994333"/>
                  </a:lnTo>
                  <a:lnTo>
                    <a:pt x="5798808" y="994333"/>
                  </a:lnTo>
                  <a:lnTo>
                    <a:pt x="5798808" y="503307"/>
                  </a:lnTo>
                  <a:lnTo>
                    <a:pt x="5791090" y="465080"/>
                  </a:lnTo>
                  <a:lnTo>
                    <a:pt x="5770043" y="433863"/>
                  </a:lnTo>
                  <a:lnTo>
                    <a:pt x="5738827" y="412817"/>
                  </a:lnTo>
                  <a:lnTo>
                    <a:pt x="5700600" y="405099"/>
                  </a:lnTo>
                  <a:lnTo>
                    <a:pt x="2320112" y="405099"/>
                  </a:lnTo>
                  <a:lnTo>
                    <a:pt x="2249088" y="121003"/>
                  </a:lnTo>
                  <a:close/>
                </a:path>
                <a:path w="5798820" h="994410">
                  <a:moveTo>
                    <a:pt x="2080736" y="0"/>
                  </a:moveTo>
                  <a:lnTo>
                    <a:pt x="238761" y="0"/>
                  </a:lnTo>
                  <a:lnTo>
                    <a:pt x="186195" y="7947"/>
                  </a:lnTo>
                  <a:lnTo>
                    <a:pt x="139927" y="30189"/>
                  </a:lnTo>
                  <a:lnTo>
                    <a:pt x="102356" y="64328"/>
                  </a:lnTo>
                  <a:lnTo>
                    <a:pt x="75882" y="107963"/>
                  </a:lnTo>
                  <a:lnTo>
                    <a:pt x="73249" y="121003"/>
                  </a:lnTo>
                  <a:lnTo>
                    <a:pt x="2246247" y="121003"/>
                  </a:lnTo>
                  <a:lnTo>
                    <a:pt x="2217140" y="64328"/>
                  </a:lnTo>
                  <a:lnTo>
                    <a:pt x="2179570" y="30189"/>
                  </a:lnTo>
                  <a:lnTo>
                    <a:pt x="2133302" y="7947"/>
                  </a:lnTo>
                  <a:lnTo>
                    <a:pt x="208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1381" y="2750820"/>
            <a:ext cx="1398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ＢＵＤＤＹ-INFO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6460" y="3510483"/>
            <a:ext cx="7879080" cy="1016000"/>
          </a:xfrm>
          <a:custGeom>
            <a:avLst/>
            <a:gdLst/>
            <a:ahLst/>
            <a:cxnLst/>
            <a:rect l="l" t="t" r="r" b="b"/>
            <a:pathLst>
              <a:path w="7879080" h="1016000">
                <a:moveTo>
                  <a:pt x="0" y="0"/>
                </a:moveTo>
                <a:lnTo>
                  <a:pt x="7879080" y="0"/>
                </a:lnTo>
                <a:lnTo>
                  <a:pt x="7879080" y="1015663"/>
                </a:lnTo>
                <a:lnTo>
                  <a:pt x="0" y="1015663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1720" y="3675888"/>
            <a:ext cx="7534656" cy="722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21747" y="4731187"/>
            <a:ext cx="1076960" cy="523240"/>
          </a:xfrm>
          <a:custGeom>
            <a:avLst/>
            <a:gdLst/>
            <a:ahLst/>
            <a:cxnLst/>
            <a:rect l="l" t="t" r="r" b="b"/>
            <a:pathLst>
              <a:path w="1076960" h="523239">
                <a:moveTo>
                  <a:pt x="0" y="0"/>
                </a:moveTo>
                <a:lnTo>
                  <a:pt x="1076425" y="0"/>
                </a:lnTo>
                <a:lnTo>
                  <a:pt x="1076425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174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52032" y="5050268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52032" y="5004429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542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52032" y="4958676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236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71999" y="4868734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57" y="0"/>
                </a:lnTo>
              </a:path>
            </a:pathLst>
          </a:custGeom>
          <a:ln w="29021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96757" y="4731187"/>
            <a:ext cx="2573655" cy="954405"/>
          </a:xfrm>
          <a:custGeom>
            <a:avLst/>
            <a:gdLst/>
            <a:ahLst/>
            <a:cxnLst/>
            <a:rect l="l" t="t" r="r" b="b"/>
            <a:pathLst>
              <a:path w="2573654" h="954404">
                <a:moveTo>
                  <a:pt x="0" y="0"/>
                </a:moveTo>
                <a:lnTo>
                  <a:pt x="2573494" y="0"/>
                </a:lnTo>
                <a:lnTo>
                  <a:pt x="2573494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ln w="6032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16296" y="4828032"/>
            <a:ext cx="1054608" cy="344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409001" y="4820117"/>
            <a:ext cx="1038225" cy="328295"/>
          </a:xfrm>
          <a:custGeom>
            <a:avLst/>
            <a:gdLst/>
            <a:ahLst/>
            <a:cxnLst/>
            <a:rect l="l" t="t" r="r" b="b"/>
            <a:pathLst>
              <a:path w="1038225" h="328295">
                <a:moveTo>
                  <a:pt x="892299" y="248815"/>
                </a:moveTo>
                <a:lnTo>
                  <a:pt x="854967" y="248815"/>
                </a:lnTo>
                <a:lnTo>
                  <a:pt x="854967" y="322783"/>
                </a:lnTo>
                <a:lnTo>
                  <a:pt x="892299" y="322783"/>
                </a:lnTo>
                <a:lnTo>
                  <a:pt x="892299" y="248815"/>
                </a:lnTo>
                <a:close/>
              </a:path>
              <a:path w="1038225" h="328295">
                <a:moveTo>
                  <a:pt x="932060" y="240654"/>
                </a:moveTo>
                <a:lnTo>
                  <a:pt x="814685" y="240654"/>
                </a:lnTo>
                <a:lnTo>
                  <a:pt x="794196" y="255327"/>
                </a:lnTo>
                <a:lnTo>
                  <a:pt x="770061" y="268089"/>
                </a:lnTo>
                <a:lnTo>
                  <a:pt x="742280" y="278941"/>
                </a:lnTo>
                <a:lnTo>
                  <a:pt x="710853" y="287883"/>
                </a:lnTo>
                <a:lnTo>
                  <a:pt x="731168" y="319657"/>
                </a:lnTo>
                <a:lnTo>
                  <a:pt x="775683" y="304074"/>
                </a:lnTo>
                <a:lnTo>
                  <a:pt x="819465" y="280818"/>
                </a:lnTo>
                <a:lnTo>
                  <a:pt x="854967" y="248815"/>
                </a:lnTo>
                <a:lnTo>
                  <a:pt x="892299" y="248815"/>
                </a:lnTo>
                <a:lnTo>
                  <a:pt x="892299" y="246733"/>
                </a:lnTo>
                <a:lnTo>
                  <a:pt x="940087" y="246733"/>
                </a:lnTo>
                <a:lnTo>
                  <a:pt x="932060" y="240654"/>
                </a:lnTo>
                <a:close/>
              </a:path>
              <a:path w="1038225" h="328295">
                <a:moveTo>
                  <a:pt x="940087" y="246733"/>
                </a:moveTo>
                <a:lnTo>
                  <a:pt x="892299" y="246733"/>
                </a:lnTo>
                <a:lnTo>
                  <a:pt x="912017" y="268675"/>
                </a:lnTo>
                <a:lnTo>
                  <a:pt x="939744" y="288144"/>
                </a:lnTo>
                <a:lnTo>
                  <a:pt x="975480" y="305138"/>
                </a:lnTo>
                <a:lnTo>
                  <a:pt x="1019224" y="319657"/>
                </a:lnTo>
                <a:lnTo>
                  <a:pt x="1037629" y="287883"/>
                </a:lnTo>
                <a:lnTo>
                  <a:pt x="1006028" y="280309"/>
                </a:lnTo>
                <a:lnTo>
                  <a:pt x="977899" y="269912"/>
                </a:lnTo>
                <a:lnTo>
                  <a:pt x="953244" y="256694"/>
                </a:lnTo>
                <a:lnTo>
                  <a:pt x="940087" y="246733"/>
                </a:lnTo>
                <a:close/>
              </a:path>
              <a:path w="1038225" h="328295">
                <a:moveTo>
                  <a:pt x="1027385" y="206449"/>
                </a:moveTo>
                <a:lnTo>
                  <a:pt x="719014" y="206449"/>
                </a:lnTo>
                <a:lnTo>
                  <a:pt x="719014" y="240654"/>
                </a:lnTo>
                <a:lnTo>
                  <a:pt x="1027385" y="240654"/>
                </a:lnTo>
                <a:lnTo>
                  <a:pt x="1027385" y="206449"/>
                </a:lnTo>
                <a:close/>
              </a:path>
              <a:path w="1038225" h="328295">
                <a:moveTo>
                  <a:pt x="892299" y="187002"/>
                </a:moveTo>
                <a:lnTo>
                  <a:pt x="854967" y="187002"/>
                </a:lnTo>
                <a:lnTo>
                  <a:pt x="854967" y="206449"/>
                </a:lnTo>
                <a:lnTo>
                  <a:pt x="892299" y="206449"/>
                </a:lnTo>
                <a:lnTo>
                  <a:pt x="892299" y="187002"/>
                </a:lnTo>
                <a:close/>
              </a:path>
              <a:path w="1038225" h="328295">
                <a:moveTo>
                  <a:pt x="923206" y="178147"/>
                </a:moveTo>
                <a:lnTo>
                  <a:pt x="793328" y="178147"/>
                </a:lnTo>
                <a:lnTo>
                  <a:pt x="794833" y="183356"/>
                </a:lnTo>
                <a:lnTo>
                  <a:pt x="795933" y="189028"/>
                </a:lnTo>
                <a:lnTo>
                  <a:pt x="796627" y="195163"/>
                </a:lnTo>
                <a:lnTo>
                  <a:pt x="826839" y="186655"/>
                </a:lnTo>
                <a:lnTo>
                  <a:pt x="825103" y="179189"/>
                </a:lnTo>
                <a:lnTo>
                  <a:pt x="923206" y="179189"/>
                </a:lnTo>
                <a:lnTo>
                  <a:pt x="923206" y="178147"/>
                </a:lnTo>
                <a:close/>
              </a:path>
              <a:path w="1038225" h="328295">
                <a:moveTo>
                  <a:pt x="1029349" y="178147"/>
                </a:moveTo>
                <a:lnTo>
                  <a:pt x="998214" y="178147"/>
                </a:lnTo>
                <a:lnTo>
                  <a:pt x="999604" y="183356"/>
                </a:lnTo>
                <a:lnTo>
                  <a:pt x="1000704" y="189028"/>
                </a:lnTo>
                <a:lnTo>
                  <a:pt x="1001514" y="195163"/>
                </a:lnTo>
                <a:lnTo>
                  <a:pt x="1031726" y="186655"/>
                </a:lnTo>
                <a:lnTo>
                  <a:pt x="1029349" y="178147"/>
                </a:lnTo>
                <a:close/>
              </a:path>
              <a:path w="1038225" h="328295">
                <a:moveTo>
                  <a:pt x="731168" y="55736"/>
                </a:moveTo>
                <a:lnTo>
                  <a:pt x="710853" y="82823"/>
                </a:lnTo>
                <a:lnTo>
                  <a:pt x="722594" y="91927"/>
                </a:lnTo>
                <a:lnTo>
                  <a:pt x="733685" y="101532"/>
                </a:lnTo>
                <a:lnTo>
                  <a:pt x="744125" y="111635"/>
                </a:lnTo>
                <a:lnTo>
                  <a:pt x="753913" y="122237"/>
                </a:lnTo>
                <a:lnTo>
                  <a:pt x="747196" y="132058"/>
                </a:lnTo>
                <a:lnTo>
                  <a:pt x="720402" y="159569"/>
                </a:lnTo>
                <a:lnTo>
                  <a:pt x="717624" y="159915"/>
                </a:lnTo>
                <a:lnTo>
                  <a:pt x="731862" y="189781"/>
                </a:lnTo>
                <a:lnTo>
                  <a:pt x="761900" y="184355"/>
                </a:lnTo>
                <a:lnTo>
                  <a:pt x="793328" y="178147"/>
                </a:lnTo>
                <a:lnTo>
                  <a:pt x="923206" y="178147"/>
                </a:lnTo>
                <a:lnTo>
                  <a:pt x="923206" y="175889"/>
                </a:lnTo>
                <a:lnTo>
                  <a:pt x="824061" y="175889"/>
                </a:lnTo>
                <a:lnTo>
                  <a:pt x="820729" y="165689"/>
                </a:lnTo>
                <a:lnTo>
                  <a:pt x="816465" y="154880"/>
                </a:lnTo>
                <a:lnTo>
                  <a:pt x="816307" y="154533"/>
                </a:lnTo>
                <a:lnTo>
                  <a:pt x="765721" y="154533"/>
                </a:lnTo>
                <a:lnTo>
                  <a:pt x="781057" y="135683"/>
                </a:lnTo>
                <a:lnTo>
                  <a:pt x="795281" y="115856"/>
                </a:lnTo>
                <a:lnTo>
                  <a:pt x="808532" y="94858"/>
                </a:lnTo>
                <a:lnTo>
                  <a:pt x="809907" y="92373"/>
                </a:lnTo>
                <a:lnTo>
                  <a:pt x="772144" y="92373"/>
                </a:lnTo>
                <a:lnTo>
                  <a:pt x="770177" y="90173"/>
                </a:lnTo>
                <a:lnTo>
                  <a:pt x="766936" y="87106"/>
                </a:lnTo>
                <a:lnTo>
                  <a:pt x="762421" y="83171"/>
                </a:lnTo>
                <a:lnTo>
                  <a:pt x="773816" y="66708"/>
                </a:lnTo>
                <a:lnTo>
                  <a:pt x="775798" y="63549"/>
                </a:lnTo>
                <a:lnTo>
                  <a:pt x="740717" y="63549"/>
                </a:lnTo>
                <a:lnTo>
                  <a:pt x="735855" y="59498"/>
                </a:lnTo>
                <a:lnTo>
                  <a:pt x="732673" y="56893"/>
                </a:lnTo>
                <a:lnTo>
                  <a:pt x="731168" y="55736"/>
                </a:lnTo>
                <a:close/>
              </a:path>
              <a:path w="1038225" h="328295">
                <a:moveTo>
                  <a:pt x="1023737" y="161305"/>
                </a:moveTo>
                <a:lnTo>
                  <a:pt x="923206" y="161305"/>
                </a:lnTo>
                <a:lnTo>
                  <a:pt x="936749" y="189781"/>
                </a:lnTo>
                <a:lnTo>
                  <a:pt x="949120" y="187686"/>
                </a:lnTo>
                <a:lnTo>
                  <a:pt x="963488" y="185049"/>
                </a:lnTo>
                <a:lnTo>
                  <a:pt x="998214" y="178147"/>
                </a:lnTo>
                <a:lnTo>
                  <a:pt x="1029349" y="178147"/>
                </a:lnTo>
                <a:lnTo>
                  <a:pt x="1027960" y="173177"/>
                </a:lnTo>
                <a:lnTo>
                  <a:pt x="1023737" y="161305"/>
                </a:lnTo>
                <a:close/>
              </a:path>
              <a:path w="1038225" h="328295">
                <a:moveTo>
                  <a:pt x="923206" y="32296"/>
                </a:moveTo>
                <a:lnTo>
                  <a:pt x="824061" y="32296"/>
                </a:lnTo>
                <a:lnTo>
                  <a:pt x="824061" y="175889"/>
                </a:lnTo>
                <a:lnTo>
                  <a:pt x="923206" y="175889"/>
                </a:lnTo>
                <a:lnTo>
                  <a:pt x="923206" y="161305"/>
                </a:lnTo>
                <a:lnTo>
                  <a:pt x="1023737" y="161305"/>
                </a:lnTo>
                <a:lnTo>
                  <a:pt x="1023242" y="159915"/>
                </a:lnTo>
                <a:lnTo>
                  <a:pt x="923206" y="159915"/>
                </a:lnTo>
                <a:lnTo>
                  <a:pt x="923206" y="144983"/>
                </a:lnTo>
                <a:lnTo>
                  <a:pt x="859482" y="144983"/>
                </a:lnTo>
                <a:lnTo>
                  <a:pt x="859482" y="123626"/>
                </a:lnTo>
                <a:lnTo>
                  <a:pt x="923206" y="123626"/>
                </a:lnTo>
                <a:lnTo>
                  <a:pt x="923206" y="89594"/>
                </a:lnTo>
                <a:lnTo>
                  <a:pt x="859482" y="89594"/>
                </a:lnTo>
                <a:lnTo>
                  <a:pt x="859482" y="66502"/>
                </a:lnTo>
                <a:lnTo>
                  <a:pt x="923206" y="66502"/>
                </a:lnTo>
                <a:lnTo>
                  <a:pt x="923206" y="32296"/>
                </a:lnTo>
                <a:close/>
              </a:path>
              <a:path w="1038225" h="328295">
                <a:moveTo>
                  <a:pt x="972864" y="88379"/>
                </a:moveTo>
                <a:lnTo>
                  <a:pt x="923206" y="88379"/>
                </a:lnTo>
                <a:lnTo>
                  <a:pt x="932636" y="96225"/>
                </a:lnTo>
                <a:lnTo>
                  <a:pt x="941654" y="104484"/>
                </a:lnTo>
                <a:lnTo>
                  <a:pt x="950260" y="113154"/>
                </a:lnTo>
                <a:lnTo>
                  <a:pt x="958453" y="122237"/>
                </a:lnTo>
                <a:lnTo>
                  <a:pt x="953309" y="129910"/>
                </a:lnTo>
                <a:lnTo>
                  <a:pt x="925521" y="159684"/>
                </a:lnTo>
                <a:lnTo>
                  <a:pt x="923206" y="159915"/>
                </a:lnTo>
                <a:lnTo>
                  <a:pt x="1023242" y="159915"/>
                </a:lnTo>
                <a:lnTo>
                  <a:pt x="1023088" y="159481"/>
                </a:lnTo>
                <a:lnTo>
                  <a:pt x="1020961" y="154533"/>
                </a:lnTo>
                <a:lnTo>
                  <a:pt x="970433" y="154533"/>
                </a:lnTo>
                <a:lnTo>
                  <a:pt x="985626" y="135683"/>
                </a:lnTo>
                <a:lnTo>
                  <a:pt x="1000125" y="115249"/>
                </a:lnTo>
                <a:lnTo>
                  <a:pt x="1013929" y="93230"/>
                </a:lnTo>
                <a:lnTo>
                  <a:pt x="1014405" y="92373"/>
                </a:lnTo>
                <a:lnTo>
                  <a:pt x="976510" y="92373"/>
                </a:lnTo>
                <a:lnTo>
                  <a:pt x="973617" y="89132"/>
                </a:lnTo>
                <a:lnTo>
                  <a:pt x="972864" y="88379"/>
                </a:lnTo>
                <a:close/>
              </a:path>
              <a:path w="1038225" h="328295">
                <a:moveTo>
                  <a:pt x="805135" y="131439"/>
                </a:moveTo>
                <a:lnTo>
                  <a:pt x="779959" y="142900"/>
                </a:lnTo>
                <a:lnTo>
                  <a:pt x="781579" y="145677"/>
                </a:lnTo>
                <a:lnTo>
                  <a:pt x="782968" y="148513"/>
                </a:lnTo>
                <a:lnTo>
                  <a:pt x="784125" y="151408"/>
                </a:lnTo>
                <a:lnTo>
                  <a:pt x="775792" y="153028"/>
                </a:lnTo>
                <a:lnTo>
                  <a:pt x="769656" y="154070"/>
                </a:lnTo>
                <a:lnTo>
                  <a:pt x="765721" y="154533"/>
                </a:lnTo>
                <a:lnTo>
                  <a:pt x="816307" y="154533"/>
                </a:lnTo>
                <a:lnTo>
                  <a:pt x="811266" y="143464"/>
                </a:lnTo>
                <a:lnTo>
                  <a:pt x="805135" y="131439"/>
                </a:lnTo>
                <a:close/>
              </a:path>
              <a:path w="1038225" h="328295">
                <a:moveTo>
                  <a:pt x="1010022" y="131439"/>
                </a:moveTo>
                <a:lnTo>
                  <a:pt x="984671" y="142900"/>
                </a:lnTo>
                <a:lnTo>
                  <a:pt x="986292" y="145677"/>
                </a:lnTo>
                <a:lnTo>
                  <a:pt x="987739" y="148513"/>
                </a:lnTo>
                <a:lnTo>
                  <a:pt x="989012" y="151408"/>
                </a:lnTo>
                <a:lnTo>
                  <a:pt x="980678" y="153028"/>
                </a:lnTo>
                <a:lnTo>
                  <a:pt x="974484" y="154070"/>
                </a:lnTo>
                <a:lnTo>
                  <a:pt x="970433" y="154533"/>
                </a:lnTo>
                <a:lnTo>
                  <a:pt x="1020961" y="154533"/>
                </a:lnTo>
                <a:lnTo>
                  <a:pt x="1017108" y="145569"/>
                </a:lnTo>
                <a:lnTo>
                  <a:pt x="1010022" y="131439"/>
                </a:lnTo>
                <a:close/>
              </a:path>
              <a:path w="1038225" h="328295">
                <a:moveTo>
                  <a:pt x="923206" y="123626"/>
                </a:moveTo>
                <a:lnTo>
                  <a:pt x="887610" y="123626"/>
                </a:lnTo>
                <a:lnTo>
                  <a:pt x="887610" y="144983"/>
                </a:lnTo>
                <a:lnTo>
                  <a:pt x="923206" y="144983"/>
                </a:lnTo>
                <a:lnTo>
                  <a:pt x="923206" y="123626"/>
                </a:lnTo>
                <a:close/>
              </a:path>
              <a:path w="1038225" h="328295">
                <a:moveTo>
                  <a:pt x="789508" y="57472"/>
                </a:moveTo>
                <a:lnTo>
                  <a:pt x="784516" y="67988"/>
                </a:lnTo>
                <a:lnTo>
                  <a:pt x="779958" y="77310"/>
                </a:lnTo>
                <a:lnTo>
                  <a:pt x="775834" y="85438"/>
                </a:lnTo>
                <a:lnTo>
                  <a:pt x="772144" y="92373"/>
                </a:lnTo>
                <a:lnTo>
                  <a:pt x="809907" y="92373"/>
                </a:lnTo>
                <a:lnTo>
                  <a:pt x="820762" y="72751"/>
                </a:lnTo>
                <a:lnTo>
                  <a:pt x="789508" y="57472"/>
                </a:lnTo>
                <a:close/>
              </a:path>
              <a:path w="1038225" h="328295">
                <a:moveTo>
                  <a:pt x="995784" y="54695"/>
                </a:moveTo>
                <a:lnTo>
                  <a:pt x="990672" y="65253"/>
                </a:lnTo>
                <a:lnTo>
                  <a:pt x="985756" y="75053"/>
                </a:lnTo>
                <a:lnTo>
                  <a:pt x="981036" y="84092"/>
                </a:lnTo>
                <a:lnTo>
                  <a:pt x="976510" y="92373"/>
                </a:lnTo>
                <a:lnTo>
                  <a:pt x="1014405" y="92373"/>
                </a:lnTo>
                <a:lnTo>
                  <a:pt x="1027038" y="69627"/>
                </a:lnTo>
                <a:lnTo>
                  <a:pt x="995784" y="54695"/>
                </a:lnTo>
                <a:close/>
              </a:path>
              <a:path w="1038225" h="328295">
                <a:moveTo>
                  <a:pt x="923206" y="66502"/>
                </a:moveTo>
                <a:lnTo>
                  <a:pt x="887610" y="66502"/>
                </a:lnTo>
                <a:lnTo>
                  <a:pt x="887610" y="89594"/>
                </a:lnTo>
                <a:lnTo>
                  <a:pt x="923206" y="89594"/>
                </a:lnTo>
                <a:lnTo>
                  <a:pt x="923206" y="88379"/>
                </a:lnTo>
                <a:lnTo>
                  <a:pt x="972864" y="88379"/>
                </a:lnTo>
                <a:lnTo>
                  <a:pt x="970549" y="86064"/>
                </a:lnTo>
                <a:lnTo>
                  <a:pt x="967308" y="83171"/>
                </a:lnTo>
                <a:lnTo>
                  <a:pt x="974512" y="72751"/>
                </a:lnTo>
                <a:lnTo>
                  <a:pt x="923206" y="72751"/>
                </a:lnTo>
                <a:lnTo>
                  <a:pt x="923206" y="66502"/>
                </a:lnTo>
                <a:close/>
              </a:path>
              <a:path w="1038225" h="328295">
                <a:moveTo>
                  <a:pt x="936054" y="55736"/>
                </a:moveTo>
                <a:lnTo>
                  <a:pt x="923206" y="72751"/>
                </a:lnTo>
                <a:lnTo>
                  <a:pt x="974512" y="72751"/>
                </a:lnTo>
                <a:lnTo>
                  <a:pt x="978692" y="66708"/>
                </a:lnTo>
                <a:lnTo>
                  <a:pt x="980667" y="63549"/>
                </a:lnTo>
                <a:lnTo>
                  <a:pt x="945603" y="63549"/>
                </a:lnTo>
                <a:lnTo>
                  <a:pt x="940742" y="59498"/>
                </a:lnTo>
                <a:lnTo>
                  <a:pt x="937559" y="56893"/>
                </a:lnTo>
                <a:lnTo>
                  <a:pt x="936054" y="55736"/>
                </a:lnTo>
                <a:close/>
              </a:path>
              <a:path w="1038225" h="328295">
                <a:moveTo>
                  <a:pt x="768846" y="2430"/>
                </a:moveTo>
                <a:lnTo>
                  <a:pt x="763311" y="18361"/>
                </a:lnTo>
                <a:lnTo>
                  <a:pt x="756778" y="33858"/>
                </a:lnTo>
                <a:lnTo>
                  <a:pt x="749246" y="48921"/>
                </a:lnTo>
                <a:lnTo>
                  <a:pt x="740717" y="63549"/>
                </a:lnTo>
                <a:lnTo>
                  <a:pt x="775798" y="63549"/>
                </a:lnTo>
                <a:lnTo>
                  <a:pt x="784212" y="50137"/>
                </a:lnTo>
                <a:lnTo>
                  <a:pt x="793610" y="33457"/>
                </a:lnTo>
                <a:lnTo>
                  <a:pt x="802010" y="16668"/>
                </a:lnTo>
                <a:lnTo>
                  <a:pt x="768846" y="2430"/>
                </a:lnTo>
                <a:close/>
              </a:path>
              <a:path w="1038225" h="328295">
                <a:moveTo>
                  <a:pt x="973733" y="2430"/>
                </a:moveTo>
                <a:lnTo>
                  <a:pt x="968198" y="18361"/>
                </a:lnTo>
                <a:lnTo>
                  <a:pt x="961665" y="33858"/>
                </a:lnTo>
                <a:lnTo>
                  <a:pt x="954134" y="48921"/>
                </a:lnTo>
                <a:lnTo>
                  <a:pt x="945603" y="63549"/>
                </a:lnTo>
                <a:lnTo>
                  <a:pt x="980667" y="63549"/>
                </a:lnTo>
                <a:lnTo>
                  <a:pt x="989055" y="50137"/>
                </a:lnTo>
                <a:lnTo>
                  <a:pt x="998399" y="33457"/>
                </a:lnTo>
                <a:lnTo>
                  <a:pt x="1006722" y="16668"/>
                </a:lnTo>
                <a:lnTo>
                  <a:pt x="973733" y="2430"/>
                </a:lnTo>
                <a:close/>
              </a:path>
              <a:path w="1038225" h="328295">
                <a:moveTo>
                  <a:pt x="863823" y="0"/>
                </a:moveTo>
                <a:lnTo>
                  <a:pt x="861674" y="5274"/>
                </a:lnTo>
                <a:lnTo>
                  <a:pt x="858701" y="12415"/>
                </a:lnTo>
                <a:lnTo>
                  <a:pt x="854902" y="21422"/>
                </a:lnTo>
                <a:lnTo>
                  <a:pt x="850280" y="32296"/>
                </a:lnTo>
                <a:lnTo>
                  <a:pt x="886569" y="32296"/>
                </a:lnTo>
                <a:lnTo>
                  <a:pt x="890193" y="25057"/>
                </a:lnTo>
                <a:lnTo>
                  <a:pt x="893254" y="18796"/>
                </a:lnTo>
                <a:lnTo>
                  <a:pt x="895750" y="13511"/>
                </a:lnTo>
                <a:lnTo>
                  <a:pt x="897681" y="9202"/>
                </a:lnTo>
                <a:lnTo>
                  <a:pt x="863823" y="0"/>
                </a:lnTo>
                <a:close/>
              </a:path>
              <a:path w="1038225" h="328295">
                <a:moveTo>
                  <a:pt x="533747" y="277291"/>
                </a:moveTo>
                <a:lnTo>
                  <a:pt x="497631" y="277291"/>
                </a:lnTo>
                <a:lnTo>
                  <a:pt x="497631" y="322783"/>
                </a:lnTo>
                <a:lnTo>
                  <a:pt x="533747" y="322783"/>
                </a:lnTo>
                <a:lnTo>
                  <a:pt x="533747" y="277291"/>
                </a:lnTo>
                <a:close/>
              </a:path>
              <a:path w="1038225" h="328295">
                <a:moveTo>
                  <a:pt x="670744" y="247079"/>
                </a:moveTo>
                <a:lnTo>
                  <a:pt x="363935" y="247079"/>
                </a:lnTo>
                <a:lnTo>
                  <a:pt x="363935" y="277291"/>
                </a:lnTo>
                <a:lnTo>
                  <a:pt x="670744" y="277291"/>
                </a:lnTo>
                <a:lnTo>
                  <a:pt x="670744" y="247079"/>
                </a:lnTo>
                <a:close/>
              </a:path>
              <a:path w="1038225" h="328295">
                <a:moveTo>
                  <a:pt x="533747" y="229716"/>
                </a:moveTo>
                <a:lnTo>
                  <a:pt x="497631" y="229716"/>
                </a:lnTo>
                <a:lnTo>
                  <a:pt x="497631" y="247079"/>
                </a:lnTo>
                <a:lnTo>
                  <a:pt x="533747" y="247079"/>
                </a:lnTo>
                <a:lnTo>
                  <a:pt x="533747" y="229716"/>
                </a:lnTo>
                <a:close/>
              </a:path>
              <a:path w="1038225" h="328295">
                <a:moveTo>
                  <a:pt x="631329" y="108347"/>
                </a:moveTo>
                <a:lnTo>
                  <a:pt x="400397" y="108347"/>
                </a:lnTo>
                <a:lnTo>
                  <a:pt x="400397" y="229716"/>
                </a:lnTo>
                <a:lnTo>
                  <a:pt x="631329" y="229716"/>
                </a:lnTo>
                <a:lnTo>
                  <a:pt x="631329" y="200545"/>
                </a:lnTo>
                <a:lnTo>
                  <a:pt x="437381" y="200545"/>
                </a:lnTo>
                <a:lnTo>
                  <a:pt x="437381" y="183009"/>
                </a:lnTo>
                <a:lnTo>
                  <a:pt x="631329" y="183009"/>
                </a:lnTo>
                <a:lnTo>
                  <a:pt x="631329" y="154533"/>
                </a:lnTo>
                <a:lnTo>
                  <a:pt x="437381" y="154533"/>
                </a:lnTo>
                <a:lnTo>
                  <a:pt x="437381" y="137518"/>
                </a:lnTo>
                <a:lnTo>
                  <a:pt x="631329" y="137518"/>
                </a:lnTo>
                <a:lnTo>
                  <a:pt x="631329" y="108347"/>
                </a:lnTo>
                <a:close/>
              </a:path>
              <a:path w="1038225" h="328295">
                <a:moveTo>
                  <a:pt x="533747" y="183009"/>
                </a:moveTo>
                <a:lnTo>
                  <a:pt x="497631" y="183009"/>
                </a:lnTo>
                <a:lnTo>
                  <a:pt x="497631" y="200545"/>
                </a:lnTo>
                <a:lnTo>
                  <a:pt x="533747" y="200545"/>
                </a:lnTo>
                <a:lnTo>
                  <a:pt x="533747" y="183009"/>
                </a:lnTo>
                <a:close/>
              </a:path>
              <a:path w="1038225" h="328295">
                <a:moveTo>
                  <a:pt x="631329" y="183009"/>
                </a:moveTo>
                <a:lnTo>
                  <a:pt x="593998" y="183009"/>
                </a:lnTo>
                <a:lnTo>
                  <a:pt x="593998" y="200545"/>
                </a:lnTo>
                <a:lnTo>
                  <a:pt x="631329" y="200545"/>
                </a:lnTo>
                <a:lnTo>
                  <a:pt x="631329" y="183009"/>
                </a:lnTo>
                <a:close/>
              </a:path>
              <a:path w="1038225" h="328295">
                <a:moveTo>
                  <a:pt x="533747" y="137518"/>
                </a:moveTo>
                <a:lnTo>
                  <a:pt x="497631" y="137518"/>
                </a:lnTo>
                <a:lnTo>
                  <a:pt x="497631" y="154533"/>
                </a:lnTo>
                <a:lnTo>
                  <a:pt x="533747" y="154533"/>
                </a:lnTo>
                <a:lnTo>
                  <a:pt x="533747" y="137518"/>
                </a:lnTo>
                <a:close/>
              </a:path>
              <a:path w="1038225" h="328295">
                <a:moveTo>
                  <a:pt x="631329" y="137518"/>
                </a:moveTo>
                <a:lnTo>
                  <a:pt x="593998" y="137518"/>
                </a:lnTo>
                <a:lnTo>
                  <a:pt x="593998" y="154533"/>
                </a:lnTo>
                <a:lnTo>
                  <a:pt x="631329" y="154533"/>
                </a:lnTo>
                <a:lnTo>
                  <a:pt x="631329" y="137518"/>
                </a:lnTo>
                <a:close/>
              </a:path>
              <a:path w="1038225" h="328295">
                <a:moveTo>
                  <a:pt x="533747" y="93414"/>
                </a:moveTo>
                <a:lnTo>
                  <a:pt x="497631" y="93414"/>
                </a:lnTo>
                <a:lnTo>
                  <a:pt x="497631" y="108347"/>
                </a:lnTo>
                <a:lnTo>
                  <a:pt x="533747" y="108347"/>
                </a:lnTo>
                <a:lnTo>
                  <a:pt x="533747" y="93414"/>
                </a:lnTo>
                <a:close/>
              </a:path>
              <a:path w="1038225" h="328295">
                <a:moveTo>
                  <a:pt x="616743" y="63897"/>
                </a:moveTo>
                <a:lnTo>
                  <a:pt x="416892" y="63897"/>
                </a:lnTo>
                <a:lnTo>
                  <a:pt x="416892" y="93414"/>
                </a:lnTo>
                <a:lnTo>
                  <a:pt x="616743" y="93414"/>
                </a:lnTo>
                <a:lnTo>
                  <a:pt x="616743" y="63897"/>
                </a:lnTo>
                <a:close/>
              </a:path>
              <a:path w="1038225" h="328295">
                <a:moveTo>
                  <a:pt x="664319" y="11633"/>
                </a:moveTo>
                <a:lnTo>
                  <a:pt x="369143" y="11633"/>
                </a:lnTo>
                <a:lnTo>
                  <a:pt x="369143" y="86296"/>
                </a:lnTo>
                <a:lnTo>
                  <a:pt x="406474" y="86296"/>
                </a:lnTo>
                <a:lnTo>
                  <a:pt x="406474" y="41151"/>
                </a:lnTo>
                <a:lnTo>
                  <a:pt x="664319" y="41151"/>
                </a:lnTo>
                <a:lnTo>
                  <a:pt x="664319" y="11633"/>
                </a:lnTo>
                <a:close/>
              </a:path>
              <a:path w="1038225" h="328295">
                <a:moveTo>
                  <a:pt x="664319" y="41151"/>
                </a:moveTo>
                <a:lnTo>
                  <a:pt x="626988" y="41151"/>
                </a:lnTo>
                <a:lnTo>
                  <a:pt x="626988" y="86296"/>
                </a:lnTo>
                <a:lnTo>
                  <a:pt x="664319" y="86296"/>
                </a:lnTo>
                <a:lnTo>
                  <a:pt x="664319" y="41151"/>
                </a:lnTo>
                <a:close/>
              </a:path>
              <a:path w="1038225" h="328295">
                <a:moveTo>
                  <a:pt x="533747" y="49311"/>
                </a:moveTo>
                <a:lnTo>
                  <a:pt x="497631" y="49311"/>
                </a:lnTo>
                <a:lnTo>
                  <a:pt x="497631" y="63897"/>
                </a:lnTo>
                <a:lnTo>
                  <a:pt x="533747" y="63897"/>
                </a:lnTo>
                <a:lnTo>
                  <a:pt x="533747" y="49311"/>
                </a:lnTo>
                <a:close/>
              </a:path>
              <a:path w="1038225" h="328295">
                <a:moveTo>
                  <a:pt x="148629" y="237182"/>
                </a:moveTo>
                <a:lnTo>
                  <a:pt x="105742" y="237182"/>
                </a:lnTo>
                <a:lnTo>
                  <a:pt x="87478" y="255641"/>
                </a:lnTo>
                <a:lnTo>
                  <a:pt x="63767" y="271258"/>
                </a:lnTo>
                <a:lnTo>
                  <a:pt x="34607" y="284031"/>
                </a:lnTo>
                <a:lnTo>
                  <a:pt x="0" y="293960"/>
                </a:lnTo>
                <a:lnTo>
                  <a:pt x="19968" y="327818"/>
                </a:lnTo>
                <a:lnTo>
                  <a:pt x="65318" y="310563"/>
                </a:lnTo>
                <a:lnTo>
                  <a:pt x="101879" y="289706"/>
                </a:lnTo>
                <a:lnTo>
                  <a:pt x="129649" y="265245"/>
                </a:lnTo>
                <a:lnTo>
                  <a:pt x="148629" y="237182"/>
                </a:lnTo>
                <a:close/>
              </a:path>
              <a:path w="1038225" h="328295">
                <a:moveTo>
                  <a:pt x="198462" y="237182"/>
                </a:moveTo>
                <a:lnTo>
                  <a:pt x="154359" y="237182"/>
                </a:lnTo>
                <a:lnTo>
                  <a:pt x="182618" y="269934"/>
                </a:lnTo>
                <a:lnTo>
                  <a:pt x="216520" y="295957"/>
                </a:lnTo>
                <a:lnTo>
                  <a:pt x="256065" y="315252"/>
                </a:lnTo>
                <a:lnTo>
                  <a:pt x="301252" y="327818"/>
                </a:lnTo>
                <a:lnTo>
                  <a:pt x="322610" y="293613"/>
                </a:lnTo>
                <a:lnTo>
                  <a:pt x="287959" y="287612"/>
                </a:lnTo>
                <a:lnTo>
                  <a:pt x="255717" y="276206"/>
                </a:lnTo>
                <a:lnTo>
                  <a:pt x="225885" y="259396"/>
                </a:lnTo>
                <a:lnTo>
                  <a:pt x="198462" y="237182"/>
                </a:lnTo>
                <a:close/>
              </a:path>
              <a:path w="1038225" h="328295">
                <a:moveTo>
                  <a:pt x="312713" y="204019"/>
                </a:moveTo>
                <a:lnTo>
                  <a:pt x="10071" y="204019"/>
                </a:lnTo>
                <a:lnTo>
                  <a:pt x="10071" y="237182"/>
                </a:lnTo>
                <a:lnTo>
                  <a:pt x="312713" y="237182"/>
                </a:lnTo>
                <a:lnTo>
                  <a:pt x="312713" y="204019"/>
                </a:lnTo>
                <a:close/>
              </a:path>
              <a:path w="1038225" h="328295">
                <a:moveTo>
                  <a:pt x="166514" y="163910"/>
                </a:moveTo>
                <a:lnTo>
                  <a:pt x="130919" y="163910"/>
                </a:lnTo>
                <a:lnTo>
                  <a:pt x="129801" y="175402"/>
                </a:lnTo>
                <a:lnTo>
                  <a:pt x="128184" y="185917"/>
                </a:lnTo>
                <a:lnTo>
                  <a:pt x="126068" y="195456"/>
                </a:lnTo>
                <a:lnTo>
                  <a:pt x="123452" y="204019"/>
                </a:lnTo>
                <a:lnTo>
                  <a:pt x="160784" y="204019"/>
                </a:lnTo>
                <a:lnTo>
                  <a:pt x="162900" y="194024"/>
                </a:lnTo>
                <a:lnTo>
                  <a:pt x="164561" y="184007"/>
                </a:lnTo>
                <a:lnTo>
                  <a:pt x="165765" y="173969"/>
                </a:lnTo>
                <a:lnTo>
                  <a:pt x="166514" y="163910"/>
                </a:lnTo>
                <a:close/>
              </a:path>
              <a:path w="1038225" h="328295">
                <a:moveTo>
                  <a:pt x="74315" y="28996"/>
                </a:moveTo>
                <a:lnTo>
                  <a:pt x="38547" y="28996"/>
                </a:lnTo>
                <a:lnTo>
                  <a:pt x="38547" y="163910"/>
                </a:lnTo>
                <a:lnTo>
                  <a:pt x="233362" y="163910"/>
                </a:lnTo>
                <a:lnTo>
                  <a:pt x="233362" y="204019"/>
                </a:lnTo>
                <a:lnTo>
                  <a:pt x="268784" y="204019"/>
                </a:lnTo>
                <a:lnTo>
                  <a:pt x="268784" y="130746"/>
                </a:lnTo>
                <a:lnTo>
                  <a:pt x="74315" y="130746"/>
                </a:lnTo>
                <a:lnTo>
                  <a:pt x="74315" y="28996"/>
                </a:lnTo>
                <a:close/>
              </a:path>
              <a:path w="1038225" h="328295">
                <a:moveTo>
                  <a:pt x="255761" y="9550"/>
                </a:moveTo>
                <a:lnTo>
                  <a:pt x="96019" y="9550"/>
                </a:lnTo>
                <a:lnTo>
                  <a:pt x="96019" y="110083"/>
                </a:lnTo>
                <a:lnTo>
                  <a:pt x="255761" y="110083"/>
                </a:lnTo>
                <a:lnTo>
                  <a:pt x="255761" y="77092"/>
                </a:lnTo>
                <a:lnTo>
                  <a:pt x="131960" y="77092"/>
                </a:lnTo>
                <a:lnTo>
                  <a:pt x="131960" y="42539"/>
                </a:lnTo>
                <a:lnTo>
                  <a:pt x="255761" y="42539"/>
                </a:lnTo>
                <a:lnTo>
                  <a:pt x="255761" y="9550"/>
                </a:lnTo>
                <a:close/>
              </a:path>
              <a:path w="1038225" h="328295">
                <a:moveTo>
                  <a:pt x="255761" y="42539"/>
                </a:moveTo>
                <a:lnTo>
                  <a:pt x="219819" y="42539"/>
                </a:lnTo>
                <a:lnTo>
                  <a:pt x="219819" y="77092"/>
                </a:lnTo>
                <a:lnTo>
                  <a:pt x="255761" y="77092"/>
                </a:lnTo>
                <a:lnTo>
                  <a:pt x="255761" y="42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19853" y="5007120"/>
            <a:ext cx="327025" cy="135890"/>
          </a:xfrm>
          <a:custGeom>
            <a:avLst/>
            <a:gdLst/>
            <a:ahLst/>
            <a:cxnLst/>
            <a:rect l="l" t="t" r="r" b="b"/>
            <a:pathLst>
              <a:path w="327025" h="135889">
                <a:moveTo>
                  <a:pt x="144115" y="0"/>
                </a:moveTo>
                <a:lnTo>
                  <a:pt x="181446" y="0"/>
                </a:lnTo>
                <a:lnTo>
                  <a:pt x="181446" y="19446"/>
                </a:lnTo>
                <a:lnTo>
                  <a:pt x="316532" y="19446"/>
                </a:lnTo>
                <a:lnTo>
                  <a:pt x="316532" y="53652"/>
                </a:lnTo>
                <a:lnTo>
                  <a:pt x="221208" y="53652"/>
                </a:lnTo>
                <a:lnTo>
                  <a:pt x="242391" y="69691"/>
                </a:lnTo>
                <a:lnTo>
                  <a:pt x="267047" y="82909"/>
                </a:lnTo>
                <a:lnTo>
                  <a:pt x="295175" y="93305"/>
                </a:lnTo>
                <a:lnTo>
                  <a:pt x="326776" y="100880"/>
                </a:lnTo>
                <a:lnTo>
                  <a:pt x="308371" y="132655"/>
                </a:lnTo>
                <a:lnTo>
                  <a:pt x="264627" y="118135"/>
                </a:lnTo>
                <a:lnTo>
                  <a:pt x="228891" y="101141"/>
                </a:lnTo>
                <a:lnTo>
                  <a:pt x="201164" y="81672"/>
                </a:lnTo>
                <a:lnTo>
                  <a:pt x="181446" y="59729"/>
                </a:lnTo>
                <a:lnTo>
                  <a:pt x="181446" y="135780"/>
                </a:lnTo>
                <a:lnTo>
                  <a:pt x="144115" y="135780"/>
                </a:lnTo>
                <a:lnTo>
                  <a:pt x="144115" y="61813"/>
                </a:lnTo>
                <a:lnTo>
                  <a:pt x="132530" y="73761"/>
                </a:lnTo>
                <a:lnTo>
                  <a:pt x="96279" y="101922"/>
                </a:lnTo>
                <a:lnTo>
                  <a:pt x="44205" y="124809"/>
                </a:lnTo>
                <a:lnTo>
                  <a:pt x="20315" y="132655"/>
                </a:lnTo>
                <a:lnTo>
                  <a:pt x="0" y="100880"/>
                </a:lnTo>
                <a:lnTo>
                  <a:pt x="31427" y="91938"/>
                </a:lnTo>
                <a:lnTo>
                  <a:pt x="59208" y="81086"/>
                </a:lnTo>
                <a:lnTo>
                  <a:pt x="83343" y="68324"/>
                </a:lnTo>
                <a:lnTo>
                  <a:pt x="103832" y="53652"/>
                </a:lnTo>
                <a:lnTo>
                  <a:pt x="8160" y="53652"/>
                </a:lnTo>
                <a:lnTo>
                  <a:pt x="8160" y="19446"/>
                </a:lnTo>
                <a:lnTo>
                  <a:pt x="144115" y="19446"/>
                </a:lnTo>
                <a:lnTo>
                  <a:pt x="14411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42748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6382" y="5003126"/>
            <a:ext cx="60325" cy="17780"/>
          </a:xfrm>
          <a:custGeom>
            <a:avLst/>
            <a:gdLst/>
            <a:ahLst/>
            <a:cxnLst/>
            <a:rect l="l" t="t" r="r" b="b"/>
            <a:pathLst>
              <a:path w="60325" h="17779">
                <a:moveTo>
                  <a:pt x="0" y="0"/>
                </a:moveTo>
                <a:lnTo>
                  <a:pt x="0" y="17536"/>
                </a:lnTo>
                <a:lnTo>
                  <a:pt x="60250" y="17536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9785" y="4984027"/>
            <a:ext cx="73025" cy="40640"/>
          </a:xfrm>
          <a:custGeom>
            <a:avLst/>
            <a:gdLst/>
            <a:ahLst/>
            <a:cxnLst/>
            <a:rect l="l" t="t" r="r" b="b"/>
            <a:pathLst>
              <a:path w="73025" h="40639">
                <a:moveTo>
                  <a:pt x="5729" y="0"/>
                </a:moveTo>
                <a:lnTo>
                  <a:pt x="4981" y="10059"/>
                </a:lnTo>
                <a:lnTo>
                  <a:pt x="3776" y="20098"/>
                </a:lnTo>
                <a:lnTo>
                  <a:pt x="2116" y="30114"/>
                </a:lnTo>
                <a:lnTo>
                  <a:pt x="0" y="40109"/>
                </a:lnTo>
                <a:lnTo>
                  <a:pt x="72578" y="40109"/>
                </a:lnTo>
                <a:lnTo>
                  <a:pt x="72578" y="0"/>
                </a:lnTo>
                <a:lnTo>
                  <a:pt x="5729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942748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846382" y="4957634"/>
            <a:ext cx="60325" cy="17145"/>
          </a:xfrm>
          <a:custGeom>
            <a:avLst/>
            <a:gdLst/>
            <a:ahLst/>
            <a:cxnLst/>
            <a:rect l="l" t="t" r="r" b="b"/>
            <a:pathLst>
              <a:path w="60325" h="17145">
                <a:moveTo>
                  <a:pt x="0" y="0"/>
                </a:moveTo>
                <a:lnTo>
                  <a:pt x="0" y="17015"/>
                </a:lnTo>
                <a:lnTo>
                  <a:pt x="60250" y="17015"/>
                </a:lnTo>
                <a:lnTo>
                  <a:pt x="60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68483" y="4943744"/>
            <a:ext cx="28575" cy="21590"/>
          </a:xfrm>
          <a:custGeom>
            <a:avLst/>
            <a:gdLst/>
            <a:ahLst/>
            <a:cxnLst/>
            <a:rect l="l" t="t" r="r" b="b"/>
            <a:pathLst>
              <a:path w="28575" h="21589">
                <a:moveTo>
                  <a:pt x="0" y="0"/>
                </a:moveTo>
                <a:lnTo>
                  <a:pt x="0" y="21356"/>
                </a:lnTo>
                <a:lnTo>
                  <a:pt x="28128" y="21356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32206" y="4908496"/>
            <a:ext cx="35560" cy="71755"/>
          </a:xfrm>
          <a:custGeom>
            <a:avLst/>
            <a:gdLst/>
            <a:ahLst/>
            <a:cxnLst/>
            <a:rect l="l" t="t" r="r" b="b"/>
            <a:pathLst>
              <a:path w="35560" h="71754">
                <a:moveTo>
                  <a:pt x="0" y="0"/>
                </a:moveTo>
                <a:lnTo>
                  <a:pt x="0" y="71536"/>
                </a:lnTo>
                <a:lnTo>
                  <a:pt x="2315" y="71305"/>
                </a:lnTo>
                <a:lnTo>
                  <a:pt x="30103" y="41530"/>
                </a:lnTo>
                <a:lnTo>
                  <a:pt x="35247" y="33858"/>
                </a:lnTo>
                <a:lnTo>
                  <a:pt x="27054" y="24775"/>
                </a:lnTo>
                <a:lnTo>
                  <a:pt x="18448" y="16104"/>
                </a:lnTo>
                <a:lnTo>
                  <a:pt x="9430" y="78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68483" y="4886619"/>
            <a:ext cx="28575" cy="23495"/>
          </a:xfrm>
          <a:custGeom>
            <a:avLst/>
            <a:gdLst/>
            <a:ahLst/>
            <a:cxnLst/>
            <a:rect l="l" t="t" r="r" b="b"/>
            <a:pathLst>
              <a:path w="28575" h="23495">
                <a:moveTo>
                  <a:pt x="0" y="0"/>
                </a:moveTo>
                <a:lnTo>
                  <a:pt x="0" y="23093"/>
                </a:lnTo>
                <a:lnTo>
                  <a:pt x="28128" y="23093"/>
                </a:lnTo>
                <a:lnTo>
                  <a:pt x="28128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2935" y="4869429"/>
            <a:ext cx="307340" cy="273685"/>
          </a:xfrm>
          <a:custGeom>
            <a:avLst/>
            <a:gdLst/>
            <a:ahLst/>
            <a:cxnLst/>
            <a:rect l="l" t="t" r="r" b="b"/>
            <a:pathLst>
              <a:path w="307339" h="273685">
                <a:moveTo>
                  <a:pt x="133697" y="0"/>
                </a:moveTo>
                <a:lnTo>
                  <a:pt x="169812" y="0"/>
                </a:lnTo>
                <a:lnTo>
                  <a:pt x="169812" y="14585"/>
                </a:lnTo>
                <a:lnTo>
                  <a:pt x="252809" y="14585"/>
                </a:lnTo>
                <a:lnTo>
                  <a:pt x="252809" y="44102"/>
                </a:lnTo>
                <a:lnTo>
                  <a:pt x="169812" y="44102"/>
                </a:lnTo>
                <a:lnTo>
                  <a:pt x="169812" y="59035"/>
                </a:lnTo>
                <a:lnTo>
                  <a:pt x="267394" y="59035"/>
                </a:lnTo>
                <a:lnTo>
                  <a:pt x="267394" y="180404"/>
                </a:lnTo>
                <a:lnTo>
                  <a:pt x="169812" y="180404"/>
                </a:lnTo>
                <a:lnTo>
                  <a:pt x="169812" y="197767"/>
                </a:lnTo>
                <a:lnTo>
                  <a:pt x="306809" y="197767"/>
                </a:lnTo>
                <a:lnTo>
                  <a:pt x="306809" y="227979"/>
                </a:lnTo>
                <a:lnTo>
                  <a:pt x="169812" y="227979"/>
                </a:lnTo>
                <a:lnTo>
                  <a:pt x="169812" y="273471"/>
                </a:lnTo>
                <a:lnTo>
                  <a:pt x="133697" y="273471"/>
                </a:lnTo>
                <a:lnTo>
                  <a:pt x="133697" y="227979"/>
                </a:lnTo>
                <a:lnTo>
                  <a:pt x="0" y="227979"/>
                </a:lnTo>
                <a:lnTo>
                  <a:pt x="0" y="197767"/>
                </a:lnTo>
                <a:lnTo>
                  <a:pt x="133697" y="197767"/>
                </a:lnTo>
                <a:lnTo>
                  <a:pt x="133697" y="180404"/>
                </a:lnTo>
                <a:lnTo>
                  <a:pt x="36462" y="180404"/>
                </a:lnTo>
                <a:lnTo>
                  <a:pt x="36462" y="59035"/>
                </a:lnTo>
                <a:lnTo>
                  <a:pt x="133697" y="59035"/>
                </a:lnTo>
                <a:lnTo>
                  <a:pt x="133697" y="44102"/>
                </a:lnTo>
                <a:lnTo>
                  <a:pt x="52957" y="44102"/>
                </a:lnTo>
                <a:lnTo>
                  <a:pt x="52957" y="14585"/>
                </a:lnTo>
                <a:lnTo>
                  <a:pt x="133697" y="14585"/>
                </a:lnTo>
                <a:lnTo>
                  <a:pt x="13369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40962" y="4862658"/>
            <a:ext cx="88265" cy="34925"/>
          </a:xfrm>
          <a:custGeom>
            <a:avLst/>
            <a:gdLst/>
            <a:ahLst/>
            <a:cxnLst/>
            <a:rect l="l" t="t" r="r" b="b"/>
            <a:pathLst>
              <a:path w="88264" h="34925">
                <a:moveTo>
                  <a:pt x="0" y="0"/>
                </a:moveTo>
                <a:lnTo>
                  <a:pt x="0" y="34552"/>
                </a:lnTo>
                <a:lnTo>
                  <a:pt x="87858" y="34552"/>
                </a:lnTo>
                <a:lnTo>
                  <a:pt x="8785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09001" y="4849114"/>
            <a:ext cx="323215" cy="299085"/>
          </a:xfrm>
          <a:custGeom>
            <a:avLst/>
            <a:gdLst/>
            <a:ahLst/>
            <a:cxnLst/>
            <a:rect l="l" t="t" r="r" b="b"/>
            <a:pathLst>
              <a:path w="323214" h="299085">
                <a:moveTo>
                  <a:pt x="38546" y="0"/>
                </a:moveTo>
                <a:lnTo>
                  <a:pt x="74314" y="0"/>
                </a:lnTo>
                <a:lnTo>
                  <a:pt x="74314" y="101748"/>
                </a:lnTo>
                <a:lnTo>
                  <a:pt x="268783" y="101748"/>
                </a:lnTo>
                <a:lnTo>
                  <a:pt x="268783" y="175021"/>
                </a:lnTo>
                <a:lnTo>
                  <a:pt x="312712" y="175021"/>
                </a:lnTo>
                <a:lnTo>
                  <a:pt x="312712" y="208185"/>
                </a:lnTo>
                <a:lnTo>
                  <a:pt x="198462" y="208185"/>
                </a:lnTo>
                <a:lnTo>
                  <a:pt x="225885" y="230399"/>
                </a:lnTo>
                <a:lnTo>
                  <a:pt x="255717" y="247209"/>
                </a:lnTo>
                <a:lnTo>
                  <a:pt x="287959" y="258615"/>
                </a:lnTo>
                <a:lnTo>
                  <a:pt x="322609" y="264616"/>
                </a:lnTo>
                <a:lnTo>
                  <a:pt x="301252" y="298822"/>
                </a:lnTo>
                <a:lnTo>
                  <a:pt x="256064" y="286255"/>
                </a:lnTo>
                <a:lnTo>
                  <a:pt x="216520" y="266960"/>
                </a:lnTo>
                <a:lnTo>
                  <a:pt x="182618" y="240937"/>
                </a:lnTo>
                <a:lnTo>
                  <a:pt x="154359" y="208185"/>
                </a:lnTo>
                <a:lnTo>
                  <a:pt x="148629" y="208185"/>
                </a:lnTo>
                <a:lnTo>
                  <a:pt x="129649" y="236249"/>
                </a:lnTo>
                <a:lnTo>
                  <a:pt x="101879" y="260709"/>
                </a:lnTo>
                <a:lnTo>
                  <a:pt x="65318" y="281567"/>
                </a:lnTo>
                <a:lnTo>
                  <a:pt x="19967" y="298822"/>
                </a:lnTo>
                <a:lnTo>
                  <a:pt x="0" y="264963"/>
                </a:lnTo>
                <a:lnTo>
                  <a:pt x="34607" y="255034"/>
                </a:lnTo>
                <a:lnTo>
                  <a:pt x="63766" y="242261"/>
                </a:lnTo>
                <a:lnTo>
                  <a:pt x="87478" y="226645"/>
                </a:lnTo>
                <a:lnTo>
                  <a:pt x="105742" y="208185"/>
                </a:lnTo>
                <a:lnTo>
                  <a:pt x="10070" y="208185"/>
                </a:lnTo>
                <a:lnTo>
                  <a:pt x="10070" y="175021"/>
                </a:lnTo>
                <a:lnTo>
                  <a:pt x="123452" y="175021"/>
                </a:lnTo>
                <a:lnTo>
                  <a:pt x="126068" y="166459"/>
                </a:lnTo>
                <a:lnTo>
                  <a:pt x="128184" y="156920"/>
                </a:lnTo>
                <a:lnTo>
                  <a:pt x="129801" y="146404"/>
                </a:lnTo>
                <a:lnTo>
                  <a:pt x="130919" y="134912"/>
                </a:lnTo>
                <a:lnTo>
                  <a:pt x="38546" y="134912"/>
                </a:lnTo>
                <a:lnTo>
                  <a:pt x="3854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778144" y="4831751"/>
            <a:ext cx="295275" cy="74930"/>
          </a:xfrm>
          <a:custGeom>
            <a:avLst/>
            <a:gdLst/>
            <a:ahLst/>
            <a:cxnLst/>
            <a:rect l="l" t="t" r="r" b="b"/>
            <a:pathLst>
              <a:path w="295275" h="74929">
                <a:moveTo>
                  <a:pt x="0" y="0"/>
                </a:moveTo>
                <a:lnTo>
                  <a:pt x="295175" y="0"/>
                </a:lnTo>
                <a:lnTo>
                  <a:pt x="295175" y="74662"/>
                </a:lnTo>
                <a:lnTo>
                  <a:pt x="257844" y="74662"/>
                </a:lnTo>
                <a:lnTo>
                  <a:pt x="257844" y="29517"/>
                </a:lnTo>
                <a:lnTo>
                  <a:pt x="37331" y="29517"/>
                </a:lnTo>
                <a:lnTo>
                  <a:pt x="37331" y="74662"/>
                </a:lnTo>
                <a:lnTo>
                  <a:pt x="0" y="746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05020" y="4829667"/>
            <a:ext cx="160020" cy="100965"/>
          </a:xfrm>
          <a:custGeom>
            <a:avLst/>
            <a:gdLst/>
            <a:ahLst/>
            <a:cxnLst/>
            <a:rect l="l" t="t" r="r" b="b"/>
            <a:pathLst>
              <a:path w="160020" h="100964">
                <a:moveTo>
                  <a:pt x="0" y="0"/>
                </a:moveTo>
                <a:lnTo>
                  <a:pt x="159742" y="0"/>
                </a:lnTo>
                <a:lnTo>
                  <a:pt x="159742" y="100533"/>
                </a:lnTo>
                <a:lnTo>
                  <a:pt x="0" y="1005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19853" y="4820118"/>
            <a:ext cx="321310" cy="195580"/>
          </a:xfrm>
          <a:custGeom>
            <a:avLst/>
            <a:gdLst/>
            <a:ahLst/>
            <a:cxnLst/>
            <a:rect l="l" t="t" r="r" b="b"/>
            <a:pathLst>
              <a:path w="321310" h="195579">
                <a:moveTo>
                  <a:pt x="152970" y="0"/>
                </a:moveTo>
                <a:lnTo>
                  <a:pt x="186828" y="9202"/>
                </a:lnTo>
                <a:lnTo>
                  <a:pt x="184897" y="13510"/>
                </a:lnTo>
                <a:lnTo>
                  <a:pt x="182401" y="18795"/>
                </a:lnTo>
                <a:lnTo>
                  <a:pt x="179340" y="25057"/>
                </a:lnTo>
                <a:lnTo>
                  <a:pt x="175716" y="32295"/>
                </a:lnTo>
                <a:lnTo>
                  <a:pt x="212352" y="32295"/>
                </a:lnTo>
                <a:lnTo>
                  <a:pt x="212352" y="72752"/>
                </a:lnTo>
                <a:lnTo>
                  <a:pt x="225201" y="55736"/>
                </a:lnTo>
                <a:lnTo>
                  <a:pt x="226706" y="56893"/>
                </a:lnTo>
                <a:lnTo>
                  <a:pt x="229889" y="59498"/>
                </a:lnTo>
                <a:lnTo>
                  <a:pt x="234751" y="63549"/>
                </a:lnTo>
                <a:lnTo>
                  <a:pt x="243281" y="48920"/>
                </a:lnTo>
                <a:lnTo>
                  <a:pt x="250812" y="33858"/>
                </a:lnTo>
                <a:lnTo>
                  <a:pt x="257345" y="18361"/>
                </a:lnTo>
                <a:lnTo>
                  <a:pt x="262880" y="2430"/>
                </a:lnTo>
                <a:lnTo>
                  <a:pt x="295870" y="16668"/>
                </a:lnTo>
                <a:lnTo>
                  <a:pt x="287546" y="33456"/>
                </a:lnTo>
                <a:lnTo>
                  <a:pt x="278203" y="50136"/>
                </a:lnTo>
                <a:lnTo>
                  <a:pt x="267839" y="66707"/>
                </a:lnTo>
                <a:lnTo>
                  <a:pt x="256455" y="83170"/>
                </a:lnTo>
                <a:lnTo>
                  <a:pt x="259696" y="86063"/>
                </a:lnTo>
                <a:lnTo>
                  <a:pt x="262764" y="89131"/>
                </a:lnTo>
                <a:lnTo>
                  <a:pt x="265658" y="92372"/>
                </a:lnTo>
                <a:lnTo>
                  <a:pt x="270183" y="84092"/>
                </a:lnTo>
                <a:lnTo>
                  <a:pt x="274904" y="75052"/>
                </a:lnTo>
                <a:lnTo>
                  <a:pt x="279820" y="65253"/>
                </a:lnTo>
                <a:lnTo>
                  <a:pt x="284931" y="54694"/>
                </a:lnTo>
                <a:lnTo>
                  <a:pt x="316185" y="69626"/>
                </a:lnTo>
                <a:lnTo>
                  <a:pt x="303076" y="93229"/>
                </a:lnTo>
                <a:lnTo>
                  <a:pt x="289272" y="115248"/>
                </a:lnTo>
                <a:lnTo>
                  <a:pt x="274773" y="135683"/>
                </a:lnTo>
                <a:lnTo>
                  <a:pt x="259581" y="154533"/>
                </a:lnTo>
                <a:lnTo>
                  <a:pt x="263632" y="154070"/>
                </a:lnTo>
                <a:lnTo>
                  <a:pt x="269825" y="153028"/>
                </a:lnTo>
                <a:lnTo>
                  <a:pt x="278159" y="151407"/>
                </a:lnTo>
                <a:lnTo>
                  <a:pt x="276886" y="148513"/>
                </a:lnTo>
                <a:lnTo>
                  <a:pt x="275439" y="145677"/>
                </a:lnTo>
                <a:lnTo>
                  <a:pt x="273818" y="142899"/>
                </a:lnTo>
                <a:lnTo>
                  <a:pt x="299169" y="131439"/>
                </a:lnTo>
                <a:lnTo>
                  <a:pt x="306255" y="145569"/>
                </a:lnTo>
                <a:lnTo>
                  <a:pt x="312235" y="159481"/>
                </a:lnTo>
                <a:lnTo>
                  <a:pt x="317107" y="173176"/>
                </a:lnTo>
                <a:lnTo>
                  <a:pt x="320873" y="186655"/>
                </a:lnTo>
                <a:lnTo>
                  <a:pt x="290661" y="195163"/>
                </a:lnTo>
                <a:lnTo>
                  <a:pt x="289850" y="189028"/>
                </a:lnTo>
                <a:lnTo>
                  <a:pt x="288751" y="183356"/>
                </a:lnTo>
                <a:lnTo>
                  <a:pt x="287362" y="178147"/>
                </a:lnTo>
                <a:lnTo>
                  <a:pt x="269000" y="181869"/>
                </a:lnTo>
                <a:lnTo>
                  <a:pt x="252635" y="185049"/>
                </a:lnTo>
                <a:lnTo>
                  <a:pt x="238267" y="187686"/>
                </a:lnTo>
                <a:lnTo>
                  <a:pt x="225896" y="189780"/>
                </a:lnTo>
                <a:lnTo>
                  <a:pt x="212352" y="161304"/>
                </a:lnTo>
                <a:lnTo>
                  <a:pt x="212352" y="179188"/>
                </a:lnTo>
                <a:lnTo>
                  <a:pt x="114250" y="179188"/>
                </a:lnTo>
                <a:lnTo>
                  <a:pt x="115986" y="186655"/>
                </a:lnTo>
                <a:lnTo>
                  <a:pt x="85774" y="195163"/>
                </a:lnTo>
                <a:lnTo>
                  <a:pt x="85080" y="189028"/>
                </a:lnTo>
                <a:lnTo>
                  <a:pt x="83980" y="183356"/>
                </a:lnTo>
                <a:lnTo>
                  <a:pt x="82475" y="178147"/>
                </a:lnTo>
                <a:lnTo>
                  <a:pt x="66588" y="181348"/>
                </a:lnTo>
                <a:lnTo>
                  <a:pt x="51048" y="184354"/>
                </a:lnTo>
                <a:lnTo>
                  <a:pt x="35855" y="187165"/>
                </a:lnTo>
                <a:lnTo>
                  <a:pt x="21009" y="189780"/>
                </a:lnTo>
                <a:lnTo>
                  <a:pt x="6771" y="159915"/>
                </a:lnTo>
                <a:lnTo>
                  <a:pt x="9549" y="159568"/>
                </a:lnTo>
                <a:lnTo>
                  <a:pt x="13253" y="158758"/>
                </a:lnTo>
                <a:lnTo>
                  <a:pt x="43061" y="122237"/>
                </a:lnTo>
                <a:lnTo>
                  <a:pt x="33272" y="111634"/>
                </a:lnTo>
                <a:lnTo>
                  <a:pt x="22832" y="101531"/>
                </a:lnTo>
                <a:lnTo>
                  <a:pt x="11741" y="91927"/>
                </a:lnTo>
                <a:lnTo>
                  <a:pt x="0" y="82822"/>
                </a:lnTo>
                <a:lnTo>
                  <a:pt x="20315" y="55736"/>
                </a:lnTo>
                <a:lnTo>
                  <a:pt x="21819" y="56893"/>
                </a:lnTo>
                <a:lnTo>
                  <a:pt x="25003" y="59498"/>
                </a:lnTo>
                <a:lnTo>
                  <a:pt x="29864" y="63549"/>
                </a:lnTo>
                <a:lnTo>
                  <a:pt x="38394" y="48920"/>
                </a:lnTo>
                <a:lnTo>
                  <a:pt x="45925" y="33858"/>
                </a:lnTo>
                <a:lnTo>
                  <a:pt x="52458" y="18361"/>
                </a:lnTo>
                <a:lnTo>
                  <a:pt x="57993" y="2430"/>
                </a:lnTo>
                <a:lnTo>
                  <a:pt x="91157" y="16668"/>
                </a:lnTo>
                <a:lnTo>
                  <a:pt x="82757" y="33456"/>
                </a:lnTo>
                <a:lnTo>
                  <a:pt x="73359" y="50136"/>
                </a:lnTo>
                <a:lnTo>
                  <a:pt x="62963" y="66707"/>
                </a:lnTo>
                <a:lnTo>
                  <a:pt x="51568" y="83170"/>
                </a:lnTo>
                <a:lnTo>
                  <a:pt x="56083" y="87105"/>
                </a:lnTo>
                <a:lnTo>
                  <a:pt x="59324" y="90173"/>
                </a:lnTo>
                <a:lnTo>
                  <a:pt x="61292" y="92372"/>
                </a:lnTo>
                <a:lnTo>
                  <a:pt x="64982" y="85438"/>
                </a:lnTo>
                <a:lnTo>
                  <a:pt x="69105" y="77309"/>
                </a:lnTo>
                <a:lnTo>
                  <a:pt x="73663" y="67988"/>
                </a:lnTo>
                <a:lnTo>
                  <a:pt x="78655" y="57472"/>
                </a:lnTo>
                <a:lnTo>
                  <a:pt x="109909" y="72752"/>
                </a:lnTo>
                <a:lnTo>
                  <a:pt x="97679" y="94857"/>
                </a:lnTo>
                <a:lnTo>
                  <a:pt x="84428" y="115856"/>
                </a:lnTo>
                <a:lnTo>
                  <a:pt x="70158" y="135748"/>
                </a:lnTo>
                <a:lnTo>
                  <a:pt x="54868" y="154533"/>
                </a:lnTo>
                <a:lnTo>
                  <a:pt x="58803" y="154070"/>
                </a:lnTo>
                <a:lnTo>
                  <a:pt x="64938" y="153028"/>
                </a:lnTo>
                <a:lnTo>
                  <a:pt x="73273" y="151407"/>
                </a:lnTo>
                <a:lnTo>
                  <a:pt x="72115" y="148513"/>
                </a:lnTo>
                <a:lnTo>
                  <a:pt x="70726" y="145677"/>
                </a:lnTo>
                <a:lnTo>
                  <a:pt x="69105" y="142899"/>
                </a:lnTo>
                <a:lnTo>
                  <a:pt x="94282" y="131439"/>
                </a:lnTo>
                <a:lnTo>
                  <a:pt x="100414" y="143463"/>
                </a:lnTo>
                <a:lnTo>
                  <a:pt x="105612" y="154880"/>
                </a:lnTo>
                <a:lnTo>
                  <a:pt x="109877" y="165689"/>
                </a:lnTo>
                <a:lnTo>
                  <a:pt x="113208" y="175889"/>
                </a:lnTo>
                <a:lnTo>
                  <a:pt x="113208" y="32295"/>
                </a:lnTo>
                <a:lnTo>
                  <a:pt x="139427" y="32295"/>
                </a:lnTo>
                <a:lnTo>
                  <a:pt x="144050" y="21421"/>
                </a:lnTo>
                <a:lnTo>
                  <a:pt x="147848" y="12414"/>
                </a:lnTo>
                <a:lnTo>
                  <a:pt x="150821" y="5274"/>
                </a:lnTo>
                <a:lnTo>
                  <a:pt x="15297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36080" y="4824984"/>
            <a:ext cx="1051559" cy="341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729925" y="4816819"/>
            <a:ext cx="1033780" cy="327025"/>
          </a:xfrm>
          <a:custGeom>
            <a:avLst/>
            <a:gdLst/>
            <a:ahLst/>
            <a:cxnLst/>
            <a:rect l="l" t="t" r="r" b="b"/>
            <a:pathLst>
              <a:path w="1033779" h="327025">
                <a:moveTo>
                  <a:pt x="100533" y="204886"/>
                </a:moveTo>
                <a:lnTo>
                  <a:pt x="11979" y="204886"/>
                </a:lnTo>
                <a:lnTo>
                  <a:pt x="11979" y="326081"/>
                </a:lnTo>
                <a:lnTo>
                  <a:pt x="45839" y="326081"/>
                </a:lnTo>
                <a:lnTo>
                  <a:pt x="45839" y="310107"/>
                </a:lnTo>
                <a:lnTo>
                  <a:pt x="100533" y="310107"/>
                </a:lnTo>
                <a:lnTo>
                  <a:pt x="100533" y="288056"/>
                </a:lnTo>
                <a:lnTo>
                  <a:pt x="140269" y="288056"/>
                </a:lnTo>
                <a:lnTo>
                  <a:pt x="149497" y="281198"/>
                </a:lnTo>
                <a:lnTo>
                  <a:pt x="154902" y="276943"/>
                </a:lnTo>
                <a:lnTo>
                  <a:pt x="45839" y="276943"/>
                </a:lnTo>
                <a:lnTo>
                  <a:pt x="45839" y="237876"/>
                </a:lnTo>
                <a:lnTo>
                  <a:pt x="100533" y="237876"/>
                </a:lnTo>
                <a:lnTo>
                  <a:pt x="100533" y="204886"/>
                </a:lnTo>
                <a:close/>
              </a:path>
              <a:path w="1033779" h="327025">
                <a:moveTo>
                  <a:pt x="147587" y="288403"/>
                </a:moveTo>
                <a:lnTo>
                  <a:pt x="159221" y="326081"/>
                </a:lnTo>
                <a:lnTo>
                  <a:pt x="179189" y="326081"/>
                </a:lnTo>
                <a:lnTo>
                  <a:pt x="194306" y="323900"/>
                </a:lnTo>
                <a:lnTo>
                  <a:pt x="205104" y="317356"/>
                </a:lnTo>
                <a:lnTo>
                  <a:pt x="211582" y="306450"/>
                </a:lnTo>
                <a:lnTo>
                  <a:pt x="213742" y="291181"/>
                </a:lnTo>
                <a:lnTo>
                  <a:pt x="213742" y="290835"/>
                </a:lnTo>
                <a:lnTo>
                  <a:pt x="160088" y="290835"/>
                </a:lnTo>
                <a:lnTo>
                  <a:pt x="154185" y="290023"/>
                </a:lnTo>
                <a:lnTo>
                  <a:pt x="147587" y="288403"/>
                </a:lnTo>
                <a:close/>
              </a:path>
              <a:path w="1033779" h="327025">
                <a:moveTo>
                  <a:pt x="226416" y="287014"/>
                </a:moveTo>
                <a:lnTo>
                  <a:pt x="238224" y="326081"/>
                </a:lnTo>
                <a:lnTo>
                  <a:pt x="264095" y="326081"/>
                </a:lnTo>
                <a:lnTo>
                  <a:pt x="279819" y="323509"/>
                </a:lnTo>
                <a:lnTo>
                  <a:pt x="291051" y="315794"/>
                </a:lnTo>
                <a:lnTo>
                  <a:pt x="297791" y="302934"/>
                </a:lnTo>
                <a:lnTo>
                  <a:pt x="299517" y="289097"/>
                </a:lnTo>
                <a:lnTo>
                  <a:pt x="253851" y="289097"/>
                </a:lnTo>
                <a:lnTo>
                  <a:pt x="247774" y="288967"/>
                </a:lnTo>
                <a:lnTo>
                  <a:pt x="241175" y="288576"/>
                </a:lnTo>
                <a:lnTo>
                  <a:pt x="234056" y="287925"/>
                </a:lnTo>
                <a:lnTo>
                  <a:pt x="226416" y="287014"/>
                </a:lnTo>
                <a:close/>
              </a:path>
              <a:path w="1033779" h="327025">
                <a:moveTo>
                  <a:pt x="100533" y="310107"/>
                </a:moveTo>
                <a:lnTo>
                  <a:pt x="66848" y="310107"/>
                </a:lnTo>
                <a:lnTo>
                  <a:pt x="66848" y="324345"/>
                </a:lnTo>
                <a:lnTo>
                  <a:pt x="100533" y="324345"/>
                </a:lnTo>
                <a:lnTo>
                  <a:pt x="100533" y="310107"/>
                </a:lnTo>
                <a:close/>
              </a:path>
              <a:path w="1033779" h="327025">
                <a:moveTo>
                  <a:pt x="140269" y="288056"/>
                </a:moveTo>
                <a:lnTo>
                  <a:pt x="100533" y="288056"/>
                </a:lnTo>
                <a:lnTo>
                  <a:pt x="117375" y="304378"/>
                </a:lnTo>
                <a:lnTo>
                  <a:pt x="133523" y="293070"/>
                </a:lnTo>
                <a:lnTo>
                  <a:pt x="140269" y="288056"/>
                </a:lnTo>
                <a:close/>
              </a:path>
              <a:path w="1033779" h="327025">
                <a:moveTo>
                  <a:pt x="213742" y="255760"/>
                </a:moveTo>
                <a:lnTo>
                  <a:pt x="180925" y="255760"/>
                </a:lnTo>
                <a:lnTo>
                  <a:pt x="180925" y="287072"/>
                </a:lnTo>
                <a:lnTo>
                  <a:pt x="175715" y="290835"/>
                </a:lnTo>
                <a:lnTo>
                  <a:pt x="213742" y="290835"/>
                </a:lnTo>
                <a:lnTo>
                  <a:pt x="213742" y="255760"/>
                </a:lnTo>
                <a:close/>
              </a:path>
              <a:path w="1033779" h="327025">
                <a:moveTo>
                  <a:pt x="300037" y="203497"/>
                </a:moveTo>
                <a:lnTo>
                  <a:pt x="266352" y="203497"/>
                </a:lnTo>
                <a:lnTo>
                  <a:pt x="266352" y="285220"/>
                </a:lnTo>
                <a:lnTo>
                  <a:pt x="262185" y="289097"/>
                </a:lnTo>
                <a:lnTo>
                  <a:pt x="299517" y="289097"/>
                </a:lnTo>
                <a:lnTo>
                  <a:pt x="300001" y="285220"/>
                </a:lnTo>
                <a:lnTo>
                  <a:pt x="300037" y="203497"/>
                </a:lnTo>
                <a:close/>
              </a:path>
              <a:path w="1033779" h="327025">
                <a:moveTo>
                  <a:pt x="100533" y="237876"/>
                </a:moveTo>
                <a:lnTo>
                  <a:pt x="66848" y="237876"/>
                </a:lnTo>
                <a:lnTo>
                  <a:pt x="66848" y="276943"/>
                </a:lnTo>
                <a:lnTo>
                  <a:pt x="154902" y="276943"/>
                </a:lnTo>
                <a:lnTo>
                  <a:pt x="157550" y="274859"/>
                </a:lnTo>
                <a:lnTo>
                  <a:pt x="100533" y="274859"/>
                </a:lnTo>
                <a:lnTo>
                  <a:pt x="100533" y="237876"/>
                </a:lnTo>
                <a:close/>
              </a:path>
              <a:path w="1033779" h="327025">
                <a:moveTo>
                  <a:pt x="213742" y="226937"/>
                </a:moveTo>
                <a:lnTo>
                  <a:pt x="167728" y="226937"/>
                </a:lnTo>
                <a:lnTo>
                  <a:pt x="149465" y="241848"/>
                </a:lnTo>
                <a:lnTo>
                  <a:pt x="132177" y="254805"/>
                </a:lnTo>
                <a:lnTo>
                  <a:pt x="115867" y="265809"/>
                </a:lnTo>
                <a:lnTo>
                  <a:pt x="100533" y="274859"/>
                </a:lnTo>
                <a:lnTo>
                  <a:pt x="157550" y="274859"/>
                </a:lnTo>
                <a:lnTo>
                  <a:pt x="165298" y="268761"/>
                </a:lnTo>
                <a:lnTo>
                  <a:pt x="180925" y="255760"/>
                </a:lnTo>
                <a:lnTo>
                  <a:pt x="213742" y="255760"/>
                </a:lnTo>
                <a:lnTo>
                  <a:pt x="213742" y="226937"/>
                </a:lnTo>
                <a:close/>
              </a:path>
              <a:path w="1033779" h="327025">
                <a:moveTo>
                  <a:pt x="213742" y="42019"/>
                </a:moveTo>
                <a:lnTo>
                  <a:pt x="118764" y="42019"/>
                </a:lnTo>
                <a:lnTo>
                  <a:pt x="118764" y="201935"/>
                </a:lnTo>
                <a:lnTo>
                  <a:pt x="105220" y="204191"/>
                </a:lnTo>
                <a:lnTo>
                  <a:pt x="111298" y="239265"/>
                </a:lnTo>
                <a:lnTo>
                  <a:pt x="167728" y="226937"/>
                </a:lnTo>
                <a:lnTo>
                  <a:pt x="213742" y="226937"/>
                </a:lnTo>
                <a:lnTo>
                  <a:pt x="213742" y="225027"/>
                </a:lnTo>
                <a:lnTo>
                  <a:pt x="219167" y="219460"/>
                </a:lnTo>
                <a:lnTo>
                  <a:pt x="224333" y="213871"/>
                </a:lnTo>
                <a:lnTo>
                  <a:pt x="229238" y="208261"/>
                </a:lnTo>
                <a:lnTo>
                  <a:pt x="233883" y="202628"/>
                </a:lnTo>
                <a:lnTo>
                  <a:pt x="231385" y="196725"/>
                </a:lnTo>
                <a:lnTo>
                  <a:pt x="151408" y="196725"/>
                </a:lnTo>
                <a:lnTo>
                  <a:pt x="151408" y="176062"/>
                </a:lnTo>
                <a:lnTo>
                  <a:pt x="213742" y="176062"/>
                </a:lnTo>
                <a:lnTo>
                  <a:pt x="213742" y="144114"/>
                </a:lnTo>
                <a:lnTo>
                  <a:pt x="151408" y="144114"/>
                </a:lnTo>
                <a:lnTo>
                  <a:pt x="151408" y="125535"/>
                </a:lnTo>
                <a:lnTo>
                  <a:pt x="213742" y="125535"/>
                </a:lnTo>
                <a:lnTo>
                  <a:pt x="213742" y="93587"/>
                </a:lnTo>
                <a:lnTo>
                  <a:pt x="151408" y="93587"/>
                </a:lnTo>
                <a:lnTo>
                  <a:pt x="151408" y="75008"/>
                </a:lnTo>
                <a:lnTo>
                  <a:pt x="213742" y="75008"/>
                </a:lnTo>
                <a:lnTo>
                  <a:pt x="213742" y="42019"/>
                </a:lnTo>
                <a:close/>
              </a:path>
              <a:path w="1033779" h="327025">
                <a:moveTo>
                  <a:pt x="245342" y="133349"/>
                </a:moveTo>
                <a:lnTo>
                  <a:pt x="219298" y="148976"/>
                </a:lnTo>
                <a:lnTo>
                  <a:pt x="227610" y="166057"/>
                </a:lnTo>
                <a:lnTo>
                  <a:pt x="234317" y="183616"/>
                </a:lnTo>
                <a:lnTo>
                  <a:pt x="239417" y="201652"/>
                </a:lnTo>
                <a:lnTo>
                  <a:pt x="242911" y="220165"/>
                </a:lnTo>
                <a:lnTo>
                  <a:pt x="266352" y="203497"/>
                </a:lnTo>
                <a:lnTo>
                  <a:pt x="300037" y="203497"/>
                </a:lnTo>
                <a:lnTo>
                  <a:pt x="300037" y="185959"/>
                </a:lnTo>
                <a:lnTo>
                  <a:pt x="266352" y="185959"/>
                </a:lnTo>
                <a:lnTo>
                  <a:pt x="262825" y="173295"/>
                </a:lnTo>
                <a:lnTo>
                  <a:pt x="258147" y="160305"/>
                </a:lnTo>
                <a:lnTo>
                  <a:pt x="252320" y="146990"/>
                </a:lnTo>
                <a:lnTo>
                  <a:pt x="245342" y="133349"/>
                </a:lnTo>
                <a:close/>
              </a:path>
              <a:path w="1033779" h="327025">
                <a:moveTo>
                  <a:pt x="213742" y="176062"/>
                </a:moveTo>
                <a:lnTo>
                  <a:pt x="180925" y="176062"/>
                </a:lnTo>
                <a:lnTo>
                  <a:pt x="180925" y="191689"/>
                </a:lnTo>
                <a:lnTo>
                  <a:pt x="151408" y="196725"/>
                </a:lnTo>
                <a:lnTo>
                  <a:pt x="231385" y="196725"/>
                </a:lnTo>
                <a:lnTo>
                  <a:pt x="224407" y="180230"/>
                </a:lnTo>
                <a:lnTo>
                  <a:pt x="213742" y="180230"/>
                </a:lnTo>
                <a:lnTo>
                  <a:pt x="213742" y="176062"/>
                </a:lnTo>
                <a:close/>
              </a:path>
              <a:path w="1033779" h="327025">
                <a:moveTo>
                  <a:pt x="100533" y="157485"/>
                </a:moveTo>
                <a:lnTo>
                  <a:pt x="11633" y="157485"/>
                </a:lnTo>
                <a:lnTo>
                  <a:pt x="11633" y="190648"/>
                </a:lnTo>
                <a:lnTo>
                  <a:pt x="100533" y="190648"/>
                </a:lnTo>
                <a:lnTo>
                  <a:pt x="100533" y="157485"/>
                </a:lnTo>
                <a:close/>
              </a:path>
              <a:path w="1033779" h="327025">
                <a:moveTo>
                  <a:pt x="300037" y="116681"/>
                </a:moveTo>
                <a:lnTo>
                  <a:pt x="266352" y="116681"/>
                </a:lnTo>
                <a:lnTo>
                  <a:pt x="266352" y="185959"/>
                </a:lnTo>
                <a:lnTo>
                  <a:pt x="300037" y="185959"/>
                </a:lnTo>
                <a:lnTo>
                  <a:pt x="300037" y="116681"/>
                </a:lnTo>
                <a:close/>
              </a:path>
              <a:path w="1033779" h="327025">
                <a:moveTo>
                  <a:pt x="220513" y="171028"/>
                </a:moveTo>
                <a:lnTo>
                  <a:pt x="218776" y="173690"/>
                </a:lnTo>
                <a:lnTo>
                  <a:pt x="216519" y="176757"/>
                </a:lnTo>
                <a:lnTo>
                  <a:pt x="213742" y="180230"/>
                </a:lnTo>
                <a:lnTo>
                  <a:pt x="224407" y="180230"/>
                </a:lnTo>
                <a:lnTo>
                  <a:pt x="220513" y="171028"/>
                </a:lnTo>
                <a:close/>
              </a:path>
              <a:path w="1033779" h="327025">
                <a:moveTo>
                  <a:pt x="213742" y="125535"/>
                </a:moveTo>
                <a:lnTo>
                  <a:pt x="180925" y="125535"/>
                </a:lnTo>
                <a:lnTo>
                  <a:pt x="180925" y="144114"/>
                </a:lnTo>
                <a:lnTo>
                  <a:pt x="213742" y="144114"/>
                </a:lnTo>
                <a:lnTo>
                  <a:pt x="213742" y="125535"/>
                </a:lnTo>
                <a:close/>
              </a:path>
              <a:path w="1033779" h="327025">
                <a:moveTo>
                  <a:pt x="100533" y="110256"/>
                </a:moveTo>
                <a:lnTo>
                  <a:pt x="11633" y="110256"/>
                </a:lnTo>
                <a:lnTo>
                  <a:pt x="11633" y="143247"/>
                </a:lnTo>
                <a:lnTo>
                  <a:pt x="100533" y="143247"/>
                </a:lnTo>
                <a:lnTo>
                  <a:pt x="100533" y="110256"/>
                </a:lnTo>
                <a:close/>
              </a:path>
              <a:path w="1033779" h="327025">
                <a:moveTo>
                  <a:pt x="318963" y="79697"/>
                </a:moveTo>
                <a:lnTo>
                  <a:pt x="221555" y="79697"/>
                </a:lnTo>
                <a:lnTo>
                  <a:pt x="221555" y="116681"/>
                </a:lnTo>
                <a:lnTo>
                  <a:pt x="318963" y="116681"/>
                </a:lnTo>
                <a:lnTo>
                  <a:pt x="318963" y="79697"/>
                </a:lnTo>
                <a:close/>
              </a:path>
              <a:path w="1033779" h="327025">
                <a:moveTo>
                  <a:pt x="213742" y="75008"/>
                </a:moveTo>
                <a:lnTo>
                  <a:pt x="180925" y="75008"/>
                </a:lnTo>
                <a:lnTo>
                  <a:pt x="180925" y="93587"/>
                </a:lnTo>
                <a:lnTo>
                  <a:pt x="213742" y="93587"/>
                </a:lnTo>
                <a:lnTo>
                  <a:pt x="213742" y="75008"/>
                </a:lnTo>
                <a:close/>
              </a:path>
              <a:path w="1033779" h="327025">
                <a:moveTo>
                  <a:pt x="108866" y="58339"/>
                </a:moveTo>
                <a:lnTo>
                  <a:pt x="0" y="58339"/>
                </a:lnTo>
                <a:lnTo>
                  <a:pt x="0" y="91330"/>
                </a:lnTo>
                <a:lnTo>
                  <a:pt x="108866" y="91330"/>
                </a:lnTo>
                <a:lnTo>
                  <a:pt x="108866" y="58339"/>
                </a:lnTo>
                <a:close/>
              </a:path>
              <a:path w="1033779" h="327025">
                <a:moveTo>
                  <a:pt x="300037" y="5728"/>
                </a:moveTo>
                <a:lnTo>
                  <a:pt x="266352" y="5728"/>
                </a:lnTo>
                <a:lnTo>
                  <a:pt x="266352" y="79697"/>
                </a:lnTo>
                <a:lnTo>
                  <a:pt x="300037" y="79697"/>
                </a:lnTo>
                <a:lnTo>
                  <a:pt x="300037" y="5728"/>
                </a:lnTo>
                <a:close/>
              </a:path>
              <a:path w="1033779" h="327025">
                <a:moveTo>
                  <a:pt x="100533" y="16320"/>
                </a:moveTo>
                <a:lnTo>
                  <a:pt x="11633" y="16320"/>
                </a:lnTo>
                <a:lnTo>
                  <a:pt x="11633" y="49484"/>
                </a:lnTo>
                <a:lnTo>
                  <a:pt x="100533" y="49484"/>
                </a:lnTo>
                <a:lnTo>
                  <a:pt x="100533" y="16320"/>
                </a:lnTo>
                <a:close/>
              </a:path>
              <a:path w="1033779" h="327025">
                <a:moveTo>
                  <a:pt x="157485" y="3646"/>
                </a:moveTo>
                <a:lnTo>
                  <a:pt x="155162" y="11839"/>
                </a:lnTo>
                <a:lnTo>
                  <a:pt x="152188" y="20965"/>
                </a:lnTo>
                <a:lnTo>
                  <a:pt x="148564" y="31025"/>
                </a:lnTo>
                <a:lnTo>
                  <a:pt x="144288" y="42019"/>
                </a:lnTo>
                <a:lnTo>
                  <a:pt x="179536" y="42019"/>
                </a:lnTo>
                <a:lnTo>
                  <a:pt x="182900" y="36223"/>
                </a:lnTo>
                <a:lnTo>
                  <a:pt x="186221" y="29777"/>
                </a:lnTo>
                <a:lnTo>
                  <a:pt x="189498" y="22680"/>
                </a:lnTo>
                <a:lnTo>
                  <a:pt x="192732" y="14931"/>
                </a:lnTo>
                <a:lnTo>
                  <a:pt x="157485" y="3646"/>
                </a:lnTo>
                <a:close/>
              </a:path>
              <a:path w="1033779" h="327025">
                <a:moveTo>
                  <a:pt x="440505" y="289445"/>
                </a:moveTo>
                <a:lnTo>
                  <a:pt x="451966" y="326081"/>
                </a:lnTo>
                <a:lnTo>
                  <a:pt x="496416" y="326081"/>
                </a:lnTo>
                <a:lnTo>
                  <a:pt x="512444" y="323433"/>
                </a:lnTo>
                <a:lnTo>
                  <a:pt x="523892" y="315490"/>
                </a:lnTo>
                <a:lnTo>
                  <a:pt x="530762" y="302250"/>
                </a:lnTo>
                <a:lnTo>
                  <a:pt x="532022" y="292050"/>
                </a:lnTo>
                <a:lnTo>
                  <a:pt x="483219" y="292050"/>
                </a:lnTo>
                <a:lnTo>
                  <a:pt x="472997" y="291887"/>
                </a:lnTo>
                <a:lnTo>
                  <a:pt x="462470" y="291399"/>
                </a:lnTo>
                <a:lnTo>
                  <a:pt x="451640" y="290585"/>
                </a:lnTo>
                <a:lnTo>
                  <a:pt x="440505" y="289445"/>
                </a:lnTo>
                <a:close/>
              </a:path>
              <a:path w="1033779" h="327025">
                <a:moveTo>
                  <a:pt x="441200" y="205233"/>
                </a:moveTo>
                <a:lnTo>
                  <a:pt x="422795" y="228261"/>
                </a:lnTo>
                <a:lnTo>
                  <a:pt x="401785" y="248554"/>
                </a:lnTo>
                <a:lnTo>
                  <a:pt x="378172" y="266113"/>
                </a:lnTo>
                <a:lnTo>
                  <a:pt x="351953" y="280937"/>
                </a:lnTo>
                <a:lnTo>
                  <a:pt x="379735" y="309065"/>
                </a:lnTo>
                <a:lnTo>
                  <a:pt x="405529" y="293623"/>
                </a:lnTo>
                <a:lnTo>
                  <a:pt x="429610" y="275251"/>
                </a:lnTo>
                <a:lnTo>
                  <a:pt x="451976" y="253948"/>
                </a:lnTo>
                <a:lnTo>
                  <a:pt x="472627" y="229716"/>
                </a:lnTo>
                <a:lnTo>
                  <a:pt x="441200" y="205233"/>
                </a:lnTo>
                <a:close/>
              </a:path>
              <a:path w="1033779" h="327025">
                <a:moveTo>
                  <a:pt x="586011" y="205233"/>
                </a:moveTo>
                <a:lnTo>
                  <a:pt x="555104" y="229716"/>
                </a:lnTo>
                <a:lnTo>
                  <a:pt x="580281" y="244897"/>
                </a:lnTo>
                <a:lnTo>
                  <a:pt x="603374" y="263183"/>
                </a:lnTo>
                <a:lnTo>
                  <a:pt x="624383" y="284572"/>
                </a:lnTo>
                <a:lnTo>
                  <a:pt x="643309" y="309065"/>
                </a:lnTo>
                <a:lnTo>
                  <a:pt x="674216" y="280937"/>
                </a:lnTo>
                <a:lnTo>
                  <a:pt x="656071" y="259667"/>
                </a:lnTo>
                <a:lnTo>
                  <a:pt x="635321" y="239960"/>
                </a:lnTo>
                <a:lnTo>
                  <a:pt x="611968" y="221815"/>
                </a:lnTo>
                <a:lnTo>
                  <a:pt x="586011" y="205233"/>
                </a:lnTo>
                <a:close/>
              </a:path>
              <a:path w="1033779" h="327025">
                <a:moveTo>
                  <a:pt x="533052" y="192384"/>
                </a:moveTo>
                <a:lnTo>
                  <a:pt x="495721" y="192384"/>
                </a:lnTo>
                <a:lnTo>
                  <a:pt x="495721" y="287651"/>
                </a:lnTo>
                <a:lnTo>
                  <a:pt x="491554" y="292050"/>
                </a:lnTo>
                <a:lnTo>
                  <a:pt x="532022" y="292050"/>
                </a:lnTo>
                <a:lnTo>
                  <a:pt x="532946" y="284572"/>
                </a:lnTo>
                <a:lnTo>
                  <a:pt x="533052" y="192384"/>
                </a:lnTo>
                <a:close/>
              </a:path>
              <a:path w="1033779" h="327025">
                <a:moveTo>
                  <a:pt x="645392" y="158178"/>
                </a:moveTo>
                <a:lnTo>
                  <a:pt x="382512" y="158178"/>
                </a:lnTo>
                <a:lnTo>
                  <a:pt x="382512" y="192384"/>
                </a:lnTo>
                <a:lnTo>
                  <a:pt x="645392" y="192384"/>
                </a:lnTo>
                <a:lnTo>
                  <a:pt x="645392" y="158178"/>
                </a:lnTo>
                <a:close/>
              </a:path>
              <a:path w="1033779" h="327025">
                <a:moveTo>
                  <a:pt x="854447" y="292397"/>
                </a:moveTo>
                <a:lnTo>
                  <a:pt x="863301" y="326429"/>
                </a:lnTo>
                <a:lnTo>
                  <a:pt x="891430" y="326429"/>
                </a:lnTo>
                <a:lnTo>
                  <a:pt x="907155" y="323716"/>
                </a:lnTo>
                <a:lnTo>
                  <a:pt x="918387" y="315577"/>
                </a:lnTo>
                <a:lnTo>
                  <a:pt x="925126" y="302012"/>
                </a:lnTo>
                <a:lnTo>
                  <a:pt x="925976" y="294827"/>
                </a:lnTo>
                <a:lnTo>
                  <a:pt x="887957" y="294827"/>
                </a:lnTo>
                <a:lnTo>
                  <a:pt x="879612" y="294676"/>
                </a:lnTo>
                <a:lnTo>
                  <a:pt x="871245" y="294220"/>
                </a:lnTo>
                <a:lnTo>
                  <a:pt x="862857" y="293460"/>
                </a:lnTo>
                <a:lnTo>
                  <a:pt x="854447" y="292397"/>
                </a:lnTo>
                <a:close/>
              </a:path>
              <a:path w="1033779" h="327025">
                <a:moveTo>
                  <a:pt x="940221" y="292397"/>
                </a:moveTo>
                <a:lnTo>
                  <a:pt x="949076" y="326429"/>
                </a:lnTo>
                <a:lnTo>
                  <a:pt x="977205" y="326429"/>
                </a:lnTo>
                <a:lnTo>
                  <a:pt x="992929" y="323716"/>
                </a:lnTo>
                <a:lnTo>
                  <a:pt x="1004161" y="315577"/>
                </a:lnTo>
                <a:lnTo>
                  <a:pt x="1010901" y="302012"/>
                </a:lnTo>
                <a:lnTo>
                  <a:pt x="1011750" y="294827"/>
                </a:lnTo>
                <a:lnTo>
                  <a:pt x="973559" y="294827"/>
                </a:lnTo>
                <a:lnTo>
                  <a:pt x="965224" y="294676"/>
                </a:lnTo>
                <a:lnTo>
                  <a:pt x="956890" y="294220"/>
                </a:lnTo>
                <a:lnTo>
                  <a:pt x="948556" y="293460"/>
                </a:lnTo>
                <a:lnTo>
                  <a:pt x="940221" y="292397"/>
                </a:lnTo>
                <a:close/>
              </a:path>
              <a:path w="1033779" h="327025">
                <a:moveTo>
                  <a:pt x="796800" y="261664"/>
                </a:moveTo>
                <a:lnTo>
                  <a:pt x="762768" y="261664"/>
                </a:lnTo>
                <a:lnTo>
                  <a:pt x="762768" y="326081"/>
                </a:lnTo>
                <a:lnTo>
                  <a:pt x="796800" y="326081"/>
                </a:lnTo>
                <a:lnTo>
                  <a:pt x="796800" y="261664"/>
                </a:lnTo>
                <a:close/>
              </a:path>
              <a:path w="1033779" h="327025">
                <a:moveTo>
                  <a:pt x="927373" y="237181"/>
                </a:moveTo>
                <a:lnTo>
                  <a:pt x="897854" y="237181"/>
                </a:lnTo>
                <a:lnTo>
                  <a:pt x="897854" y="291412"/>
                </a:lnTo>
                <a:lnTo>
                  <a:pt x="894556" y="294827"/>
                </a:lnTo>
                <a:lnTo>
                  <a:pt x="925976" y="294827"/>
                </a:lnTo>
                <a:lnTo>
                  <a:pt x="927373" y="283020"/>
                </a:lnTo>
                <a:lnTo>
                  <a:pt x="927373" y="237181"/>
                </a:lnTo>
                <a:close/>
              </a:path>
              <a:path w="1033779" h="327025">
                <a:moveTo>
                  <a:pt x="1013147" y="237181"/>
                </a:moveTo>
                <a:lnTo>
                  <a:pt x="983628" y="237181"/>
                </a:lnTo>
                <a:lnTo>
                  <a:pt x="983628" y="291412"/>
                </a:lnTo>
                <a:lnTo>
                  <a:pt x="980272" y="294827"/>
                </a:lnTo>
                <a:lnTo>
                  <a:pt x="1011750" y="294827"/>
                </a:lnTo>
                <a:lnTo>
                  <a:pt x="1013147" y="283020"/>
                </a:lnTo>
                <a:lnTo>
                  <a:pt x="1013147" y="237181"/>
                </a:lnTo>
                <a:close/>
              </a:path>
              <a:path w="1033779" h="327025">
                <a:moveTo>
                  <a:pt x="883964" y="203843"/>
                </a:moveTo>
                <a:lnTo>
                  <a:pt x="874989" y="218928"/>
                </a:lnTo>
                <a:lnTo>
                  <a:pt x="865602" y="231886"/>
                </a:lnTo>
                <a:lnTo>
                  <a:pt x="855802" y="242716"/>
                </a:lnTo>
                <a:lnTo>
                  <a:pt x="845591" y="251419"/>
                </a:lnTo>
                <a:lnTo>
                  <a:pt x="865559" y="274859"/>
                </a:lnTo>
                <a:lnTo>
                  <a:pt x="876954" y="264366"/>
                </a:lnTo>
                <a:lnTo>
                  <a:pt x="886134" y="254588"/>
                </a:lnTo>
                <a:lnTo>
                  <a:pt x="893101" y="245526"/>
                </a:lnTo>
                <a:lnTo>
                  <a:pt x="897854" y="237181"/>
                </a:lnTo>
                <a:lnTo>
                  <a:pt x="927373" y="237181"/>
                </a:lnTo>
                <a:lnTo>
                  <a:pt x="927373" y="215825"/>
                </a:lnTo>
                <a:lnTo>
                  <a:pt x="897854" y="215825"/>
                </a:lnTo>
                <a:lnTo>
                  <a:pt x="883964" y="203843"/>
                </a:lnTo>
                <a:close/>
              </a:path>
              <a:path w="1033779" h="327025">
                <a:moveTo>
                  <a:pt x="969738" y="203843"/>
                </a:moveTo>
                <a:lnTo>
                  <a:pt x="960764" y="218928"/>
                </a:lnTo>
                <a:lnTo>
                  <a:pt x="951377" y="231886"/>
                </a:lnTo>
                <a:lnTo>
                  <a:pt x="941577" y="242716"/>
                </a:lnTo>
                <a:lnTo>
                  <a:pt x="931365" y="251419"/>
                </a:lnTo>
                <a:lnTo>
                  <a:pt x="951160" y="274859"/>
                </a:lnTo>
                <a:lnTo>
                  <a:pt x="962565" y="264366"/>
                </a:lnTo>
                <a:lnTo>
                  <a:pt x="971778" y="254588"/>
                </a:lnTo>
                <a:lnTo>
                  <a:pt x="978800" y="245526"/>
                </a:lnTo>
                <a:lnTo>
                  <a:pt x="983628" y="237181"/>
                </a:lnTo>
                <a:lnTo>
                  <a:pt x="1013147" y="237181"/>
                </a:lnTo>
                <a:lnTo>
                  <a:pt x="1013147" y="215825"/>
                </a:lnTo>
                <a:lnTo>
                  <a:pt x="983628" y="215825"/>
                </a:lnTo>
                <a:lnTo>
                  <a:pt x="969738" y="203843"/>
                </a:lnTo>
                <a:close/>
              </a:path>
              <a:path w="1033779" h="327025">
                <a:moveTo>
                  <a:pt x="842812" y="228673"/>
                </a:moveTo>
                <a:lnTo>
                  <a:pt x="707205" y="228673"/>
                </a:lnTo>
                <a:lnTo>
                  <a:pt x="707205" y="261664"/>
                </a:lnTo>
                <a:lnTo>
                  <a:pt x="842812" y="261664"/>
                </a:lnTo>
                <a:lnTo>
                  <a:pt x="842812" y="228673"/>
                </a:lnTo>
                <a:close/>
              </a:path>
              <a:path w="1033779" h="327025">
                <a:moveTo>
                  <a:pt x="796800" y="212352"/>
                </a:moveTo>
                <a:lnTo>
                  <a:pt x="762768" y="212352"/>
                </a:lnTo>
                <a:lnTo>
                  <a:pt x="762768" y="228673"/>
                </a:lnTo>
                <a:lnTo>
                  <a:pt x="796800" y="228673"/>
                </a:lnTo>
                <a:lnTo>
                  <a:pt x="796800" y="212352"/>
                </a:lnTo>
                <a:close/>
              </a:path>
              <a:path w="1033779" h="327025">
                <a:moveTo>
                  <a:pt x="927373" y="175369"/>
                </a:moveTo>
                <a:lnTo>
                  <a:pt x="897854" y="175369"/>
                </a:lnTo>
                <a:lnTo>
                  <a:pt x="897854" y="215825"/>
                </a:lnTo>
                <a:lnTo>
                  <a:pt x="927373" y="215825"/>
                </a:lnTo>
                <a:lnTo>
                  <a:pt x="927373" y="175369"/>
                </a:lnTo>
                <a:close/>
              </a:path>
              <a:path w="1033779" h="327025">
                <a:moveTo>
                  <a:pt x="1013147" y="175369"/>
                </a:moveTo>
                <a:lnTo>
                  <a:pt x="983628" y="175369"/>
                </a:lnTo>
                <a:lnTo>
                  <a:pt x="983628" y="215825"/>
                </a:lnTo>
                <a:lnTo>
                  <a:pt x="1013147" y="215825"/>
                </a:lnTo>
                <a:lnTo>
                  <a:pt x="1013147" y="175369"/>
                </a:lnTo>
                <a:close/>
              </a:path>
              <a:path w="1033779" h="327025">
                <a:moveTo>
                  <a:pt x="882575" y="144114"/>
                </a:moveTo>
                <a:lnTo>
                  <a:pt x="875152" y="155346"/>
                </a:lnTo>
                <a:lnTo>
                  <a:pt x="865212" y="166296"/>
                </a:lnTo>
                <a:lnTo>
                  <a:pt x="852754" y="176963"/>
                </a:lnTo>
                <a:lnTo>
                  <a:pt x="837778" y="187349"/>
                </a:lnTo>
                <a:lnTo>
                  <a:pt x="855141" y="214783"/>
                </a:lnTo>
                <a:lnTo>
                  <a:pt x="868749" y="204376"/>
                </a:lnTo>
                <a:lnTo>
                  <a:pt x="880404" y="194338"/>
                </a:lnTo>
                <a:lnTo>
                  <a:pt x="890106" y="184669"/>
                </a:lnTo>
                <a:lnTo>
                  <a:pt x="897854" y="175369"/>
                </a:lnTo>
                <a:lnTo>
                  <a:pt x="927373" y="175369"/>
                </a:lnTo>
                <a:lnTo>
                  <a:pt x="927373" y="162172"/>
                </a:lnTo>
                <a:lnTo>
                  <a:pt x="897854" y="162172"/>
                </a:lnTo>
                <a:lnTo>
                  <a:pt x="882575" y="144114"/>
                </a:lnTo>
                <a:close/>
              </a:path>
              <a:path w="1033779" h="327025">
                <a:moveTo>
                  <a:pt x="968349" y="144114"/>
                </a:moveTo>
                <a:lnTo>
                  <a:pt x="960015" y="157755"/>
                </a:lnTo>
                <a:lnTo>
                  <a:pt x="950813" y="169508"/>
                </a:lnTo>
                <a:lnTo>
                  <a:pt x="940742" y="179372"/>
                </a:lnTo>
                <a:lnTo>
                  <a:pt x="929803" y="187349"/>
                </a:lnTo>
                <a:lnTo>
                  <a:pt x="947339" y="212699"/>
                </a:lnTo>
                <a:lnTo>
                  <a:pt x="957551" y="204636"/>
                </a:lnTo>
                <a:lnTo>
                  <a:pt x="967004" y="195727"/>
                </a:lnTo>
                <a:lnTo>
                  <a:pt x="975696" y="185971"/>
                </a:lnTo>
                <a:lnTo>
                  <a:pt x="983628" y="175369"/>
                </a:lnTo>
                <a:lnTo>
                  <a:pt x="1013147" y="175369"/>
                </a:lnTo>
                <a:lnTo>
                  <a:pt x="1013147" y="162172"/>
                </a:lnTo>
                <a:lnTo>
                  <a:pt x="983628" y="162172"/>
                </a:lnTo>
                <a:lnTo>
                  <a:pt x="968349" y="144114"/>
                </a:lnTo>
                <a:close/>
              </a:path>
              <a:path w="1033779" h="327025">
                <a:moveTo>
                  <a:pt x="833437" y="83169"/>
                </a:moveTo>
                <a:lnTo>
                  <a:pt x="724743" y="83169"/>
                </a:lnTo>
                <a:lnTo>
                  <a:pt x="724743" y="212352"/>
                </a:lnTo>
                <a:lnTo>
                  <a:pt x="833437" y="212352"/>
                </a:lnTo>
                <a:lnTo>
                  <a:pt x="833437" y="178841"/>
                </a:lnTo>
                <a:lnTo>
                  <a:pt x="758080" y="178841"/>
                </a:lnTo>
                <a:lnTo>
                  <a:pt x="758080" y="163214"/>
                </a:lnTo>
                <a:lnTo>
                  <a:pt x="833437" y="163214"/>
                </a:lnTo>
                <a:lnTo>
                  <a:pt x="833437" y="132307"/>
                </a:lnTo>
                <a:lnTo>
                  <a:pt x="758080" y="132307"/>
                </a:lnTo>
                <a:lnTo>
                  <a:pt x="758080" y="116681"/>
                </a:lnTo>
                <a:lnTo>
                  <a:pt x="833437" y="116681"/>
                </a:lnTo>
                <a:lnTo>
                  <a:pt x="833437" y="109561"/>
                </a:lnTo>
                <a:lnTo>
                  <a:pt x="927373" y="109561"/>
                </a:lnTo>
                <a:lnTo>
                  <a:pt x="927373" y="105568"/>
                </a:lnTo>
                <a:lnTo>
                  <a:pt x="872677" y="105568"/>
                </a:lnTo>
                <a:lnTo>
                  <a:pt x="887143" y="93555"/>
                </a:lnTo>
                <a:lnTo>
                  <a:pt x="888579" y="92198"/>
                </a:lnTo>
                <a:lnTo>
                  <a:pt x="833437" y="92198"/>
                </a:lnTo>
                <a:lnTo>
                  <a:pt x="833437" y="83169"/>
                </a:lnTo>
                <a:close/>
              </a:path>
              <a:path w="1033779" h="327025">
                <a:moveTo>
                  <a:pt x="833437" y="163214"/>
                </a:moveTo>
                <a:lnTo>
                  <a:pt x="800100" y="163214"/>
                </a:lnTo>
                <a:lnTo>
                  <a:pt x="800100" y="178841"/>
                </a:lnTo>
                <a:lnTo>
                  <a:pt x="833437" y="178841"/>
                </a:lnTo>
                <a:lnTo>
                  <a:pt x="833437" y="163214"/>
                </a:lnTo>
                <a:close/>
              </a:path>
              <a:path w="1033779" h="327025">
                <a:moveTo>
                  <a:pt x="927373" y="119458"/>
                </a:moveTo>
                <a:lnTo>
                  <a:pt x="852709" y="119458"/>
                </a:lnTo>
                <a:lnTo>
                  <a:pt x="852709" y="137690"/>
                </a:lnTo>
                <a:lnTo>
                  <a:pt x="897854" y="137690"/>
                </a:lnTo>
                <a:lnTo>
                  <a:pt x="897854" y="162172"/>
                </a:lnTo>
                <a:lnTo>
                  <a:pt x="927373" y="162172"/>
                </a:lnTo>
                <a:lnTo>
                  <a:pt x="927373" y="119458"/>
                </a:lnTo>
                <a:close/>
              </a:path>
              <a:path w="1033779" h="327025">
                <a:moveTo>
                  <a:pt x="970945" y="50873"/>
                </a:moveTo>
                <a:lnTo>
                  <a:pt x="927025" y="50873"/>
                </a:lnTo>
                <a:lnTo>
                  <a:pt x="939982" y="66989"/>
                </a:lnTo>
                <a:lnTo>
                  <a:pt x="953851" y="81476"/>
                </a:lnTo>
                <a:lnTo>
                  <a:pt x="968631" y="94336"/>
                </a:lnTo>
                <a:lnTo>
                  <a:pt x="984323" y="105568"/>
                </a:lnTo>
                <a:lnTo>
                  <a:pt x="935880" y="105568"/>
                </a:lnTo>
                <a:lnTo>
                  <a:pt x="935880" y="137690"/>
                </a:lnTo>
                <a:lnTo>
                  <a:pt x="983628" y="137690"/>
                </a:lnTo>
                <a:lnTo>
                  <a:pt x="983628" y="162172"/>
                </a:lnTo>
                <a:lnTo>
                  <a:pt x="1013147" y="162172"/>
                </a:lnTo>
                <a:lnTo>
                  <a:pt x="1013147" y="122758"/>
                </a:lnTo>
                <a:lnTo>
                  <a:pt x="1018931" y="122758"/>
                </a:lnTo>
                <a:lnTo>
                  <a:pt x="1033635" y="94628"/>
                </a:lnTo>
                <a:lnTo>
                  <a:pt x="1007687" y="81042"/>
                </a:lnTo>
                <a:lnTo>
                  <a:pt x="984540" y="64243"/>
                </a:lnTo>
                <a:lnTo>
                  <a:pt x="970945" y="50873"/>
                </a:lnTo>
                <a:close/>
              </a:path>
              <a:path w="1033779" h="327025">
                <a:moveTo>
                  <a:pt x="833437" y="116681"/>
                </a:moveTo>
                <a:lnTo>
                  <a:pt x="800100" y="116681"/>
                </a:lnTo>
                <a:lnTo>
                  <a:pt x="800100" y="132307"/>
                </a:lnTo>
                <a:lnTo>
                  <a:pt x="833437" y="132307"/>
                </a:lnTo>
                <a:lnTo>
                  <a:pt x="833437" y="116681"/>
                </a:lnTo>
                <a:close/>
              </a:path>
              <a:path w="1033779" h="327025">
                <a:moveTo>
                  <a:pt x="927373" y="109561"/>
                </a:moveTo>
                <a:lnTo>
                  <a:pt x="833437" y="109561"/>
                </a:lnTo>
                <a:lnTo>
                  <a:pt x="843507" y="125188"/>
                </a:lnTo>
                <a:lnTo>
                  <a:pt x="852709" y="119458"/>
                </a:lnTo>
                <a:lnTo>
                  <a:pt x="927373" y="119458"/>
                </a:lnTo>
                <a:lnTo>
                  <a:pt x="927373" y="109561"/>
                </a:lnTo>
                <a:close/>
              </a:path>
              <a:path w="1033779" h="327025">
                <a:moveTo>
                  <a:pt x="1018931" y="122758"/>
                </a:moveTo>
                <a:lnTo>
                  <a:pt x="1013147" y="122758"/>
                </a:lnTo>
                <a:lnTo>
                  <a:pt x="1017661" y="125188"/>
                </a:lnTo>
                <a:lnTo>
                  <a:pt x="1018931" y="122758"/>
                </a:lnTo>
                <a:close/>
              </a:path>
              <a:path w="1033779" h="327025">
                <a:moveTo>
                  <a:pt x="917127" y="0"/>
                </a:moveTo>
                <a:lnTo>
                  <a:pt x="902911" y="26467"/>
                </a:lnTo>
                <a:lnTo>
                  <a:pt x="884224" y="50656"/>
                </a:lnTo>
                <a:lnTo>
                  <a:pt x="861066" y="72566"/>
                </a:lnTo>
                <a:lnTo>
                  <a:pt x="833437" y="92198"/>
                </a:lnTo>
                <a:lnTo>
                  <a:pt x="888579" y="92198"/>
                </a:lnTo>
                <a:lnTo>
                  <a:pt x="901023" y="80434"/>
                </a:lnTo>
                <a:lnTo>
                  <a:pt x="914317" y="66207"/>
                </a:lnTo>
                <a:lnTo>
                  <a:pt x="927025" y="50873"/>
                </a:lnTo>
                <a:lnTo>
                  <a:pt x="970945" y="50873"/>
                </a:lnTo>
                <a:lnTo>
                  <a:pt x="964192" y="44232"/>
                </a:lnTo>
                <a:lnTo>
                  <a:pt x="946645" y="21009"/>
                </a:lnTo>
                <a:lnTo>
                  <a:pt x="951506" y="11459"/>
                </a:lnTo>
                <a:lnTo>
                  <a:pt x="917127" y="0"/>
                </a:lnTo>
                <a:close/>
              </a:path>
              <a:path w="1033779" h="327025">
                <a:moveTo>
                  <a:pt x="796800" y="65459"/>
                </a:moveTo>
                <a:lnTo>
                  <a:pt x="762768" y="65459"/>
                </a:lnTo>
                <a:lnTo>
                  <a:pt x="762768" y="83169"/>
                </a:lnTo>
                <a:lnTo>
                  <a:pt x="796800" y="83169"/>
                </a:lnTo>
                <a:lnTo>
                  <a:pt x="796800" y="65459"/>
                </a:lnTo>
                <a:close/>
              </a:path>
              <a:path w="1033779" h="327025">
                <a:moveTo>
                  <a:pt x="842812" y="32294"/>
                </a:moveTo>
                <a:lnTo>
                  <a:pt x="712936" y="32294"/>
                </a:lnTo>
                <a:lnTo>
                  <a:pt x="712936" y="65459"/>
                </a:lnTo>
                <a:lnTo>
                  <a:pt x="842812" y="65459"/>
                </a:lnTo>
                <a:lnTo>
                  <a:pt x="842812" y="32294"/>
                </a:lnTo>
                <a:close/>
              </a:path>
              <a:path w="1033779" h="327025">
                <a:moveTo>
                  <a:pt x="796800" y="5728"/>
                </a:moveTo>
                <a:lnTo>
                  <a:pt x="762768" y="5728"/>
                </a:lnTo>
                <a:lnTo>
                  <a:pt x="762768" y="32294"/>
                </a:lnTo>
                <a:lnTo>
                  <a:pt x="796800" y="32294"/>
                </a:lnTo>
                <a:lnTo>
                  <a:pt x="796800" y="5728"/>
                </a:lnTo>
                <a:close/>
              </a:path>
              <a:path w="1033779" h="327025">
                <a:moveTo>
                  <a:pt x="603721" y="98102"/>
                </a:moveTo>
                <a:lnTo>
                  <a:pt x="424185" y="98102"/>
                </a:lnTo>
                <a:lnTo>
                  <a:pt x="424185" y="132307"/>
                </a:lnTo>
                <a:lnTo>
                  <a:pt x="603721" y="132307"/>
                </a:lnTo>
                <a:lnTo>
                  <a:pt x="603721" y="98102"/>
                </a:lnTo>
                <a:close/>
              </a:path>
              <a:path w="1033779" h="327025">
                <a:moveTo>
                  <a:pt x="661714" y="40281"/>
                </a:moveTo>
                <a:lnTo>
                  <a:pt x="366191" y="40281"/>
                </a:lnTo>
                <a:lnTo>
                  <a:pt x="366191" y="115986"/>
                </a:lnTo>
                <a:lnTo>
                  <a:pt x="403522" y="115986"/>
                </a:lnTo>
                <a:lnTo>
                  <a:pt x="403522" y="74662"/>
                </a:lnTo>
                <a:lnTo>
                  <a:pt x="661714" y="74662"/>
                </a:lnTo>
                <a:lnTo>
                  <a:pt x="661714" y="40281"/>
                </a:lnTo>
                <a:close/>
              </a:path>
              <a:path w="1033779" h="327025">
                <a:moveTo>
                  <a:pt x="661714" y="74662"/>
                </a:moveTo>
                <a:lnTo>
                  <a:pt x="624382" y="74662"/>
                </a:lnTo>
                <a:lnTo>
                  <a:pt x="624382" y="115986"/>
                </a:lnTo>
                <a:lnTo>
                  <a:pt x="661714" y="115986"/>
                </a:lnTo>
                <a:lnTo>
                  <a:pt x="661714" y="74662"/>
                </a:lnTo>
                <a:close/>
              </a:path>
              <a:path w="1033779" h="327025">
                <a:moveTo>
                  <a:pt x="533052" y="5034"/>
                </a:moveTo>
                <a:lnTo>
                  <a:pt x="495026" y="5034"/>
                </a:lnTo>
                <a:lnTo>
                  <a:pt x="495026" y="40281"/>
                </a:lnTo>
                <a:lnTo>
                  <a:pt x="533052" y="40281"/>
                </a:lnTo>
                <a:lnTo>
                  <a:pt x="533052" y="50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75764" y="50546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78679" y="5015702"/>
            <a:ext cx="131812" cy="1165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075529" y="5015702"/>
            <a:ext cx="133374" cy="1165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81333" y="49928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88006" y="4980033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2438" y="4974998"/>
            <a:ext cx="262890" cy="168275"/>
          </a:xfrm>
          <a:custGeom>
            <a:avLst/>
            <a:gdLst/>
            <a:ahLst/>
            <a:cxnLst/>
            <a:rect l="l" t="t" r="r" b="b"/>
            <a:pathLst>
              <a:path w="262890" h="168275">
                <a:moveTo>
                  <a:pt x="0" y="0"/>
                </a:moveTo>
                <a:lnTo>
                  <a:pt x="262879" y="0"/>
                </a:lnTo>
                <a:lnTo>
                  <a:pt x="262879" y="34205"/>
                </a:lnTo>
                <a:lnTo>
                  <a:pt x="150539" y="34205"/>
                </a:lnTo>
                <a:lnTo>
                  <a:pt x="150539" y="125536"/>
                </a:lnTo>
                <a:lnTo>
                  <a:pt x="148249" y="144071"/>
                </a:lnTo>
                <a:lnTo>
                  <a:pt x="141380" y="157311"/>
                </a:lnTo>
                <a:lnTo>
                  <a:pt x="129931" y="165254"/>
                </a:lnTo>
                <a:lnTo>
                  <a:pt x="113902" y="167902"/>
                </a:lnTo>
                <a:lnTo>
                  <a:pt x="69452" y="167902"/>
                </a:lnTo>
                <a:lnTo>
                  <a:pt x="57993" y="131266"/>
                </a:lnTo>
                <a:lnTo>
                  <a:pt x="69127" y="132405"/>
                </a:lnTo>
                <a:lnTo>
                  <a:pt x="79957" y="133219"/>
                </a:lnTo>
                <a:lnTo>
                  <a:pt x="90484" y="133708"/>
                </a:lnTo>
                <a:lnTo>
                  <a:pt x="100706" y="133870"/>
                </a:lnTo>
                <a:lnTo>
                  <a:pt x="109041" y="133870"/>
                </a:lnTo>
                <a:lnTo>
                  <a:pt x="113208" y="129472"/>
                </a:lnTo>
                <a:lnTo>
                  <a:pt x="113208" y="120674"/>
                </a:lnTo>
                <a:lnTo>
                  <a:pt x="113208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41559" y="49743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81333" y="49423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88006" y="4933500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626"/>
                </a:lnTo>
                <a:lnTo>
                  <a:pt x="42019" y="15626"/>
                </a:lnTo>
                <a:lnTo>
                  <a:pt x="4201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41559" y="49270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54110" y="4914921"/>
            <a:ext cx="179705" cy="34290"/>
          </a:xfrm>
          <a:custGeom>
            <a:avLst/>
            <a:gdLst/>
            <a:ahLst/>
            <a:cxnLst/>
            <a:rect l="l" t="t" r="r" b="b"/>
            <a:pathLst>
              <a:path w="179704" h="34289">
                <a:moveTo>
                  <a:pt x="0" y="0"/>
                </a:moveTo>
                <a:lnTo>
                  <a:pt x="179536" y="0"/>
                </a:lnTo>
                <a:lnTo>
                  <a:pt x="179536" y="34205"/>
                </a:lnTo>
                <a:lnTo>
                  <a:pt x="0" y="34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81333" y="48918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29925" y="48751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741559" y="48331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949223" y="48225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96117" y="48218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5247"/>
                </a:lnTo>
                <a:lnTo>
                  <a:pt x="295523" y="35247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5247"/>
                </a:lnTo>
                <a:lnTo>
                  <a:pt x="128835" y="35247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41906" y="48204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2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37132" y="4816818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209921" y="0"/>
                </a:moveTo>
                <a:lnTo>
                  <a:pt x="244301" y="11459"/>
                </a:lnTo>
                <a:lnTo>
                  <a:pt x="239439" y="21009"/>
                </a:lnTo>
                <a:lnTo>
                  <a:pt x="256987" y="44232"/>
                </a:lnTo>
                <a:lnTo>
                  <a:pt x="277334" y="64244"/>
                </a:lnTo>
                <a:lnTo>
                  <a:pt x="300482" y="81043"/>
                </a:lnTo>
                <a:lnTo>
                  <a:pt x="326429" y="94629"/>
                </a:lnTo>
                <a:lnTo>
                  <a:pt x="310455" y="125189"/>
                </a:lnTo>
                <a:lnTo>
                  <a:pt x="305940" y="122758"/>
                </a:lnTo>
                <a:lnTo>
                  <a:pt x="305940" y="283021"/>
                </a:lnTo>
                <a:lnTo>
                  <a:pt x="303694" y="302012"/>
                </a:lnTo>
                <a:lnTo>
                  <a:pt x="296955" y="315577"/>
                </a:lnTo>
                <a:lnTo>
                  <a:pt x="285723" y="323716"/>
                </a:lnTo>
                <a:lnTo>
                  <a:pt x="269998" y="326429"/>
                </a:lnTo>
                <a:lnTo>
                  <a:pt x="241870" y="326429"/>
                </a:lnTo>
                <a:lnTo>
                  <a:pt x="233015" y="292397"/>
                </a:lnTo>
                <a:lnTo>
                  <a:pt x="241349" y="293461"/>
                </a:lnTo>
                <a:lnTo>
                  <a:pt x="249683" y="294220"/>
                </a:lnTo>
                <a:lnTo>
                  <a:pt x="258018" y="294676"/>
                </a:lnTo>
                <a:lnTo>
                  <a:pt x="266352" y="294828"/>
                </a:lnTo>
                <a:lnTo>
                  <a:pt x="273066" y="294828"/>
                </a:lnTo>
                <a:lnTo>
                  <a:pt x="276423" y="291413"/>
                </a:lnTo>
                <a:lnTo>
                  <a:pt x="276423" y="284584"/>
                </a:lnTo>
                <a:lnTo>
                  <a:pt x="276423" y="237182"/>
                </a:lnTo>
                <a:lnTo>
                  <a:pt x="271594" y="245527"/>
                </a:lnTo>
                <a:lnTo>
                  <a:pt x="264572" y="254589"/>
                </a:lnTo>
                <a:lnTo>
                  <a:pt x="255359" y="264366"/>
                </a:lnTo>
                <a:lnTo>
                  <a:pt x="243954" y="274860"/>
                </a:lnTo>
                <a:lnTo>
                  <a:pt x="224159" y="251420"/>
                </a:lnTo>
                <a:lnTo>
                  <a:pt x="234371" y="242716"/>
                </a:lnTo>
                <a:lnTo>
                  <a:pt x="244171" y="231886"/>
                </a:lnTo>
                <a:lnTo>
                  <a:pt x="253558" y="218929"/>
                </a:lnTo>
                <a:lnTo>
                  <a:pt x="262532" y="203844"/>
                </a:lnTo>
                <a:lnTo>
                  <a:pt x="276423" y="215825"/>
                </a:lnTo>
                <a:lnTo>
                  <a:pt x="276423" y="175369"/>
                </a:lnTo>
                <a:lnTo>
                  <a:pt x="268490" y="185971"/>
                </a:lnTo>
                <a:lnTo>
                  <a:pt x="259798" y="195727"/>
                </a:lnTo>
                <a:lnTo>
                  <a:pt x="250345" y="204637"/>
                </a:lnTo>
                <a:lnTo>
                  <a:pt x="240134" y="212700"/>
                </a:lnTo>
                <a:lnTo>
                  <a:pt x="222597" y="187349"/>
                </a:lnTo>
                <a:lnTo>
                  <a:pt x="233536" y="179373"/>
                </a:lnTo>
                <a:lnTo>
                  <a:pt x="243606" y="169509"/>
                </a:lnTo>
                <a:lnTo>
                  <a:pt x="252809" y="157756"/>
                </a:lnTo>
                <a:lnTo>
                  <a:pt x="261143" y="144115"/>
                </a:lnTo>
                <a:lnTo>
                  <a:pt x="276423" y="162173"/>
                </a:lnTo>
                <a:lnTo>
                  <a:pt x="276423" y="137690"/>
                </a:lnTo>
                <a:lnTo>
                  <a:pt x="228674" y="137690"/>
                </a:lnTo>
                <a:lnTo>
                  <a:pt x="228674" y="105568"/>
                </a:lnTo>
                <a:lnTo>
                  <a:pt x="277117" y="105568"/>
                </a:lnTo>
                <a:lnTo>
                  <a:pt x="261425" y="94336"/>
                </a:lnTo>
                <a:lnTo>
                  <a:pt x="246645" y="81477"/>
                </a:lnTo>
                <a:lnTo>
                  <a:pt x="232776" y="66989"/>
                </a:lnTo>
                <a:lnTo>
                  <a:pt x="219819" y="50874"/>
                </a:lnTo>
                <a:lnTo>
                  <a:pt x="207111" y="66208"/>
                </a:lnTo>
                <a:lnTo>
                  <a:pt x="193817" y="80435"/>
                </a:lnTo>
                <a:lnTo>
                  <a:pt x="179937" y="93555"/>
                </a:lnTo>
                <a:lnTo>
                  <a:pt x="165471" y="105568"/>
                </a:lnTo>
                <a:lnTo>
                  <a:pt x="220166" y="105568"/>
                </a:lnTo>
                <a:lnTo>
                  <a:pt x="220166" y="283021"/>
                </a:lnTo>
                <a:lnTo>
                  <a:pt x="217919" y="302012"/>
                </a:lnTo>
                <a:lnTo>
                  <a:pt x="211180" y="315577"/>
                </a:lnTo>
                <a:lnTo>
                  <a:pt x="199948" y="323716"/>
                </a:lnTo>
                <a:lnTo>
                  <a:pt x="184224" y="326429"/>
                </a:lnTo>
                <a:lnTo>
                  <a:pt x="156095" y="326429"/>
                </a:lnTo>
                <a:lnTo>
                  <a:pt x="147240" y="292397"/>
                </a:lnTo>
                <a:lnTo>
                  <a:pt x="155650" y="293461"/>
                </a:lnTo>
                <a:lnTo>
                  <a:pt x="164039" y="294220"/>
                </a:lnTo>
                <a:lnTo>
                  <a:pt x="172406" y="294676"/>
                </a:lnTo>
                <a:lnTo>
                  <a:pt x="180751" y="294828"/>
                </a:lnTo>
                <a:lnTo>
                  <a:pt x="187349" y="294828"/>
                </a:lnTo>
                <a:lnTo>
                  <a:pt x="190648" y="291413"/>
                </a:lnTo>
                <a:lnTo>
                  <a:pt x="190648" y="284584"/>
                </a:lnTo>
                <a:lnTo>
                  <a:pt x="190648" y="237182"/>
                </a:lnTo>
                <a:lnTo>
                  <a:pt x="185895" y="245527"/>
                </a:lnTo>
                <a:lnTo>
                  <a:pt x="178928" y="254589"/>
                </a:lnTo>
                <a:lnTo>
                  <a:pt x="169747" y="264366"/>
                </a:lnTo>
                <a:lnTo>
                  <a:pt x="158353" y="274860"/>
                </a:lnTo>
                <a:lnTo>
                  <a:pt x="138385" y="251420"/>
                </a:lnTo>
                <a:lnTo>
                  <a:pt x="148597" y="242716"/>
                </a:lnTo>
                <a:lnTo>
                  <a:pt x="158396" y="231886"/>
                </a:lnTo>
                <a:lnTo>
                  <a:pt x="167783" y="218929"/>
                </a:lnTo>
                <a:lnTo>
                  <a:pt x="176758" y="203844"/>
                </a:lnTo>
                <a:lnTo>
                  <a:pt x="190648" y="215825"/>
                </a:lnTo>
                <a:lnTo>
                  <a:pt x="190648" y="175369"/>
                </a:lnTo>
                <a:lnTo>
                  <a:pt x="182900" y="184669"/>
                </a:lnTo>
                <a:lnTo>
                  <a:pt x="173198" y="194338"/>
                </a:lnTo>
                <a:lnTo>
                  <a:pt x="161543" y="204376"/>
                </a:lnTo>
                <a:lnTo>
                  <a:pt x="147935" y="214783"/>
                </a:lnTo>
                <a:lnTo>
                  <a:pt x="130571" y="187349"/>
                </a:lnTo>
                <a:lnTo>
                  <a:pt x="145547" y="176964"/>
                </a:lnTo>
                <a:lnTo>
                  <a:pt x="158005" y="166296"/>
                </a:lnTo>
                <a:lnTo>
                  <a:pt x="167946" y="155347"/>
                </a:lnTo>
                <a:lnTo>
                  <a:pt x="175369" y="144115"/>
                </a:lnTo>
                <a:lnTo>
                  <a:pt x="190648" y="162173"/>
                </a:lnTo>
                <a:lnTo>
                  <a:pt x="190648" y="137690"/>
                </a:lnTo>
                <a:lnTo>
                  <a:pt x="145504" y="137690"/>
                </a:lnTo>
                <a:lnTo>
                  <a:pt x="145504" y="119459"/>
                </a:lnTo>
                <a:lnTo>
                  <a:pt x="136301" y="125189"/>
                </a:lnTo>
                <a:lnTo>
                  <a:pt x="126231" y="109562"/>
                </a:lnTo>
                <a:lnTo>
                  <a:pt x="126231" y="212352"/>
                </a:lnTo>
                <a:lnTo>
                  <a:pt x="89594" y="212352"/>
                </a:lnTo>
                <a:lnTo>
                  <a:pt x="89594" y="228674"/>
                </a:lnTo>
                <a:lnTo>
                  <a:pt x="135607" y="228674"/>
                </a:lnTo>
                <a:lnTo>
                  <a:pt x="135607" y="261664"/>
                </a:lnTo>
                <a:lnTo>
                  <a:pt x="89594" y="261664"/>
                </a:lnTo>
                <a:lnTo>
                  <a:pt x="89594" y="326082"/>
                </a:lnTo>
                <a:lnTo>
                  <a:pt x="55562" y="326082"/>
                </a:lnTo>
                <a:lnTo>
                  <a:pt x="55562" y="261664"/>
                </a:lnTo>
                <a:lnTo>
                  <a:pt x="0" y="261664"/>
                </a:lnTo>
                <a:lnTo>
                  <a:pt x="0" y="228674"/>
                </a:lnTo>
                <a:lnTo>
                  <a:pt x="55562" y="228674"/>
                </a:lnTo>
                <a:lnTo>
                  <a:pt x="55562" y="212352"/>
                </a:lnTo>
                <a:lnTo>
                  <a:pt x="17536" y="212352"/>
                </a:lnTo>
                <a:lnTo>
                  <a:pt x="17536" y="83170"/>
                </a:lnTo>
                <a:lnTo>
                  <a:pt x="55562" y="83170"/>
                </a:lnTo>
                <a:lnTo>
                  <a:pt x="55562" y="65459"/>
                </a:lnTo>
                <a:lnTo>
                  <a:pt x="5729" y="65459"/>
                </a:lnTo>
                <a:lnTo>
                  <a:pt x="5729" y="32295"/>
                </a:lnTo>
                <a:lnTo>
                  <a:pt x="55562" y="32295"/>
                </a:lnTo>
                <a:lnTo>
                  <a:pt x="55562" y="5729"/>
                </a:lnTo>
                <a:lnTo>
                  <a:pt x="89594" y="5729"/>
                </a:lnTo>
                <a:lnTo>
                  <a:pt x="89594" y="32295"/>
                </a:lnTo>
                <a:lnTo>
                  <a:pt x="135607" y="32295"/>
                </a:lnTo>
                <a:lnTo>
                  <a:pt x="135607" y="65459"/>
                </a:lnTo>
                <a:lnTo>
                  <a:pt x="89594" y="65459"/>
                </a:lnTo>
                <a:lnTo>
                  <a:pt x="89594" y="83170"/>
                </a:lnTo>
                <a:lnTo>
                  <a:pt x="126231" y="83170"/>
                </a:lnTo>
                <a:lnTo>
                  <a:pt x="126231" y="92199"/>
                </a:lnTo>
                <a:lnTo>
                  <a:pt x="153860" y="72567"/>
                </a:lnTo>
                <a:lnTo>
                  <a:pt x="177018" y="50657"/>
                </a:lnTo>
                <a:lnTo>
                  <a:pt x="195705" y="26468"/>
                </a:lnTo>
                <a:lnTo>
                  <a:pt x="209921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00220" y="5242268"/>
            <a:ext cx="1067635" cy="3569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36080" y="5257800"/>
            <a:ext cx="1054607" cy="3444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29925" y="5251396"/>
            <a:ext cx="1038860" cy="327660"/>
          </a:xfrm>
          <a:custGeom>
            <a:avLst/>
            <a:gdLst/>
            <a:ahLst/>
            <a:cxnLst/>
            <a:rect l="l" t="t" r="r" b="b"/>
            <a:pathLst>
              <a:path w="1038859" h="327660">
                <a:moveTo>
                  <a:pt x="100533" y="202109"/>
                </a:moveTo>
                <a:lnTo>
                  <a:pt x="11979" y="202109"/>
                </a:lnTo>
                <a:lnTo>
                  <a:pt x="11979" y="323303"/>
                </a:lnTo>
                <a:lnTo>
                  <a:pt x="45839" y="323303"/>
                </a:lnTo>
                <a:lnTo>
                  <a:pt x="45839" y="307329"/>
                </a:lnTo>
                <a:lnTo>
                  <a:pt x="100533" y="307329"/>
                </a:lnTo>
                <a:lnTo>
                  <a:pt x="100533" y="285278"/>
                </a:lnTo>
                <a:lnTo>
                  <a:pt x="140269" y="285278"/>
                </a:lnTo>
                <a:lnTo>
                  <a:pt x="149497" y="278420"/>
                </a:lnTo>
                <a:lnTo>
                  <a:pt x="154902" y="274166"/>
                </a:lnTo>
                <a:lnTo>
                  <a:pt x="45839" y="274166"/>
                </a:lnTo>
                <a:lnTo>
                  <a:pt x="45839" y="235098"/>
                </a:lnTo>
                <a:lnTo>
                  <a:pt x="100533" y="235098"/>
                </a:lnTo>
                <a:lnTo>
                  <a:pt x="100533" y="202109"/>
                </a:lnTo>
                <a:close/>
              </a:path>
              <a:path w="1038859" h="327660">
                <a:moveTo>
                  <a:pt x="147587" y="285625"/>
                </a:moveTo>
                <a:lnTo>
                  <a:pt x="159221" y="323303"/>
                </a:lnTo>
                <a:lnTo>
                  <a:pt x="179189" y="323303"/>
                </a:lnTo>
                <a:lnTo>
                  <a:pt x="194306" y="321122"/>
                </a:lnTo>
                <a:lnTo>
                  <a:pt x="205104" y="314578"/>
                </a:lnTo>
                <a:lnTo>
                  <a:pt x="211582" y="303672"/>
                </a:lnTo>
                <a:lnTo>
                  <a:pt x="213742" y="288404"/>
                </a:lnTo>
                <a:lnTo>
                  <a:pt x="213742" y="288056"/>
                </a:lnTo>
                <a:lnTo>
                  <a:pt x="160088" y="288056"/>
                </a:lnTo>
                <a:lnTo>
                  <a:pt x="154185" y="287246"/>
                </a:lnTo>
                <a:lnTo>
                  <a:pt x="147587" y="285625"/>
                </a:lnTo>
                <a:close/>
              </a:path>
              <a:path w="1038859" h="327660">
                <a:moveTo>
                  <a:pt x="226416" y="284237"/>
                </a:moveTo>
                <a:lnTo>
                  <a:pt x="238224" y="323303"/>
                </a:lnTo>
                <a:lnTo>
                  <a:pt x="264095" y="323303"/>
                </a:lnTo>
                <a:lnTo>
                  <a:pt x="279819" y="320732"/>
                </a:lnTo>
                <a:lnTo>
                  <a:pt x="291051" y="313016"/>
                </a:lnTo>
                <a:lnTo>
                  <a:pt x="297791" y="300157"/>
                </a:lnTo>
                <a:lnTo>
                  <a:pt x="299517" y="286320"/>
                </a:lnTo>
                <a:lnTo>
                  <a:pt x="253851" y="286320"/>
                </a:lnTo>
                <a:lnTo>
                  <a:pt x="247774" y="286189"/>
                </a:lnTo>
                <a:lnTo>
                  <a:pt x="241175" y="285799"/>
                </a:lnTo>
                <a:lnTo>
                  <a:pt x="234056" y="285148"/>
                </a:lnTo>
                <a:lnTo>
                  <a:pt x="226416" y="284237"/>
                </a:lnTo>
                <a:close/>
              </a:path>
              <a:path w="1038859" h="327660">
                <a:moveTo>
                  <a:pt x="100533" y="307329"/>
                </a:moveTo>
                <a:lnTo>
                  <a:pt x="66848" y="307329"/>
                </a:lnTo>
                <a:lnTo>
                  <a:pt x="66848" y="321567"/>
                </a:lnTo>
                <a:lnTo>
                  <a:pt x="100533" y="321567"/>
                </a:lnTo>
                <a:lnTo>
                  <a:pt x="100533" y="307329"/>
                </a:lnTo>
                <a:close/>
              </a:path>
              <a:path w="1038859" h="327660">
                <a:moveTo>
                  <a:pt x="140269" y="285278"/>
                </a:moveTo>
                <a:lnTo>
                  <a:pt x="100533" y="285278"/>
                </a:lnTo>
                <a:lnTo>
                  <a:pt x="117375" y="301599"/>
                </a:lnTo>
                <a:lnTo>
                  <a:pt x="133523" y="290292"/>
                </a:lnTo>
                <a:lnTo>
                  <a:pt x="140269" y="285278"/>
                </a:lnTo>
                <a:close/>
              </a:path>
              <a:path w="1038859" h="327660">
                <a:moveTo>
                  <a:pt x="213742" y="252982"/>
                </a:moveTo>
                <a:lnTo>
                  <a:pt x="180925" y="252982"/>
                </a:lnTo>
                <a:lnTo>
                  <a:pt x="180925" y="284294"/>
                </a:lnTo>
                <a:lnTo>
                  <a:pt x="175715" y="288056"/>
                </a:lnTo>
                <a:lnTo>
                  <a:pt x="213742" y="288056"/>
                </a:lnTo>
                <a:lnTo>
                  <a:pt x="213742" y="252982"/>
                </a:lnTo>
                <a:close/>
              </a:path>
              <a:path w="1038859" h="327660">
                <a:moveTo>
                  <a:pt x="300037" y="200719"/>
                </a:moveTo>
                <a:lnTo>
                  <a:pt x="266352" y="200719"/>
                </a:lnTo>
                <a:lnTo>
                  <a:pt x="266352" y="282442"/>
                </a:lnTo>
                <a:lnTo>
                  <a:pt x="262185" y="286320"/>
                </a:lnTo>
                <a:lnTo>
                  <a:pt x="299517" y="286320"/>
                </a:lnTo>
                <a:lnTo>
                  <a:pt x="300001" y="282442"/>
                </a:lnTo>
                <a:lnTo>
                  <a:pt x="300037" y="200719"/>
                </a:lnTo>
                <a:close/>
              </a:path>
              <a:path w="1038859" h="327660">
                <a:moveTo>
                  <a:pt x="100533" y="235098"/>
                </a:moveTo>
                <a:lnTo>
                  <a:pt x="66848" y="235098"/>
                </a:lnTo>
                <a:lnTo>
                  <a:pt x="66848" y="274166"/>
                </a:lnTo>
                <a:lnTo>
                  <a:pt x="154902" y="274166"/>
                </a:lnTo>
                <a:lnTo>
                  <a:pt x="157550" y="272082"/>
                </a:lnTo>
                <a:lnTo>
                  <a:pt x="100533" y="272082"/>
                </a:lnTo>
                <a:lnTo>
                  <a:pt x="100533" y="235098"/>
                </a:lnTo>
                <a:close/>
              </a:path>
              <a:path w="1038859" h="327660">
                <a:moveTo>
                  <a:pt x="213742" y="224160"/>
                </a:moveTo>
                <a:lnTo>
                  <a:pt x="167728" y="224160"/>
                </a:lnTo>
                <a:lnTo>
                  <a:pt x="149465" y="239070"/>
                </a:lnTo>
                <a:lnTo>
                  <a:pt x="132177" y="252028"/>
                </a:lnTo>
                <a:lnTo>
                  <a:pt x="115867" y="263032"/>
                </a:lnTo>
                <a:lnTo>
                  <a:pt x="100533" y="272082"/>
                </a:lnTo>
                <a:lnTo>
                  <a:pt x="157550" y="272082"/>
                </a:lnTo>
                <a:lnTo>
                  <a:pt x="165298" y="265983"/>
                </a:lnTo>
                <a:lnTo>
                  <a:pt x="180925" y="252982"/>
                </a:lnTo>
                <a:lnTo>
                  <a:pt x="213742" y="252982"/>
                </a:lnTo>
                <a:lnTo>
                  <a:pt x="213742" y="224160"/>
                </a:lnTo>
                <a:close/>
              </a:path>
              <a:path w="1038859" h="327660">
                <a:moveTo>
                  <a:pt x="213742" y="39240"/>
                </a:moveTo>
                <a:lnTo>
                  <a:pt x="118764" y="39240"/>
                </a:lnTo>
                <a:lnTo>
                  <a:pt x="118764" y="199156"/>
                </a:lnTo>
                <a:lnTo>
                  <a:pt x="105220" y="201414"/>
                </a:lnTo>
                <a:lnTo>
                  <a:pt x="111298" y="236487"/>
                </a:lnTo>
                <a:lnTo>
                  <a:pt x="167728" y="224160"/>
                </a:lnTo>
                <a:lnTo>
                  <a:pt x="213742" y="224160"/>
                </a:lnTo>
                <a:lnTo>
                  <a:pt x="213742" y="222249"/>
                </a:lnTo>
                <a:lnTo>
                  <a:pt x="219167" y="216683"/>
                </a:lnTo>
                <a:lnTo>
                  <a:pt x="224333" y="211094"/>
                </a:lnTo>
                <a:lnTo>
                  <a:pt x="229238" y="205483"/>
                </a:lnTo>
                <a:lnTo>
                  <a:pt x="233883" y="199851"/>
                </a:lnTo>
                <a:lnTo>
                  <a:pt x="231385" y="193948"/>
                </a:lnTo>
                <a:lnTo>
                  <a:pt x="151408" y="193948"/>
                </a:lnTo>
                <a:lnTo>
                  <a:pt x="151408" y="173285"/>
                </a:lnTo>
                <a:lnTo>
                  <a:pt x="213742" y="173285"/>
                </a:lnTo>
                <a:lnTo>
                  <a:pt x="213742" y="141337"/>
                </a:lnTo>
                <a:lnTo>
                  <a:pt x="151408" y="141337"/>
                </a:lnTo>
                <a:lnTo>
                  <a:pt x="151408" y="122758"/>
                </a:lnTo>
                <a:lnTo>
                  <a:pt x="213742" y="122758"/>
                </a:lnTo>
                <a:lnTo>
                  <a:pt x="213742" y="90810"/>
                </a:lnTo>
                <a:lnTo>
                  <a:pt x="151408" y="90810"/>
                </a:lnTo>
                <a:lnTo>
                  <a:pt x="151408" y="72231"/>
                </a:lnTo>
                <a:lnTo>
                  <a:pt x="213742" y="72231"/>
                </a:lnTo>
                <a:lnTo>
                  <a:pt x="213742" y="39240"/>
                </a:lnTo>
                <a:close/>
              </a:path>
              <a:path w="1038859" h="327660">
                <a:moveTo>
                  <a:pt x="245342" y="130572"/>
                </a:moveTo>
                <a:lnTo>
                  <a:pt x="219298" y="146198"/>
                </a:lnTo>
                <a:lnTo>
                  <a:pt x="227610" y="163280"/>
                </a:lnTo>
                <a:lnTo>
                  <a:pt x="234317" y="180838"/>
                </a:lnTo>
                <a:lnTo>
                  <a:pt x="239417" y="198874"/>
                </a:lnTo>
                <a:lnTo>
                  <a:pt x="242911" y="217388"/>
                </a:lnTo>
                <a:lnTo>
                  <a:pt x="266352" y="200719"/>
                </a:lnTo>
                <a:lnTo>
                  <a:pt x="300037" y="200719"/>
                </a:lnTo>
                <a:lnTo>
                  <a:pt x="300037" y="183182"/>
                </a:lnTo>
                <a:lnTo>
                  <a:pt x="266352" y="183182"/>
                </a:lnTo>
                <a:lnTo>
                  <a:pt x="262825" y="170518"/>
                </a:lnTo>
                <a:lnTo>
                  <a:pt x="258147" y="157528"/>
                </a:lnTo>
                <a:lnTo>
                  <a:pt x="252320" y="144213"/>
                </a:lnTo>
                <a:lnTo>
                  <a:pt x="245342" y="130572"/>
                </a:lnTo>
                <a:close/>
              </a:path>
              <a:path w="1038859" h="327660">
                <a:moveTo>
                  <a:pt x="213742" y="173285"/>
                </a:moveTo>
                <a:lnTo>
                  <a:pt x="180925" y="173285"/>
                </a:lnTo>
                <a:lnTo>
                  <a:pt x="180925" y="188912"/>
                </a:lnTo>
                <a:lnTo>
                  <a:pt x="151408" y="193948"/>
                </a:lnTo>
                <a:lnTo>
                  <a:pt x="231385" y="193948"/>
                </a:lnTo>
                <a:lnTo>
                  <a:pt x="224407" y="177453"/>
                </a:lnTo>
                <a:lnTo>
                  <a:pt x="213742" y="177453"/>
                </a:lnTo>
                <a:lnTo>
                  <a:pt x="213742" y="173285"/>
                </a:lnTo>
                <a:close/>
              </a:path>
              <a:path w="1038859" h="327660">
                <a:moveTo>
                  <a:pt x="100533" y="154706"/>
                </a:moveTo>
                <a:lnTo>
                  <a:pt x="11633" y="154706"/>
                </a:lnTo>
                <a:lnTo>
                  <a:pt x="11633" y="187871"/>
                </a:lnTo>
                <a:lnTo>
                  <a:pt x="100533" y="187871"/>
                </a:lnTo>
                <a:lnTo>
                  <a:pt x="100533" y="154706"/>
                </a:lnTo>
                <a:close/>
              </a:path>
              <a:path w="1038859" h="327660">
                <a:moveTo>
                  <a:pt x="300037" y="113903"/>
                </a:moveTo>
                <a:lnTo>
                  <a:pt x="266352" y="113903"/>
                </a:lnTo>
                <a:lnTo>
                  <a:pt x="266352" y="183182"/>
                </a:lnTo>
                <a:lnTo>
                  <a:pt x="300037" y="183182"/>
                </a:lnTo>
                <a:lnTo>
                  <a:pt x="300037" y="113903"/>
                </a:lnTo>
                <a:close/>
              </a:path>
              <a:path w="1038859" h="327660">
                <a:moveTo>
                  <a:pt x="220513" y="168249"/>
                </a:moveTo>
                <a:lnTo>
                  <a:pt x="218776" y="170912"/>
                </a:lnTo>
                <a:lnTo>
                  <a:pt x="216519" y="173979"/>
                </a:lnTo>
                <a:lnTo>
                  <a:pt x="213742" y="177453"/>
                </a:lnTo>
                <a:lnTo>
                  <a:pt x="224407" y="177453"/>
                </a:lnTo>
                <a:lnTo>
                  <a:pt x="220513" y="168249"/>
                </a:lnTo>
                <a:close/>
              </a:path>
              <a:path w="1038859" h="327660">
                <a:moveTo>
                  <a:pt x="213742" y="122758"/>
                </a:moveTo>
                <a:lnTo>
                  <a:pt x="180925" y="122758"/>
                </a:lnTo>
                <a:lnTo>
                  <a:pt x="180925" y="141337"/>
                </a:lnTo>
                <a:lnTo>
                  <a:pt x="213742" y="141337"/>
                </a:lnTo>
                <a:lnTo>
                  <a:pt x="213742" y="122758"/>
                </a:lnTo>
                <a:close/>
              </a:path>
              <a:path w="1038859" h="327660">
                <a:moveTo>
                  <a:pt x="100533" y="107478"/>
                </a:moveTo>
                <a:lnTo>
                  <a:pt x="11633" y="107478"/>
                </a:lnTo>
                <a:lnTo>
                  <a:pt x="11633" y="140468"/>
                </a:lnTo>
                <a:lnTo>
                  <a:pt x="100533" y="140468"/>
                </a:lnTo>
                <a:lnTo>
                  <a:pt x="100533" y="107478"/>
                </a:lnTo>
                <a:close/>
              </a:path>
              <a:path w="1038859" h="327660">
                <a:moveTo>
                  <a:pt x="318963" y="76918"/>
                </a:moveTo>
                <a:lnTo>
                  <a:pt x="221555" y="76918"/>
                </a:lnTo>
                <a:lnTo>
                  <a:pt x="221555" y="113903"/>
                </a:lnTo>
                <a:lnTo>
                  <a:pt x="318963" y="113903"/>
                </a:lnTo>
                <a:lnTo>
                  <a:pt x="318963" y="76918"/>
                </a:lnTo>
                <a:close/>
              </a:path>
              <a:path w="1038859" h="327660">
                <a:moveTo>
                  <a:pt x="213742" y="72231"/>
                </a:moveTo>
                <a:lnTo>
                  <a:pt x="180925" y="72231"/>
                </a:lnTo>
                <a:lnTo>
                  <a:pt x="180925" y="90810"/>
                </a:lnTo>
                <a:lnTo>
                  <a:pt x="213742" y="90810"/>
                </a:lnTo>
                <a:lnTo>
                  <a:pt x="213742" y="72231"/>
                </a:lnTo>
                <a:close/>
              </a:path>
              <a:path w="1038859" h="327660">
                <a:moveTo>
                  <a:pt x="108866" y="55562"/>
                </a:moveTo>
                <a:lnTo>
                  <a:pt x="0" y="55562"/>
                </a:lnTo>
                <a:lnTo>
                  <a:pt x="0" y="88553"/>
                </a:lnTo>
                <a:lnTo>
                  <a:pt x="108866" y="88553"/>
                </a:lnTo>
                <a:lnTo>
                  <a:pt x="108866" y="55562"/>
                </a:lnTo>
                <a:close/>
              </a:path>
              <a:path w="1038859" h="327660">
                <a:moveTo>
                  <a:pt x="300037" y="2951"/>
                </a:moveTo>
                <a:lnTo>
                  <a:pt x="266352" y="2951"/>
                </a:lnTo>
                <a:lnTo>
                  <a:pt x="266352" y="76918"/>
                </a:lnTo>
                <a:lnTo>
                  <a:pt x="300037" y="76918"/>
                </a:lnTo>
                <a:lnTo>
                  <a:pt x="300037" y="2951"/>
                </a:lnTo>
                <a:close/>
              </a:path>
              <a:path w="1038859" h="327660">
                <a:moveTo>
                  <a:pt x="100533" y="13543"/>
                </a:moveTo>
                <a:lnTo>
                  <a:pt x="11633" y="13543"/>
                </a:lnTo>
                <a:lnTo>
                  <a:pt x="11633" y="46706"/>
                </a:lnTo>
                <a:lnTo>
                  <a:pt x="100533" y="46706"/>
                </a:lnTo>
                <a:lnTo>
                  <a:pt x="100533" y="13543"/>
                </a:lnTo>
                <a:close/>
              </a:path>
              <a:path w="1038859" h="327660">
                <a:moveTo>
                  <a:pt x="157485" y="868"/>
                </a:moveTo>
                <a:lnTo>
                  <a:pt x="155162" y="9061"/>
                </a:lnTo>
                <a:lnTo>
                  <a:pt x="152188" y="18188"/>
                </a:lnTo>
                <a:lnTo>
                  <a:pt x="148564" y="28247"/>
                </a:lnTo>
                <a:lnTo>
                  <a:pt x="144288" y="39240"/>
                </a:lnTo>
                <a:lnTo>
                  <a:pt x="179536" y="39240"/>
                </a:lnTo>
                <a:lnTo>
                  <a:pt x="182900" y="33445"/>
                </a:lnTo>
                <a:lnTo>
                  <a:pt x="186221" y="26999"/>
                </a:lnTo>
                <a:lnTo>
                  <a:pt x="189498" y="19902"/>
                </a:lnTo>
                <a:lnTo>
                  <a:pt x="192732" y="12153"/>
                </a:lnTo>
                <a:lnTo>
                  <a:pt x="157485" y="868"/>
                </a:lnTo>
                <a:close/>
              </a:path>
              <a:path w="1038859" h="327660">
                <a:moveTo>
                  <a:pt x="1006375" y="171202"/>
                </a:moveTo>
                <a:lnTo>
                  <a:pt x="845244" y="171202"/>
                </a:lnTo>
                <a:lnTo>
                  <a:pt x="845244" y="323998"/>
                </a:lnTo>
                <a:lnTo>
                  <a:pt x="881533" y="323998"/>
                </a:lnTo>
                <a:lnTo>
                  <a:pt x="881533" y="306288"/>
                </a:lnTo>
                <a:lnTo>
                  <a:pt x="1006375" y="306288"/>
                </a:lnTo>
                <a:lnTo>
                  <a:pt x="1006375" y="270694"/>
                </a:lnTo>
                <a:lnTo>
                  <a:pt x="881533" y="270694"/>
                </a:lnTo>
                <a:lnTo>
                  <a:pt x="881533" y="206622"/>
                </a:lnTo>
                <a:lnTo>
                  <a:pt x="1006375" y="206622"/>
                </a:lnTo>
                <a:lnTo>
                  <a:pt x="1006375" y="171202"/>
                </a:lnTo>
                <a:close/>
              </a:path>
              <a:path w="1038859" h="327660">
                <a:moveTo>
                  <a:pt x="1006375" y="306288"/>
                </a:moveTo>
                <a:lnTo>
                  <a:pt x="970085" y="306288"/>
                </a:lnTo>
                <a:lnTo>
                  <a:pt x="970085" y="323998"/>
                </a:lnTo>
                <a:lnTo>
                  <a:pt x="1006375" y="323998"/>
                </a:lnTo>
                <a:lnTo>
                  <a:pt x="1006375" y="306288"/>
                </a:lnTo>
                <a:close/>
              </a:path>
              <a:path w="1038859" h="327660">
                <a:moveTo>
                  <a:pt x="1006375" y="206622"/>
                </a:moveTo>
                <a:lnTo>
                  <a:pt x="970085" y="206622"/>
                </a:lnTo>
                <a:lnTo>
                  <a:pt x="970085" y="270694"/>
                </a:lnTo>
                <a:lnTo>
                  <a:pt x="1006375" y="270694"/>
                </a:lnTo>
                <a:lnTo>
                  <a:pt x="1006375" y="206622"/>
                </a:lnTo>
                <a:close/>
              </a:path>
              <a:path w="1038859" h="327660">
                <a:moveTo>
                  <a:pt x="565086" y="243606"/>
                </a:moveTo>
                <a:lnTo>
                  <a:pt x="439811" y="243606"/>
                </a:lnTo>
                <a:lnTo>
                  <a:pt x="448438" y="246200"/>
                </a:lnTo>
                <a:lnTo>
                  <a:pt x="459214" y="249814"/>
                </a:lnTo>
                <a:lnTo>
                  <a:pt x="472139" y="254448"/>
                </a:lnTo>
                <a:lnTo>
                  <a:pt x="487213" y="260102"/>
                </a:lnTo>
                <a:lnTo>
                  <a:pt x="460756" y="271670"/>
                </a:lnTo>
                <a:lnTo>
                  <a:pt x="429827" y="281198"/>
                </a:lnTo>
                <a:lnTo>
                  <a:pt x="394428" y="288686"/>
                </a:lnTo>
                <a:lnTo>
                  <a:pt x="354557" y="294134"/>
                </a:lnTo>
                <a:lnTo>
                  <a:pt x="371920" y="327298"/>
                </a:lnTo>
                <a:lnTo>
                  <a:pt x="419355" y="319364"/>
                </a:lnTo>
                <a:lnTo>
                  <a:pt x="461471" y="308067"/>
                </a:lnTo>
                <a:lnTo>
                  <a:pt x="498271" y="293406"/>
                </a:lnTo>
                <a:lnTo>
                  <a:pt x="529753" y="275381"/>
                </a:lnTo>
                <a:lnTo>
                  <a:pt x="629067" y="275381"/>
                </a:lnTo>
                <a:lnTo>
                  <a:pt x="612098" y="267828"/>
                </a:lnTo>
                <a:lnTo>
                  <a:pt x="586759" y="257258"/>
                </a:lnTo>
                <a:lnTo>
                  <a:pt x="561875" y="247600"/>
                </a:lnTo>
                <a:lnTo>
                  <a:pt x="565086" y="243606"/>
                </a:lnTo>
                <a:close/>
              </a:path>
              <a:path w="1038859" h="327660">
                <a:moveTo>
                  <a:pt x="629067" y="275381"/>
                </a:moveTo>
                <a:lnTo>
                  <a:pt x="529753" y="275381"/>
                </a:lnTo>
                <a:lnTo>
                  <a:pt x="557242" y="286103"/>
                </a:lnTo>
                <a:lnTo>
                  <a:pt x="584838" y="297780"/>
                </a:lnTo>
                <a:lnTo>
                  <a:pt x="612543" y="310412"/>
                </a:lnTo>
                <a:lnTo>
                  <a:pt x="640356" y="323998"/>
                </a:lnTo>
                <a:lnTo>
                  <a:pt x="664145" y="291703"/>
                </a:lnTo>
                <a:lnTo>
                  <a:pt x="637893" y="279310"/>
                </a:lnTo>
                <a:lnTo>
                  <a:pt x="629067" y="275381"/>
                </a:lnTo>
                <a:close/>
              </a:path>
              <a:path w="1038859" h="327660">
                <a:moveTo>
                  <a:pt x="482178" y="172243"/>
                </a:moveTo>
                <a:lnTo>
                  <a:pt x="440505" y="172243"/>
                </a:lnTo>
                <a:lnTo>
                  <a:pt x="433332" y="184962"/>
                </a:lnTo>
                <a:lnTo>
                  <a:pt x="423967" y="199851"/>
                </a:lnTo>
                <a:lnTo>
                  <a:pt x="412410" y="216910"/>
                </a:lnTo>
                <a:lnTo>
                  <a:pt x="398660" y="236141"/>
                </a:lnTo>
                <a:lnTo>
                  <a:pt x="430262" y="256108"/>
                </a:lnTo>
                <a:lnTo>
                  <a:pt x="435008" y="250436"/>
                </a:lnTo>
                <a:lnTo>
                  <a:pt x="438232" y="246200"/>
                </a:lnTo>
                <a:lnTo>
                  <a:pt x="439811" y="243606"/>
                </a:lnTo>
                <a:lnTo>
                  <a:pt x="565086" y="243606"/>
                </a:lnTo>
                <a:lnTo>
                  <a:pt x="572761" y="234057"/>
                </a:lnTo>
                <a:lnTo>
                  <a:pt x="524197" y="234057"/>
                </a:lnTo>
                <a:lnTo>
                  <a:pt x="505629" y="228012"/>
                </a:lnTo>
                <a:lnTo>
                  <a:pt x="488298" y="222727"/>
                </a:lnTo>
                <a:lnTo>
                  <a:pt x="472205" y="218202"/>
                </a:lnTo>
                <a:lnTo>
                  <a:pt x="457348" y="214436"/>
                </a:lnTo>
                <a:lnTo>
                  <a:pt x="461114" y="208609"/>
                </a:lnTo>
                <a:lnTo>
                  <a:pt x="466507" y="199634"/>
                </a:lnTo>
                <a:lnTo>
                  <a:pt x="473529" y="187512"/>
                </a:lnTo>
                <a:lnTo>
                  <a:pt x="482178" y="172243"/>
                </a:lnTo>
                <a:close/>
              </a:path>
              <a:path w="1038859" h="327660">
                <a:moveTo>
                  <a:pt x="601290" y="172243"/>
                </a:moveTo>
                <a:lnTo>
                  <a:pt x="560833" y="172243"/>
                </a:lnTo>
                <a:lnTo>
                  <a:pt x="554832" y="189650"/>
                </a:lnTo>
                <a:lnTo>
                  <a:pt x="546725" y="205754"/>
                </a:lnTo>
                <a:lnTo>
                  <a:pt x="536514" y="220556"/>
                </a:lnTo>
                <a:lnTo>
                  <a:pt x="524197" y="234057"/>
                </a:lnTo>
                <a:lnTo>
                  <a:pt x="572761" y="234057"/>
                </a:lnTo>
                <a:lnTo>
                  <a:pt x="575342" y="230844"/>
                </a:lnTo>
                <a:lnTo>
                  <a:pt x="586400" y="212700"/>
                </a:lnTo>
                <a:lnTo>
                  <a:pt x="595050" y="193166"/>
                </a:lnTo>
                <a:lnTo>
                  <a:pt x="601290" y="172243"/>
                </a:lnTo>
                <a:close/>
              </a:path>
              <a:path w="1038859" h="327660">
                <a:moveTo>
                  <a:pt x="668486" y="135954"/>
                </a:moveTo>
                <a:lnTo>
                  <a:pt x="359766" y="135954"/>
                </a:lnTo>
                <a:lnTo>
                  <a:pt x="359766" y="172243"/>
                </a:lnTo>
                <a:lnTo>
                  <a:pt x="668486" y="172243"/>
                </a:lnTo>
                <a:lnTo>
                  <a:pt x="668486" y="135954"/>
                </a:lnTo>
                <a:close/>
              </a:path>
              <a:path w="1038859" h="327660">
                <a:moveTo>
                  <a:pt x="480094" y="82649"/>
                </a:moveTo>
                <a:lnTo>
                  <a:pt x="475612" y="96203"/>
                </a:lnTo>
                <a:lnTo>
                  <a:pt x="470675" y="109605"/>
                </a:lnTo>
                <a:lnTo>
                  <a:pt x="465281" y="122856"/>
                </a:lnTo>
                <a:lnTo>
                  <a:pt x="459432" y="135954"/>
                </a:lnTo>
                <a:lnTo>
                  <a:pt x="499193" y="135954"/>
                </a:lnTo>
                <a:lnTo>
                  <a:pt x="503209" y="126448"/>
                </a:lnTo>
                <a:lnTo>
                  <a:pt x="507268" y="116160"/>
                </a:lnTo>
                <a:lnTo>
                  <a:pt x="511370" y="105091"/>
                </a:lnTo>
                <a:lnTo>
                  <a:pt x="515515" y="93240"/>
                </a:lnTo>
                <a:lnTo>
                  <a:pt x="480094" y="82649"/>
                </a:lnTo>
                <a:close/>
              </a:path>
              <a:path w="1038859" h="327660">
                <a:moveTo>
                  <a:pt x="661714" y="35247"/>
                </a:moveTo>
                <a:lnTo>
                  <a:pt x="366191" y="35247"/>
                </a:lnTo>
                <a:lnTo>
                  <a:pt x="366191" y="113209"/>
                </a:lnTo>
                <a:lnTo>
                  <a:pt x="403522" y="113209"/>
                </a:lnTo>
                <a:lnTo>
                  <a:pt x="403522" y="71884"/>
                </a:lnTo>
                <a:lnTo>
                  <a:pt x="661714" y="71884"/>
                </a:lnTo>
                <a:lnTo>
                  <a:pt x="661714" y="35247"/>
                </a:lnTo>
                <a:close/>
              </a:path>
              <a:path w="1038859" h="327660">
                <a:moveTo>
                  <a:pt x="661714" y="71884"/>
                </a:moveTo>
                <a:lnTo>
                  <a:pt x="624382" y="71884"/>
                </a:lnTo>
                <a:lnTo>
                  <a:pt x="624382" y="113209"/>
                </a:lnTo>
                <a:lnTo>
                  <a:pt x="661714" y="113209"/>
                </a:lnTo>
                <a:lnTo>
                  <a:pt x="661714" y="71884"/>
                </a:lnTo>
                <a:close/>
              </a:path>
              <a:path w="1038859" h="327660">
                <a:moveTo>
                  <a:pt x="533052" y="2256"/>
                </a:moveTo>
                <a:lnTo>
                  <a:pt x="495026" y="2256"/>
                </a:lnTo>
                <a:lnTo>
                  <a:pt x="495026" y="35247"/>
                </a:lnTo>
                <a:lnTo>
                  <a:pt x="533052" y="35247"/>
                </a:lnTo>
                <a:lnTo>
                  <a:pt x="533052" y="2256"/>
                </a:lnTo>
                <a:close/>
              </a:path>
              <a:path w="1038859" h="327660">
                <a:moveTo>
                  <a:pt x="725437" y="64418"/>
                </a:moveTo>
                <a:lnTo>
                  <a:pt x="721411" y="92503"/>
                </a:lnTo>
                <a:lnTo>
                  <a:pt x="716278" y="116855"/>
                </a:lnTo>
                <a:lnTo>
                  <a:pt x="710038" y="137473"/>
                </a:lnTo>
                <a:lnTo>
                  <a:pt x="702691" y="154359"/>
                </a:lnTo>
                <a:lnTo>
                  <a:pt x="733945" y="166861"/>
                </a:lnTo>
                <a:lnTo>
                  <a:pt x="740793" y="148445"/>
                </a:lnTo>
                <a:lnTo>
                  <a:pt x="746750" y="126361"/>
                </a:lnTo>
                <a:lnTo>
                  <a:pt x="751818" y="100609"/>
                </a:lnTo>
                <a:lnTo>
                  <a:pt x="755996" y="71189"/>
                </a:lnTo>
                <a:lnTo>
                  <a:pt x="725437" y="64418"/>
                </a:lnTo>
                <a:close/>
              </a:path>
              <a:path w="1038859" h="327660">
                <a:moveTo>
                  <a:pt x="1030922" y="133870"/>
                </a:moveTo>
                <a:lnTo>
                  <a:pt x="987797" y="133870"/>
                </a:lnTo>
                <a:lnTo>
                  <a:pt x="992029" y="141011"/>
                </a:lnTo>
                <a:lnTo>
                  <a:pt x="996218" y="148890"/>
                </a:lnTo>
                <a:lnTo>
                  <a:pt x="1000363" y="157506"/>
                </a:lnTo>
                <a:lnTo>
                  <a:pt x="1004465" y="166861"/>
                </a:lnTo>
                <a:lnTo>
                  <a:pt x="1038670" y="147587"/>
                </a:lnTo>
                <a:lnTo>
                  <a:pt x="1030922" y="133870"/>
                </a:lnTo>
                <a:close/>
              </a:path>
              <a:path w="1038859" h="327660">
                <a:moveTo>
                  <a:pt x="902195" y="0"/>
                </a:moveTo>
                <a:lnTo>
                  <a:pt x="873849" y="65242"/>
                </a:lnTo>
                <a:lnTo>
                  <a:pt x="839166" y="118938"/>
                </a:lnTo>
                <a:lnTo>
                  <a:pt x="813989" y="122063"/>
                </a:lnTo>
                <a:lnTo>
                  <a:pt x="824235" y="157311"/>
                </a:lnTo>
                <a:lnTo>
                  <a:pt x="871701" y="151288"/>
                </a:lnTo>
                <a:lnTo>
                  <a:pt x="914784" y="145374"/>
                </a:lnTo>
                <a:lnTo>
                  <a:pt x="953482" y="139568"/>
                </a:lnTo>
                <a:lnTo>
                  <a:pt x="987797" y="133870"/>
                </a:lnTo>
                <a:lnTo>
                  <a:pt x="1030922" y="133870"/>
                </a:lnTo>
                <a:lnTo>
                  <a:pt x="1022371" y="118732"/>
                </a:lnTo>
                <a:lnTo>
                  <a:pt x="1019831" y="114945"/>
                </a:lnTo>
                <a:lnTo>
                  <a:pt x="881533" y="114945"/>
                </a:lnTo>
                <a:lnTo>
                  <a:pt x="895315" y="97115"/>
                </a:lnTo>
                <a:lnTo>
                  <a:pt x="910096" y="74879"/>
                </a:lnTo>
                <a:lnTo>
                  <a:pt x="925875" y="48237"/>
                </a:lnTo>
                <a:lnTo>
                  <a:pt x="942652" y="17189"/>
                </a:lnTo>
                <a:lnTo>
                  <a:pt x="902195" y="0"/>
                </a:lnTo>
                <a:close/>
              </a:path>
              <a:path w="1038859" h="327660">
                <a:moveTo>
                  <a:pt x="827533" y="54867"/>
                </a:moveTo>
                <a:lnTo>
                  <a:pt x="800100" y="67716"/>
                </a:lnTo>
                <a:lnTo>
                  <a:pt x="804744" y="79002"/>
                </a:lnTo>
                <a:lnTo>
                  <a:pt x="808607" y="90983"/>
                </a:lnTo>
                <a:lnTo>
                  <a:pt x="811689" y="103658"/>
                </a:lnTo>
                <a:lnTo>
                  <a:pt x="813989" y="117027"/>
                </a:lnTo>
                <a:lnTo>
                  <a:pt x="843855" y="104006"/>
                </a:lnTo>
                <a:lnTo>
                  <a:pt x="841516" y="93523"/>
                </a:lnTo>
                <a:lnTo>
                  <a:pt x="838038" y="81911"/>
                </a:lnTo>
                <a:lnTo>
                  <a:pt x="833371" y="69008"/>
                </a:lnTo>
                <a:lnTo>
                  <a:pt x="827533" y="54867"/>
                </a:lnTo>
                <a:close/>
              </a:path>
              <a:path w="1038859" h="327660">
                <a:moveTo>
                  <a:pt x="965398" y="47401"/>
                </a:moveTo>
                <a:lnTo>
                  <a:pt x="935532" y="70147"/>
                </a:lnTo>
                <a:lnTo>
                  <a:pt x="942934" y="77374"/>
                </a:lnTo>
                <a:lnTo>
                  <a:pt x="950378" y="85166"/>
                </a:lnTo>
                <a:lnTo>
                  <a:pt x="957912" y="93577"/>
                </a:lnTo>
                <a:lnTo>
                  <a:pt x="965398" y="102443"/>
                </a:lnTo>
                <a:lnTo>
                  <a:pt x="943097" y="106284"/>
                </a:lnTo>
                <a:lnTo>
                  <a:pt x="921686" y="109649"/>
                </a:lnTo>
                <a:lnTo>
                  <a:pt x="901164" y="112535"/>
                </a:lnTo>
                <a:lnTo>
                  <a:pt x="881533" y="114945"/>
                </a:lnTo>
                <a:lnTo>
                  <a:pt x="1019831" y="114945"/>
                </a:lnTo>
                <a:lnTo>
                  <a:pt x="1004725" y="92415"/>
                </a:lnTo>
                <a:lnTo>
                  <a:pt x="985734" y="68639"/>
                </a:lnTo>
                <a:lnTo>
                  <a:pt x="965398" y="47401"/>
                </a:lnTo>
                <a:close/>
              </a:path>
              <a:path w="1038859" h="327660">
                <a:moveTo>
                  <a:pt x="796453" y="2951"/>
                </a:moveTo>
                <a:lnTo>
                  <a:pt x="760163" y="2951"/>
                </a:lnTo>
                <a:lnTo>
                  <a:pt x="760163" y="323303"/>
                </a:lnTo>
                <a:lnTo>
                  <a:pt x="796453" y="323303"/>
                </a:lnTo>
                <a:lnTo>
                  <a:pt x="796453" y="29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75764" y="5486495"/>
            <a:ext cx="21590" cy="39370"/>
          </a:xfrm>
          <a:custGeom>
            <a:avLst/>
            <a:gdLst/>
            <a:ahLst/>
            <a:cxnLst/>
            <a:rect l="l" t="t" r="r" b="b"/>
            <a:pathLst>
              <a:path w="21590" h="39370">
                <a:moveTo>
                  <a:pt x="0" y="0"/>
                </a:moveTo>
                <a:lnTo>
                  <a:pt x="0" y="39067"/>
                </a:lnTo>
                <a:lnTo>
                  <a:pt x="21009" y="39067"/>
                </a:lnTo>
                <a:lnTo>
                  <a:pt x="210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11459" y="5458019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0" y="0"/>
                </a:moveTo>
                <a:lnTo>
                  <a:pt x="0" y="64070"/>
                </a:lnTo>
                <a:lnTo>
                  <a:pt x="88552" y="64070"/>
                </a:lnTo>
                <a:lnTo>
                  <a:pt x="885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81333" y="5424682"/>
            <a:ext cx="29845" cy="20955"/>
          </a:xfrm>
          <a:custGeom>
            <a:avLst/>
            <a:gdLst/>
            <a:ahLst/>
            <a:cxnLst/>
            <a:rect l="l" t="t" r="r" b="b"/>
            <a:pathLst>
              <a:path w="29845" h="20954">
                <a:moveTo>
                  <a:pt x="0" y="0"/>
                </a:moveTo>
                <a:lnTo>
                  <a:pt x="0" y="20662"/>
                </a:lnTo>
                <a:lnTo>
                  <a:pt x="29517" y="15626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180924" y="5417290"/>
            <a:ext cx="116185" cy="745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5170" y="5422598"/>
            <a:ext cx="161290" cy="153035"/>
          </a:xfrm>
          <a:custGeom>
            <a:avLst/>
            <a:gdLst/>
            <a:ahLst/>
            <a:cxnLst/>
            <a:rect l="l" t="t" r="r" b="b"/>
            <a:pathLst>
              <a:path w="161290" h="153035">
                <a:moveTo>
                  <a:pt x="0" y="0"/>
                </a:moveTo>
                <a:lnTo>
                  <a:pt x="161131" y="0"/>
                </a:lnTo>
                <a:lnTo>
                  <a:pt x="161131" y="152796"/>
                </a:lnTo>
                <a:lnTo>
                  <a:pt x="124841" y="152796"/>
                </a:lnTo>
                <a:lnTo>
                  <a:pt x="124841" y="135086"/>
                </a:lnTo>
                <a:lnTo>
                  <a:pt x="36289" y="135086"/>
                </a:lnTo>
                <a:lnTo>
                  <a:pt x="36289" y="152796"/>
                </a:lnTo>
                <a:lnTo>
                  <a:pt x="0" y="1527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41559" y="5406103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1333" y="5374155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41559" y="5358875"/>
            <a:ext cx="88900" cy="33020"/>
          </a:xfrm>
          <a:custGeom>
            <a:avLst/>
            <a:gdLst/>
            <a:ahLst/>
            <a:cxnLst/>
            <a:rect l="l" t="t" r="r" b="b"/>
            <a:pathLst>
              <a:path w="88900" h="33020">
                <a:moveTo>
                  <a:pt x="0" y="0"/>
                </a:moveTo>
                <a:lnTo>
                  <a:pt x="88899" y="0"/>
                </a:lnTo>
                <a:lnTo>
                  <a:pt x="88899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084483" y="5334046"/>
            <a:ext cx="314325" cy="245110"/>
          </a:xfrm>
          <a:custGeom>
            <a:avLst/>
            <a:gdLst/>
            <a:ahLst/>
            <a:cxnLst/>
            <a:rect l="l" t="t" r="r" b="b"/>
            <a:pathLst>
              <a:path w="314325" h="245110">
                <a:moveTo>
                  <a:pt x="125536" y="0"/>
                </a:moveTo>
                <a:lnTo>
                  <a:pt x="160957" y="10591"/>
                </a:lnTo>
                <a:lnTo>
                  <a:pt x="156812" y="22442"/>
                </a:lnTo>
                <a:lnTo>
                  <a:pt x="152709" y="33511"/>
                </a:lnTo>
                <a:lnTo>
                  <a:pt x="148651" y="43798"/>
                </a:lnTo>
                <a:lnTo>
                  <a:pt x="144635" y="53305"/>
                </a:lnTo>
                <a:lnTo>
                  <a:pt x="313927" y="53305"/>
                </a:lnTo>
                <a:lnTo>
                  <a:pt x="313927" y="89594"/>
                </a:lnTo>
                <a:lnTo>
                  <a:pt x="246732" y="89594"/>
                </a:lnTo>
                <a:lnTo>
                  <a:pt x="240492" y="110517"/>
                </a:lnTo>
                <a:lnTo>
                  <a:pt x="231843" y="130050"/>
                </a:lnTo>
                <a:lnTo>
                  <a:pt x="220784" y="148195"/>
                </a:lnTo>
                <a:lnTo>
                  <a:pt x="207317" y="164951"/>
                </a:lnTo>
                <a:lnTo>
                  <a:pt x="232201" y="174609"/>
                </a:lnTo>
                <a:lnTo>
                  <a:pt x="257540" y="185179"/>
                </a:lnTo>
                <a:lnTo>
                  <a:pt x="283336" y="196660"/>
                </a:lnTo>
                <a:lnTo>
                  <a:pt x="309587" y="209053"/>
                </a:lnTo>
                <a:lnTo>
                  <a:pt x="285799" y="241349"/>
                </a:lnTo>
                <a:lnTo>
                  <a:pt x="257985" y="227762"/>
                </a:lnTo>
                <a:lnTo>
                  <a:pt x="230280" y="215131"/>
                </a:lnTo>
                <a:lnTo>
                  <a:pt x="202683" y="203454"/>
                </a:lnTo>
                <a:lnTo>
                  <a:pt x="175195" y="192732"/>
                </a:lnTo>
                <a:lnTo>
                  <a:pt x="143713" y="210757"/>
                </a:lnTo>
                <a:lnTo>
                  <a:pt x="106914" y="225418"/>
                </a:lnTo>
                <a:lnTo>
                  <a:pt x="64797" y="236715"/>
                </a:lnTo>
                <a:lnTo>
                  <a:pt x="17363" y="244648"/>
                </a:lnTo>
                <a:lnTo>
                  <a:pt x="0" y="211484"/>
                </a:lnTo>
                <a:lnTo>
                  <a:pt x="39870" y="206037"/>
                </a:lnTo>
                <a:lnTo>
                  <a:pt x="75269" y="198549"/>
                </a:lnTo>
                <a:lnTo>
                  <a:pt x="106198" y="189021"/>
                </a:lnTo>
                <a:lnTo>
                  <a:pt x="132655" y="177452"/>
                </a:lnTo>
                <a:lnTo>
                  <a:pt x="117581" y="171798"/>
                </a:lnTo>
                <a:lnTo>
                  <a:pt x="104657" y="167165"/>
                </a:lnTo>
                <a:lnTo>
                  <a:pt x="93880" y="163551"/>
                </a:lnTo>
                <a:lnTo>
                  <a:pt x="85253" y="160957"/>
                </a:lnTo>
                <a:lnTo>
                  <a:pt x="83633" y="163619"/>
                </a:lnTo>
                <a:lnTo>
                  <a:pt x="80449" y="167787"/>
                </a:lnTo>
                <a:lnTo>
                  <a:pt x="75703" y="173459"/>
                </a:lnTo>
                <a:lnTo>
                  <a:pt x="44102" y="153491"/>
                </a:lnTo>
                <a:lnTo>
                  <a:pt x="57852" y="134261"/>
                </a:lnTo>
                <a:lnTo>
                  <a:pt x="69409" y="117202"/>
                </a:lnTo>
                <a:lnTo>
                  <a:pt x="78774" y="102313"/>
                </a:lnTo>
                <a:lnTo>
                  <a:pt x="85948" y="89594"/>
                </a:lnTo>
                <a:lnTo>
                  <a:pt x="5208" y="89594"/>
                </a:lnTo>
                <a:lnTo>
                  <a:pt x="5208" y="53305"/>
                </a:lnTo>
                <a:lnTo>
                  <a:pt x="104874" y="53305"/>
                </a:lnTo>
                <a:lnTo>
                  <a:pt x="110723" y="40206"/>
                </a:lnTo>
                <a:lnTo>
                  <a:pt x="116116" y="26956"/>
                </a:lnTo>
                <a:lnTo>
                  <a:pt x="121054" y="13554"/>
                </a:lnTo>
                <a:lnTo>
                  <a:pt x="125536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881333" y="5323628"/>
            <a:ext cx="29845" cy="19050"/>
          </a:xfrm>
          <a:custGeom>
            <a:avLst/>
            <a:gdLst/>
            <a:ahLst/>
            <a:cxnLst/>
            <a:rect l="l" t="t" r="r" b="b"/>
            <a:pathLst>
              <a:path w="29845" h="19050">
                <a:moveTo>
                  <a:pt x="0" y="0"/>
                </a:moveTo>
                <a:lnTo>
                  <a:pt x="0" y="18578"/>
                </a:lnTo>
                <a:lnTo>
                  <a:pt x="29517" y="18578"/>
                </a:lnTo>
                <a:lnTo>
                  <a:pt x="29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26267" y="5309465"/>
            <a:ext cx="66005" cy="115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729925" y="5306959"/>
            <a:ext cx="109220" cy="33020"/>
          </a:xfrm>
          <a:custGeom>
            <a:avLst/>
            <a:gdLst/>
            <a:ahLst/>
            <a:cxnLst/>
            <a:rect l="l" t="t" r="r" b="b"/>
            <a:pathLst>
              <a:path w="109220" h="33020">
                <a:moveTo>
                  <a:pt x="0" y="0"/>
                </a:moveTo>
                <a:lnTo>
                  <a:pt x="108867" y="0"/>
                </a:lnTo>
                <a:lnTo>
                  <a:pt x="108867" y="32990"/>
                </a:lnTo>
                <a:lnTo>
                  <a:pt x="0" y="329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530025" y="5306264"/>
            <a:ext cx="43815" cy="62230"/>
          </a:xfrm>
          <a:custGeom>
            <a:avLst/>
            <a:gdLst/>
            <a:ahLst/>
            <a:cxnLst/>
            <a:rect l="l" t="t" r="r" b="b"/>
            <a:pathLst>
              <a:path w="43815" h="62229">
                <a:moveTo>
                  <a:pt x="27434" y="0"/>
                </a:moveTo>
                <a:lnTo>
                  <a:pt x="33272" y="14140"/>
                </a:lnTo>
                <a:lnTo>
                  <a:pt x="37938" y="27043"/>
                </a:lnTo>
                <a:lnTo>
                  <a:pt x="41433" y="38709"/>
                </a:lnTo>
                <a:lnTo>
                  <a:pt x="43755" y="49138"/>
                </a:lnTo>
                <a:lnTo>
                  <a:pt x="13890" y="62160"/>
                </a:lnTo>
                <a:lnTo>
                  <a:pt x="11590" y="48790"/>
                </a:lnTo>
                <a:lnTo>
                  <a:pt x="8508" y="36115"/>
                </a:lnTo>
                <a:lnTo>
                  <a:pt x="4644" y="24134"/>
                </a:lnTo>
                <a:lnTo>
                  <a:pt x="0" y="12848"/>
                </a:lnTo>
                <a:lnTo>
                  <a:pt x="27434" y="0"/>
                </a:lnTo>
                <a:close/>
              </a:path>
            </a:pathLst>
          </a:custGeom>
          <a:ln w="12699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741559" y="5264940"/>
            <a:ext cx="88900" cy="33655"/>
          </a:xfrm>
          <a:custGeom>
            <a:avLst/>
            <a:gdLst/>
            <a:ahLst/>
            <a:cxnLst/>
            <a:rect l="l" t="t" r="r" b="b"/>
            <a:pathLst>
              <a:path w="88900" h="33654">
                <a:moveTo>
                  <a:pt x="0" y="0"/>
                </a:moveTo>
                <a:lnTo>
                  <a:pt x="88899" y="0"/>
                </a:lnTo>
                <a:lnTo>
                  <a:pt x="88899" y="33163"/>
                </a:lnTo>
                <a:lnTo>
                  <a:pt x="0" y="3316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490090" y="5254348"/>
            <a:ext cx="36830" cy="320675"/>
          </a:xfrm>
          <a:custGeom>
            <a:avLst/>
            <a:gdLst/>
            <a:ahLst/>
            <a:cxnLst/>
            <a:rect l="l" t="t" r="r" b="b"/>
            <a:pathLst>
              <a:path w="36829" h="320675">
                <a:moveTo>
                  <a:pt x="0" y="0"/>
                </a:moveTo>
                <a:lnTo>
                  <a:pt x="36289" y="0"/>
                </a:lnTo>
                <a:lnTo>
                  <a:pt x="36289" y="320352"/>
                </a:lnTo>
                <a:lnTo>
                  <a:pt x="0" y="3203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49223" y="5254348"/>
            <a:ext cx="99695" cy="320675"/>
          </a:xfrm>
          <a:custGeom>
            <a:avLst/>
            <a:gdLst/>
            <a:ahLst/>
            <a:cxnLst/>
            <a:rect l="l" t="t" r="r" b="b"/>
            <a:pathLst>
              <a:path w="99695" h="320675">
                <a:moveTo>
                  <a:pt x="47054" y="0"/>
                </a:moveTo>
                <a:lnTo>
                  <a:pt x="80739" y="0"/>
                </a:lnTo>
                <a:lnTo>
                  <a:pt x="80739" y="73967"/>
                </a:lnTo>
                <a:lnTo>
                  <a:pt x="99665" y="73967"/>
                </a:lnTo>
                <a:lnTo>
                  <a:pt x="99665" y="110951"/>
                </a:lnTo>
                <a:lnTo>
                  <a:pt x="80739" y="110951"/>
                </a:lnTo>
                <a:lnTo>
                  <a:pt x="80739" y="279201"/>
                </a:lnTo>
                <a:lnTo>
                  <a:pt x="78492" y="297205"/>
                </a:lnTo>
                <a:lnTo>
                  <a:pt x="71753" y="310064"/>
                </a:lnTo>
                <a:lnTo>
                  <a:pt x="60521" y="317780"/>
                </a:lnTo>
                <a:lnTo>
                  <a:pt x="44797" y="320352"/>
                </a:lnTo>
                <a:lnTo>
                  <a:pt x="18926" y="320352"/>
                </a:lnTo>
                <a:lnTo>
                  <a:pt x="7118" y="281285"/>
                </a:lnTo>
                <a:lnTo>
                  <a:pt x="14758" y="282196"/>
                </a:lnTo>
                <a:lnTo>
                  <a:pt x="21877" y="282847"/>
                </a:lnTo>
                <a:lnTo>
                  <a:pt x="28475" y="283238"/>
                </a:lnTo>
                <a:lnTo>
                  <a:pt x="34553" y="283368"/>
                </a:lnTo>
                <a:lnTo>
                  <a:pt x="42887" y="283368"/>
                </a:lnTo>
                <a:lnTo>
                  <a:pt x="47054" y="279490"/>
                </a:lnTo>
                <a:lnTo>
                  <a:pt x="47054" y="271735"/>
                </a:lnTo>
                <a:lnTo>
                  <a:pt x="47054" y="197767"/>
                </a:lnTo>
                <a:lnTo>
                  <a:pt x="23614" y="214436"/>
                </a:lnTo>
                <a:lnTo>
                  <a:pt x="20119" y="195922"/>
                </a:lnTo>
                <a:lnTo>
                  <a:pt x="15019" y="177886"/>
                </a:lnTo>
                <a:lnTo>
                  <a:pt x="8312" y="160328"/>
                </a:lnTo>
                <a:lnTo>
                  <a:pt x="0" y="143247"/>
                </a:lnTo>
                <a:lnTo>
                  <a:pt x="26045" y="127620"/>
                </a:lnTo>
                <a:lnTo>
                  <a:pt x="33022" y="141261"/>
                </a:lnTo>
                <a:lnTo>
                  <a:pt x="38850" y="154576"/>
                </a:lnTo>
                <a:lnTo>
                  <a:pt x="43527" y="167566"/>
                </a:lnTo>
                <a:lnTo>
                  <a:pt x="47054" y="180230"/>
                </a:lnTo>
                <a:lnTo>
                  <a:pt x="47054" y="110951"/>
                </a:lnTo>
                <a:lnTo>
                  <a:pt x="2257" y="110951"/>
                </a:lnTo>
                <a:lnTo>
                  <a:pt x="2257" y="73967"/>
                </a:lnTo>
                <a:lnTo>
                  <a:pt x="47054" y="73967"/>
                </a:lnTo>
                <a:lnTo>
                  <a:pt x="4705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96117" y="5253654"/>
            <a:ext cx="295910" cy="111125"/>
          </a:xfrm>
          <a:custGeom>
            <a:avLst/>
            <a:gdLst/>
            <a:ahLst/>
            <a:cxnLst/>
            <a:rect l="l" t="t" r="r" b="b"/>
            <a:pathLst>
              <a:path w="295909" h="111125">
                <a:moveTo>
                  <a:pt x="128835" y="0"/>
                </a:moveTo>
                <a:lnTo>
                  <a:pt x="166861" y="0"/>
                </a:lnTo>
                <a:lnTo>
                  <a:pt x="166861" y="32990"/>
                </a:lnTo>
                <a:lnTo>
                  <a:pt x="295523" y="32990"/>
                </a:lnTo>
                <a:lnTo>
                  <a:pt x="295523" y="110951"/>
                </a:lnTo>
                <a:lnTo>
                  <a:pt x="258192" y="110951"/>
                </a:lnTo>
                <a:lnTo>
                  <a:pt x="258192" y="69626"/>
                </a:lnTo>
                <a:lnTo>
                  <a:pt x="37331" y="69626"/>
                </a:lnTo>
                <a:lnTo>
                  <a:pt x="37331" y="110951"/>
                </a:lnTo>
                <a:lnTo>
                  <a:pt x="0" y="110951"/>
                </a:lnTo>
                <a:lnTo>
                  <a:pt x="0" y="32990"/>
                </a:lnTo>
                <a:lnTo>
                  <a:pt x="128835" y="32990"/>
                </a:lnTo>
                <a:lnTo>
                  <a:pt x="12883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741906" y="5252265"/>
            <a:ext cx="222250" cy="322580"/>
          </a:xfrm>
          <a:custGeom>
            <a:avLst/>
            <a:gdLst/>
            <a:ahLst/>
            <a:cxnLst/>
            <a:rect l="l" t="t" r="r" b="b"/>
            <a:pathLst>
              <a:path w="222250" h="322579">
                <a:moveTo>
                  <a:pt x="145504" y="0"/>
                </a:moveTo>
                <a:lnTo>
                  <a:pt x="180751" y="11286"/>
                </a:lnTo>
                <a:lnTo>
                  <a:pt x="177517" y="19034"/>
                </a:lnTo>
                <a:lnTo>
                  <a:pt x="174240" y="26131"/>
                </a:lnTo>
                <a:lnTo>
                  <a:pt x="170919" y="32577"/>
                </a:lnTo>
                <a:lnTo>
                  <a:pt x="167555" y="38372"/>
                </a:lnTo>
                <a:lnTo>
                  <a:pt x="201761" y="38372"/>
                </a:lnTo>
                <a:lnTo>
                  <a:pt x="201761" y="176584"/>
                </a:lnTo>
                <a:lnTo>
                  <a:pt x="204539" y="173111"/>
                </a:lnTo>
                <a:lnTo>
                  <a:pt x="206796" y="170044"/>
                </a:lnTo>
                <a:lnTo>
                  <a:pt x="208533" y="167382"/>
                </a:lnTo>
                <a:lnTo>
                  <a:pt x="221902" y="198983"/>
                </a:lnTo>
                <a:lnTo>
                  <a:pt x="217258" y="204615"/>
                </a:lnTo>
                <a:lnTo>
                  <a:pt x="212352" y="210225"/>
                </a:lnTo>
                <a:lnTo>
                  <a:pt x="207187" y="215814"/>
                </a:lnTo>
                <a:lnTo>
                  <a:pt x="201761" y="221381"/>
                </a:lnTo>
                <a:lnTo>
                  <a:pt x="201761" y="287535"/>
                </a:lnTo>
                <a:lnTo>
                  <a:pt x="199601" y="302804"/>
                </a:lnTo>
                <a:lnTo>
                  <a:pt x="193123" y="313711"/>
                </a:lnTo>
                <a:lnTo>
                  <a:pt x="182325" y="320254"/>
                </a:lnTo>
                <a:lnTo>
                  <a:pt x="167208" y="322436"/>
                </a:lnTo>
                <a:lnTo>
                  <a:pt x="147240" y="322436"/>
                </a:lnTo>
                <a:lnTo>
                  <a:pt x="135607" y="284757"/>
                </a:lnTo>
                <a:lnTo>
                  <a:pt x="142205" y="286378"/>
                </a:lnTo>
                <a:lnTo>
                  <a:pt x="148108" y="287188"/>
                </a:lnTo>
                <a:lnTo>
                  <a:pt x="153317" y="287188"/>
                </a:lnTo>
                <a:lnTo>
                  <a:pt x="163735" y="287188"/>
                </a:lnTo>
                <a:lnTo>
                  <a:pt x="168944" y="283426"/>
                </a:lnTo>
                <a:lnTo>
                  <a:pt x="168944" y="275902"/>
                </a:lnTo>
                <a:lnTo>
                  <a:pt x="168944" y="252114"/>
                </a:lnTo>
                <a:lnTo>
                  <a:pt x="153317" y="265115"/>
                </a:lnTo>
                <a:lnTo>
                  <a:pt x="137517" y="277552"/>
                </a:lnTo>
                <a:lnTo>
                  <a:pt x="121542" y="289424"/>
                </a:lnTo>
                <a:lnTo>
                  <a:pt x="105395" y="300731"/>
                </a:lnTo>
                <a:lnTo>
                  <a:pt x="88552" y="284410"/>
                </a:lnTo>
                <a:lnTo>
                  <a:pt x="88552" y="320699"/>
                </a:lnTo>
                <a:lnTo>
                  <a:pt x="54867" y="320699"/>
                </a:lnTo>
                <a:lnTo>
                  <a:pt x="54867" y="306461"/>
                </a:lnTo>
                <a:lnTo>
                  <a:pt x="33858" y="306461"/>
                </a:lnTo>
                <a:lnTo>
                  <a:pt x="33858" y="322436"/>
                </a:lnTo>
                <a:lnTo>
                  <a:pt x="0" y="322436"/>
                </a:lnTo>
                <a:lnTo>
                  <a:pt x="0" y="201240"/>
                </a:lnTo>
                <a:lnTo>
                  <a:pt x="88552" y="201240"/>
                </a:lnTo>
                <a:lnTo>
                  <a:pt x="88552" y="271214"/>
                </a:lnTo>
                <a:lnTo>
                  <a:pt x="103886" y="262163"/>
                </a:lnTo>
                <a:lnTo>
                  <a:pt x="120197" y="251159"/>
                </a:lnTo>
                <a:lnTo>
                  <a:pt x="137484" y="238202"/>
                </a:lnTo>
                <a:lnTo>
                  <a:pt x="155748" y="223291"/>
                </a:lnTo>
                <a:lnTo>
                  <a:pt x="99317" y="235619"/>
                </a:lnTo>
                <a:lnTo>
                  <a:pt x="93240" y="200545"/>
                </a:lnTo>
                <a:lnTo>
                  <a:pt x="106784" y="198288"/>
                </a:lnTo>
                <a:lnTo>
                  <a:pt x="106784" y="38372"/>
                </a:lnTo>
                <a:lnTo>
                  <a:pt x="132308" y="38372"/>
                </a:lnTo>
                <a:lnTo>
                  <a:pt x="136583" y="27379"/>
                </a:lnTo>
                <a:lnTo>
                  <a:pt x="140208" y="17319"/>
                </a:lnTo>
                <a:lnTo>
                  <a:pt x="143181" y="8193"/>
                </a:lnTo>
                <a:lnTo>
                  <a:pt x="145504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37566" y="5245046"/>
            <a:ext cx="237380" cy="1795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09">
            <a:extLst>
              <a:ext uri="{FF2B5EF4-FFF2-40B4-BE49-F238E27FC236}">
                <a16:creationId xmlns:a16="http://schemas.microsoft.com/office/drawing/2014/main" id="{EFB0535F-D3A1-3943-98AE-068653E3EB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群組 155">
            <a:extLst>
              <a:ext uri="{FF2B5EF4-FFF2-40B4-BE49-F238E27FC236}">
                <a16:creationId xmlns:a16="http://schemas.microsoft.com/office/drawing/2014/main" id="{DAB2EC8E-D049-2E4B-BD66-5A781CBA3A81}"/>
              </a:ext>
            </a:extLst>
          </p:cNvPr>
          <p:cNvGrpSpPr/>
          <p:nvPr/>
        </p:nvGrpSpPr>
        <p:grpSpPr>
          <a:xfrm>
            <a:off x="4174933" y="1987657"/>
            <a:ext cx="4148427" cy="2799767"/>
            <a:chOff x="4174933" y="1987657"/>
            <a:chExt cx="4148427" cy="2799767"/>
          </a:xfrm>
        </p:grpSpPr>
        <p:sp>
          <p:nvSpPr>
            <p:cNvPr id="157" name="직사각형 21">
              <a:extLst>
                <a:ext uri="{FF2B5EF4-FFF2-40B4-BE49-F238E27FC236}">
                  <a16:creationId xmlns:a16="http://schemas.microsoft.com/office/drawing/2014/main" id="{0AA696A0-DB14-0C41-A477-FFDD1AF9FACB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59" name="직사각형 26">
              <a:extLst>
                <a:ext uri="{FF2B5EF4-FFF2-40B4-BE49-F238E27FC236}">
                  <a16:creationId xmlns:a16="http://schemas.microsoft.com/office/drawing/2014/main" id="{33137926-50A4-4946-9AA2-7774586F600F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0" name="직사각형 27">
              <a:extLst>
                <a:ext uri="{FF2B5EF4-FFF2-40B4-BE49-F238E27FC236}">
                  <a16:creationId xmlns:a16="http://schemas.microsoft.com/office/drawing/2014/main" id="{07FC4B60-958D-5640-A978-9FBB6FA2935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9094916-9A95-E14C-A901-055EE6E2224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設計概念</a:t>
              </a:r>
            </a:p>
          </p:txBody>
        </p: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545E4607-007F-054F-AF6D-91A9602A65A5}"/>
              </a:ext>
            </a:extLst>
          </p:cNvPr>
          <p:cNvGrpSpPr/>
          <p:nvPr/>
        </p:nvGrpSpPr>
        <p:grpSpPr>
          <a:xfrm>
            <a:off x="4326813" y="2133600"/>
            <a:ext cx="4148427" cy="2799767"/>
            <a:chOff x="4174933" y="1987657"/>
            <a:chExt cx="4148427" cy="2799767"/>
          </a:xfrm>
        </p:grpSpPr>
        <p:sp>
          <p:nvSpPr>
            <p:cNvPr id="163" name="직사각형 21">
              <a:extLst>
                <a:ext uri="{FF2B5EF4-FFF2-40B4-BE49-F238E27FC236}">
                  <a16:creationId xmlns:a16="http://schemas.microsoft.com/office/drawing/2014/main" id="{62FE82E6-B33C-DD49-8278-1372BA31AAB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4" name="직사각형 26">
              <a:extLst>
                <a:ext uri="{FF2B5EF4-FFF2-40B4-BE49-F238E27FC236}">
                  <a16:creationId xmlns:a16="http://schemas.microsoft.com/office/drawing/2014/main" id="{C952C69D-2E6F-4948-A0BB-9AFE6DFB689E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5" name="직사각형 27">
              <a:extLst>
                <a:ext uri="{FF2B5EF4-FFF2-40B4-BE49-F238E27FC236}">
                  <a16:creationId xmlns:a16="http://schemas.microsoft.com/office/drawing/2014/main" id="{5014EAE2-62B9-4E4B-8D4C-6FEAC9C3B18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6C382BEE-9466-7149-977F-CD25DC54A25C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設計概念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54EFC040-6C1B-864A-832C-08C5B65A72FF}"/>
              </a:ext>
            </a:extLst>
          </p:cNvPr>
          <p:cNvGrpSpPr/>
          <p:nvPr/>
        </p:nvGrpSpPr>
        <p:grpSpPr>
          <a:xfrm>
            <a:off x="4462173" y="2286000"/>
            <a:ext cx="4148427" cy="2799767"/>
            <a:chOff x="4174933" y="1987657"/>
            <a:chExt cx="4148427" cy="2799767"/>
          </a:xfrm>
        </p:grpSpPr>
        <p:sp>
          <p:nvSpPr>
            <p:cNvPr id="168" name="직사각형 21">
              <a:extLst>
                <a:ext uri="{FF2B5EF4-FFF2-40B4-BE49-F238E27FC236}">
                  <a16:creationId xmlns:a16="http://schemas.microsoft.com/office/drawing/2014/main" id="{A1170525-82AA-5447-8577-2BBE8222DF8F}"/>
                </a:ext>
              </a:extLst>
            </p:cNvPr>
            <p:cNvSpPr/>
            <p:nvPr/>
          </p:nvSpPr>
          <p:spPr>
            <a:xfrm>
              <a:off x="4174933" y="1987657"/>
              <a:ext cx="4148427" cy="2799767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69" name="직사각형 26">
              <a:extLst>
                <a:ext uri="{FF2B5EF4-FFF2-40B4-BE49-F238E27FC236}">
                  <a16:creationId xmlns:a16="http://schemas.microsoft.com/office/drawing/2014/main" id="{BA290A6F-50C3-3143-BFAD-72611396C13A}"/>
                </a:ext>
              </a:extLst>
            </p:cNvPr>
            <p:cNvSpPr/>
            <p:nvPr/>
          </p:nvSpPr>
          <p:spPr>
            <a:xfrm>
              <a:off x="4977055" y="4124141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0" name="직사각형 27">
              <a:extLst>
                <a:ext uri="{FF2B5EF4-FFF2-40B4-BE49-F238E27FC236}">
                  <a16:creationId xmlns:a16="http://schemas.microsoft.com/office/drawing/2014/main" id="{084BD3D5-46AE-D441-9803-E2515CAB7E4C}"/>
                </a:ext>
              </a:extLst>
            </p:cNvPr>
            <p:cNvSpPr/>
            <p:nvPr/>
          </p:nvSpPr>
          <p:spPr>
            <a:xfrm>
              <a:off x="6400800" y="4109620"/>
              <a:ext cx="1167827" cy="503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CANCEL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E03C678-0A51-574F-BBE5-3D59D46E9999}"/>
                </a:ext>
              </a:extLst>
            </p:cNvPr>
            <p:cNvSpPr/>
            <p:nvPr/>
          </p:nvSpPr>
          <p:spPr>
            <a:xfrm>
              <a:off x="4800109" y="2579169"/>
              <a:ext cx="2893438" cy="1277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DengXian" panose="02010600030101010101" pitchFamily="2" charset="-122"/>
                  <a:ea typeface="DengXian" panose="02010600030101010101" pitchFamily="2" charset="-122"/>
                </a:rPr>
                <a:t>設計概念</a:t>
              </a:r>
            </a:p>
          </p:txBody>
        </p:sp>
      </p:grpSp>
      <p:sp>
        <p:nvSpPr>
          <p:cNvPr id="172" name="직사각형 26">
            <a:extLst>
              <a:ext uri="{FF2B5EF4-FFF2-40B4-BE49-F238E27FC236}">
                <a16:creationId xmlns:a16="http://schemas.microsoft.com/office/drawing/2014/main" id="{BDA478B0-6ECE-C64D-9E78-34A6E894CD00}"/>
              </a:ext>
            </a:extLst>
          </p:cNvPr>
          <p:cNvSpPr/>
          <p:nvPr/>
        </p:nvSpPr>
        <p:spPr>
          <a:xfrm>
            <a:off x="5263418" y="4418929"/>
            <a:ext cx="1167827" cy="5038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OK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4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72" grpId="0" animBg="1"/>
      <p:bldP spid="17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82296"/>
            <a:ext cx="303276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2908525" y="134828"/>
                </a:moveTo>
                <a:lnTo>
                  <a:pt x="91848" y="134828"/>
                </a:lnTo>
                <a:lnTo>
                  <a:pt x="0" y="451385"/>
                </a:lnTo>
                <a:lnTo>
                  <a:pt x="3000373" y="451385"/>
                </a:lnTo>
                <a:lnTo>
                  <a:pt x="2908525" y="134828"/>
                </a:lnTo>
                <a:close/>
              </a:path>
              <a:path w="3000375" h="451484">
                <a:moveTo>
                  <a:pt x="2690812" y="0"/>
                </a:moveTo>
                <a:lnTo>
                  <a:pt x="308767" y="0"/>
                </a:lnTo>
                <a:lnTo>
                  <a:pt x="253832" y="5724"/>
                </a:lnTo>
                <a:lnTo>
                  <a:pt x="203713" y="21985"/>
                </a:lnTo>
                <a:lnTo>
                  <a:pt x="159997" y="47414"/>
                </a:lnTo>
                <a:lnTo>
                  <a:pt x="124274" y="80641"/>
                </a:lnTo>
                <a:lnTo>
                  <a:pt x="98132" y="120299"/>
                </a:lnTo>
                <a:lnTo>
                  <a:pt x="94727" y="134828"/>
                </a:lnTo>
                <a:lnTo>
                  <a:pt x="2904851" y="134828"/>
                </a:lnTo>
                <a:lnTo>
                  <a:pt x="2875305" y="80641"/>
                </a:lnTo>
                <a:lnTo>
                  <a:pt x="2839582" y="47414"/>
                </a:lnTo>
                <a:lnTo>
                  <a:pt x="2795866" y="21985"/>
                </a:lnTo>
                <a:lnTo>
                  <a:pt x="2745747" y="5724"/>
                </a:lnTo>
                <a:lnTo>
                  <a:pt x="269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308767" y="0"/>
                </a:moveTo>
                <a:lnTo>
                  <a:pt x="2690812" y="0"/>
                </a:lnTo>
                <a:lnTo>
                  <a:pt x="2745747" y="5724"/>
                </a:lnTo>
                <a:lnTo>
                  <a:pt x="2795866" y="21985"/>
                </a:lnTo>
                <a:lnTo>
                  <a:pt x="2839582" y="47414"/>
                </a:lnTo>
                <a:lnTo>
                  <a:pt x="2875305" y="80641"/>
                </a:lnTo>
                <a:lnTo>
                  <a:pt x="2901448" y="120299"/>
                </a:lnTo>
                <a:lnTo>
                  <a:pt x="2904852" y="134828"/>
                </a:lnTo>
                <a:lnTo>
                  <a:pt x="2908526" y="134828"/>
                </a:lnTo>
                <a:lnTo>
                  <a:pt x="3000374" y="451386"/>
                </a:lnTo>
                <a:lnTo>
                  <a:pt x="0" y="451386"/>
                </a:lnTo>
                <a:lnTo>
                  <a:pt x="91848" y="134828"/>
                </a:lnTo>
                <a:lnTo>
                  <a:pt x="94727" y="134828"/>
                </a:lnTo>
                <a:lnTo>
                  <a:pt x="98132" y="120299"/>
                </a:lnTo>
                <a:lnTo>
                  <a:pt x="124274" y="80641"/>
                </a:lnTo>
                <a:lnTo>
                  <a:pt x="159997" y="47414"/>
                </a:lnTo>
                <a:lnTo>
                  <a:pt x="203713" y="21985"/>
                </a:lnTo>
                <a:lnTo>
                  <a:pt x="253832" y="5724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191" y="137160"/>
            <a:ext cx="11512296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521" y="84961"/>
            <a:ext cx="11510956" cy="92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138" y="217961"/>
            <a:ext cx="1178749" cy="223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21" y="589081"/>
            <a:ext cx="238746" cy="2387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9998" y="589081"/>
            <a:ext cx="238746" cy="2387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9877" y="589081"/>
            <a:ext cx="238746" cy="2387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191" y="1042415"/>
            <a:ext cx="11512296" cy="57851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0" y="0"/>
                </a:lnTo>
                <a:lnTo>
                  <a:pt x="11488730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1" y="0"/>
                </a:lnTo>
                <a:lnTo>
                  <a:pt x="11488731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11012901" y="0"/>
                </a:moveTo>
                <a:lnTo>
                  <a:pt x="99592" y="0"/>
                </a:lnTo>
                <a:lnTo>
                  <a:pt x="60826" y="7826"/>
                </a:lnTo>
                <a:lnTo>
                  <a:pt x="29169" y="29169"/>
                </a:lnTo>
                <a:lnTo>
                  <a:pt x="7826" y="60826"/>
                </a:lnTo>
                <a:lnTo>
                  <a:pt x="0" y="99592"/>
                </a:lnTo>
                <a:lnTo>
                  <a:pt x="0" y="5339738"/>
                </a:lnTo>
                <a:lnTo>
                  <a:pt x="7826" y="5378504"/>
                </a:lnTo>
                <a:lnTo>
                  <a:pt x="29169" y="5410161"/>
                </a:lnTo>
                <a:lnTo>
                  <a:pt x="60826" y="5431504"/>
                </a:lnTo>
                <a:lnTo>
                  <a:pt x="99592" y="5439331"/>
                </a:lnTo>
                <a:lnTo>
                  <a:pt x="11012901" y="5439331"/>
                </a:lnTo>
                <a:lnTo>
                  <a:pt x="11051666" y="5431504"/>
                </a:lnTo>
                <a:lnTo>
                  <a:pt x="11083323" y="5410161"/>
                </a:lnTo>
                <a:lnTo>
                  <a:pt x="11104666" y="5378504"/>
                </a:lnTo>
                <a:lnTo>
                  <a:pt x="11112493" y="5339738"/>
                </a:lnTo>
                <a:lnTo>
                  <a:pt x="11112493" y="99592"/>
                </a:lnTo>
                <a:lnTo>
                  <a:pt x="11104666" y="60826"/>
                </a:lnTo>
                <a:lnTo>
                  <a:pt x="11083323" y="29169"/>
                </a:lnTo>
                <a:lnTo>
                  <a:pt x="11051666" y="7826"/>
                </a:lnTo>
                <a:lnTo>
                  <a:pt x="11012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0" y="99592"/>
                </a:moveTo>
                <a:lnTo>
                  <a:pt x="7826" y="60826"/>
                </a:lnTo>
                <a:lnTo>
                  <a:pt x="29169" y="29169"/>
                </a:lnTo>
                <a:lnTo>
                  <a:pt x="60826" y="7826"/>
                </a:lnTo>
                <a:lnTo>
                  <a:pt x="99591" y="0"/>
                </a:lnTo>
                <a:lnTo>
                  <a:pt x="11012901" y="0"/>
                </a:lnTo>
                <a:lnTo>
                  <a:pt x="11051666" y="7826"/>
                </a:lnTo>
                <a:lnTo>
                  <a:pt x="11083323" y="29169"/>
                </a:lnTo>
                <a:lnTo>
                  <a:pt x="11104666" y="60826"/>
                </a:lnTo>
                <a:lnTo>
                  <a:pt x="11112493" y="99592"/>
                </a:lnTo>
                <a:lnTo>
                  <a:pt x="11112493" y="5339739"/>
                </a:lnTo>
                <a:lnTo>
                  <a:pt x="11104666" y="5378504"/>
                </a:lnTo>
                <a:lnTo>
                  <a:pt x="11083323" y="5410161"/>
                </a:lnTo>
                <a:lnTo>
                  <a:pt x="11051666" y="5431504"/>
                </a:lnTo>
                <a:lnTo>
                  <a:pt x="11012901" y="5439331"/>
                </a:lnTo>
                <a:lnTo>
                  <a:pt x="99591" y="5439331"/>
                </a:lnTo>
                <a:lnTo>
                  <a:pt x="60826" y="5431504"/>
                </a:lnTo>
                <a:lnTo>
                  <a:pt x="29169" y="5410161"/>
                </a:lnTo>
                <a:lnTo>
                  <a:pt x="7826" y="5378504"/>
                </a:lnTo>
                <a:lnTo>
                  <a:pt x="0" y="5339739"/>
                </a:lnTo>
                <a:lnTo>
                  <a:pt x="0" y="9959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26467" y="5936996"/>
            <a:ext cx="3579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-1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Malgun Gothic"/>
                <a:cs typeface="Malgun Gothic"/>
              </a:rPr>
              <a:t>NG-KWAN-LOK</a:t>
            </a:r>
            <a:r>
              <a:rPr sz="1800" b="1" spc="-15" dirty="0">
                <a:solidFill>
                  <a:srgbClr val="3B3838"/>
                </a:solidFill>
                <a:latin typeface="Malgun Gothic"/>
                <a:cs typeface="Malgun Gothic"/>
              </a:rPr>
              <a:t> </a:t>
            </a:r>
            <a:r>
              <a:rPr sz="1800" b="1" dirty="0">
                <a:solidFill>
                  <a:srgbClr val="3B3838"/>
                </a:solidFill>
                <a:latin typeface="Malgun Gothic"/>
                <a:cs typeface="Malgun Gothic"/>
              </a:rPr>
              <a:t>/ </a:t>
            </a:r>
            <a:r>
              <a:rPr sz="1800" b="1" u="sng" spc="-1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Malgun Gothic"/>
                <a:cs typeface="Malgun Gothic"/>
              </a:rPr>
              <a:t>BuddyCityWeb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7983" y="1420367"/>
            <a:ext cx="7979664" cy="44013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16447" y="1378884"/>
            <a:ext cx="7954645" cy="4377690"/>
          </a:xfrm>
          <a:custGeom>
            <a:avLst/>
            <a:gdLst/>
            <a:ahLst/>
            <a:cxnLst/>
            <a:rect l="l" t="t" r="r" b="b"/>
            <a:pathLst>
              <a:path w="7954645" h="4377690">
                <a:moveTo>
                  <a:pt x="7857218" y="0"/>
                </a:moveTo>
                <a:lnTo>
                  <a:pt x="97124" y="0"/>
                </a:lnTo>
                <a:lnTo>
                  <a:pt x="59319" y="7632"/>
                </a:lnTo>
                <a:lnTo>
                  <a:pt x="28447" y="28447"/>
                </a:lnTo>
                <a:lnTo>
                  <a:pt x="7632" y="59319"/>
                </a:lnTo>
                <a:lnTo>
                  <a:pt x="0" y="97124"/>
                </a:lnTo>
                <a:lnTo>
                  <a:pt x="0" y="4280003"/>
                </a:lnTo>
                <a:lnTo>
                  <a:pt x="7632" y="4317808"/>
                </a:lnTo>
                <a:lnTo>
                  <a:pt x="28447" y="4348680"/>
                </a:lnTo>
                <a:lnTo>
                  <a:pt x="59319" y="4369495"/>
                </a:lnTo>
                <a:lnTo>
                  <a:pt x="97124" y="4377128"/>
                </a:lnTo>
                <a:lnTo>
                  <a:pt x="7857218" y="4377128"/>
                </a:lnTo>
                <a:lnTo>
                  <a:pt x="7895023" y="4369495"/>
                </a:lnTo>
                <a:lnTo>
                  <a:pt x="7925895" y="4348680"/>
                </a:lnTo>
                <a:lnTo>
                  <a:pt x="7946710" y="4317808"/>
                </a:lnTo>
                <a:lnTo>
                  <a:pt x="7954342" y="4280003"/>
                </a:lnTo>
                <a:lnTo>
                  <a:pt x="7954342" y="97124"/>
                </a:lnTo>
                <a:lnTo>
                  <a:pt x="7946710" y="59319"/>
                </a:lnTo>
                <a:lnTo>
                  <a:pt x="7925895" y="28447"/>
                </a:lnTo>
                <a:lnTo>
                  <a:pt x="7895023" y="7632"/>
                </a:lnTo>
                <a:lnTo>
                  <a:pt x="785721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16447" y="1378884"/>
            <a:ext cx="7954645" cy="4377690"/>
          </a:xfrm>
          <a:custGeom>
            <a:avLst/>
            <a:gdLst/>
            <a:ahLst/>
            <a:cxnLst/>
            <a:rect l="l" t="t" r="r" b="b"/>
            <a:pathLst>
              <a:path w="7954645" h="4377690">
                <a:moveTo>
                  <a:pt x="0" y="97124"/>
                </a:moveTo>
                <a:lnTo>
                  <a:pt x="7632" y="59319"/>
                </a:lnTo>
                <a:lnTo>
                  <a:pt x="28446" y="28447"/>
                </a:lnTo>
                <a:lnTo>
                  <a:pt x="59318" y="7632"/>
                </a:lnTo>
                <a:lnTo>
                  <a:pt x="97124" y="0"/>
                </a:lnTo>
                <a:lnTo>
                  <a:pt x="7857218" y="0"/>
                </a:lnTo>
                <a:lnTo>
                  <a:pt x="7895023" y="7632"/>
                </a:lnTo>
                <a:lnTo>
                  <a:pt x="7925895" y="28447"/>
                </a:lnTo>
                <a:lnTo>
                  <a:pt x="7946709" y="59319"/>
                </a:lnTo>
                <a:lnTo>
                  <a:pt x="7954342" y="97124"/>
                </a:lnTo>
                <a:lnTo>
                  <a:pt x="7954342" y="4280004"/>
                </a:lnTo>
                <a:lnTo>
                  <a:pt x="7946709" y="4317809"/>
                </a:lnTo>
                <a:lnTo>
                  <a:pt x="7925895" y="4348681"/>
                </a:lnTo>
                <a:lnTo>
                  <a:pt x="7895023" y="4369495"/>
                </a:lnTo>
                <a:lnTo>
                  <a:pt x="7857218" y="4377128"/>
                </a:lnTo>
                <a:lnTo>
                  <a:pt x="97124" y="4377128"/>
                </a:lnTo>
                <a:lnTo>
                  <a:pt x="59318" y="4369495"/>
                </a:lnTo>
                <a:lnTo>
                  <a:pt x="28446" y="4348681"/>
                </a:lnTo>
                <a:lnTo>
                  <a:pt x="7632" y="4317809"/>
                </a:lnTo>
                <a:lnTo>
                  <a:pt x="0" y="4280004"/>
                </a:lnTo>
                <a:lnTo>
                  <a:pt x="0" y="97124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8132" y="1685954"/>
            <a:ext cx="7686040" cy="3962400"/>
          </a:xfrm>
          <a:custGeom>
            <a:avLst/>
            <a:gdLst/>
            <a:ahLst/>
            <a:cxnLst/>
            <a:rect l="l" t="t" r="r" b="b"/>
            <a:pathLst>
              <a:path w="7686040" h="3962400">
                <a:moveTo>
                  <a:pt x="7613440" y="0"/>
                </a:moveTo>
                <a:lnTo>
                  <a:pt x="72548" y="0"/>
                </a:lnTo>
                <a:lnTo>
                  <a:pt x="44309" y="5701"/>
                </a:lnTo>
                <a:lnTo>
                  <a:pt x="21249" y="21248"/>
                </a:lnTo>
                <a:lnTo>
                  <a:pt x="5701" y="44308"/>
                </a:lnTo>
                <a:lnTo>
                  <a:pt x="0" y="72547"/>
                </a:lnTo>
                <a:lnTo>
                  <a:pt x="0" y="3889504"/>
                </a:lnTo>
                <a:lnTo>
                  <a:pt x="5701" y="3917743"/>
                </a:lnTo>
                <a:lnTo>
                  <a:pt x="21249" y="3940803"/>
                </a:lnTo>
                <a:lnTo>
                  <a:pt x="44309" y="3956351"/>
                </a:lnTo>
                <a:lnTo>
                  <a:pt x="72548" y="3962052"/>
                </a:lnTo>
                <a:lnTo>
                  <a:pt x="7613440" y="3962052"/>
                </a:lnTo>
                <a:lnTo>
                  <a:pt x="7641679" y="3956351"/>
                </a:lnTo>
                <a:lnTo>
                  <a:pt x="7664739" y="3940803"/>
                </a:lnTo>
                <a:lnTo>
                  <a:pt x="7680286" y="3917743"/>
                </a:lnTo>
                <a:lnTo>
                  <a:pt x="7685987" y="3889504"/>
                </a:lnTo>
                <a:lnTo>
                  <a:pt x="7685987" y="72547"/>
                </a:lnTo>
                <a:lnTo>
                  <a:pt x="7680286" y="44308"/>
                </a:lnTo>
                <a:lnTo>
                  <a:pt x="7664739" y="21248"/>
                </a:lnTo>
                <a:lnTo>
                  <a:pt x="7641679" y="5701"/>
                </a:lnTo>
                <a:lnTo>
                  <a:pt x="7613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48132" y="1685954"/>
            <a:ext cx="7686040" cy="3962400"/>
          </a:xfrm>
          <a:custGeom>
            <a:avLst/>
            <a:gdLst/>
            <a:ahLst/>
            <a:cxnLst/>
            <a:rect l="l" t="t" r="r" b="b"/>
            <a:pathLst>
              <a:path w="7686040" h="3962400">
                <a:moveTo>
                  <a:pt x="0" y="72547"/>
                </a:moveTo>
                <a:lnTo>
                  <a:pt x="5701" y="44308"/>
                </a:lnTo>
                <a:lnTo>
                  <a:pt x="21248" y="21248"/>
                </a:lnTo>
                <a:lnTo>
                  <a:pt x="44308" y="5701"/>
                </a:lnTo>
                <a:lnTo>
                  <a:pt x="72547" y="0"/>
                </a:lnTo>
                <a:lnTo>
                  <a:pt x="7613440" y="0"/>
                </a:lnTo>
                <a:lnTo>
                  <a:pt x="7641679" y="5701"/>
                </a:lnTo>
                <a:lnTo>
                  <a:pt x="7664739" y="21248"/>
                </a:lnTo>
                <a:lnTo>
                  <a:pt x="7680286" y="44308"/>
                </a:lnTo>
                <a:lnTo>
                  <a:pt x="7685988" y="72547"/>
                </a:lnTo>
                <a:lnTo>
                  <a:pt x="7685988" y="3889505"/>
                </a:lnTo>
                <a:lnTo>
                  <a:pt x="7680286" y="3917743"/>
                </a:lnTo>
                <a:lnTo>
                  <a:pt x="7664739" y="3940804"/>
                </a:lnTo>
                <a:lnTo>
                  <a:pt x="7641679" y="3956351"/>
                </a:lnTo>
                <a:lnTo>
                  <a:pt x="7613440" y="3962053"/>
                </a:lnTo>
                <a:lnTo>
                  <a:pt x="72547" y="3962053"/>
                </a:lnTo>
                <a:lnTo>
                  <a:pt x="44308" y="3956351"/>
                </a:lnTo>
                <a:lnTo>
                  <a:pt x="21248" y="3940804"/>
                </a:lnTo>
                <a:lnTo>
                  <a:pt x="5701" y="3917743"/>
                </a:lnTo>
                <a:lnTo>
                  <a:pt x="0" y="3889505"/>
                </a:lnTo>
                <a:lnTo>
                  <a:pt x="0" y="72547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72055" y="1422825"/>
            <a:ext cx="174810" cy="1970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55561" y="1422825"/>
            <a:ext cx="174810" cy="1970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39067" y="1422825"/>
            <a:ext cx="174810" cy="1970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36143" y="1732467"/>
            <a:ext cx="7474414" cy="3869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82296"/>
            <a:ext cx="303276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2908525" y="134828"/>
                </a:moveTo>
                <a:lnTo>
                  <a:pt x="91848" y="134828"/>
                </a:lnTo>
                <a:lnTo>
                  <a:pt x="0" y="451385"/>
                </a:lnTo>
                <a:lnTo>
                  <a:pt x="3000373" y="451385"/>
                </a:lnTo>
                <a:lnTo>
                  <a:pt x="2908525" y="134828"/>
                </a:lnTo>
                <a:close/>
              </a:path>
              <a:path w="3000375" h="451484">
                <a:moveTo>
                  <a:pt x="2690812" y="0"/>
                </a:moveTo>
                <a:lnTo>
                  <a:pt x="308767" y="0"/>
                </a:lnTo>
                <a:lnTo>
                  <a:pt x="253832" y="5724"/>
                </a:lnTo>
                <a:lnTo>
                  <a:pt x="203713" y="21985"/>
                </a:lnTo>
                <a:lnTo>
                  <a:pt x="159997" y="47414"/>
                </a:lnTo>
                <a:lnTo>
                  <a:pt x="124274" y="80641"/>
                </a:lnTo>
                <a:lnTo>
                  <a:pt x="98132" y="120299"/>
                </a:lnTo>
                <a:lnTo>
                  <a:pt x="94727" y="134828"/>
                </a:lnTo>
                <a:lnTo>
                  <a:pt x="2904851" y="134828"/>
                </a:lnTo>
                <a:lnTo>
                  <a:pt x="2875305" y="80641"/>
                </a:lnTo>
                <a:lnTo>
                  <a:pt x="2839582" y="47414"/>
                </a:lnTo>
                <a:lnTo>
                  <a:pt x="2795866" y="21985"/>
                </a:lnTo>
                <a:lnTo>
                  <a:pt x="2745747" y="5724"/>
                </a:lnTo>
                <a:lnTo>
                  <a:pt x="269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308767" y="0"/>
                </a:moveTo>
                <a:lnTo>
                  <a:pt x="2690812" y="0"/>
                </a:lnTo>
                <a:lnTo>
                  <a:pt x="2745747" y="5724"/>
                </a:lnTo>
                <a:lnTo>
                  <a:pt x="2795866" y="21985"/>
                </a:lnTo>
                <a:lnTo>
                  <a:pt x="2839582" y="47414"/>
                </a:lnTo>
                <a:lnTo>
                  <a:pt x="2875305" y="80641"/>
                </a:lnTo>
                <a:lnTo>
                  <a:pt x="2901448" y="120299"/>
                </a:lnTo>
                <a:lnTo>
                  <a:pt x="2904852" y="134828"/>
                </a:lnTo>
                <a:lnTo>
                  <a:pt x="2908526" y="134828"/>
                </a:lnTo>
                <a:lnTo>
                  <a:pt x="3000374" y="451386"/>
                </a:lnTo>
                <a:lnTo>
                  <a:pt x="0" y="451386"/>
                </a:lnTo>
                <a:lnTo>
                  <a:pt x="91848" y="134828"/>
                </a:lnTo>
                <a:lnTo>
                  <a:pt x="94727" y="134828"/>
                </a:lnTo>
                <a:lnTo>
                  <a:pt x="98132" y="120299"/>
                </a:lnTo>
                <a:lnTo>
                  <a:pt x="124274" y="80641"/>
                </a:lnTo>
                <a:lnTo>
                  <a:pt x="159997" y="47414"/>
                </a:lnTo>
                <a:lnTo>
                  <a:pt x="203713" y="21985"/>
                </a:lnTo>
                <a:lnTo>
                  <a:pt x="253832" y="5724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191" y="137160"/>
            <a:ext cx="11512296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521" y="84961"/>
            <a:ext cx="11510956" cy="92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138" y="217961"/>
            <a:ext cx="1178749" cy="223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21" y="589081"/>
            <a:ext cx="238746" cy="2387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9998" y="589081"/>
            <a:ext cx="238746" cy="2387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9877" y="589081"/>
            <a:ext cx="238746" cy="2387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191" y="1042415"/>
            <a:ext cx="11512296" cy="57851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0" y="0"/>
                </a:lnTo>
                <a:lnTo>
                  <a:pt x="11488730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1" y="0"/>
                </a:lnTo>
                <a:lnTo>
                  <a:pt x="11488731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11012901" y="0"/>
                </a:moveTo>
                <a:lnTo>
                  <a:pt x="99592" y="0"/>
                </a:lnTo>
                <a:lnTo>
                  <a:pt x="60826" y="7826"/>
                </a:lnTo>
                <a:lnTo>
                  <a:pt x="29169" y="29169"/>
                </a:lnTo>
                <a:lnTo>
                  <a:pt x="7826" y="60826"/>
                </a:lnTo>
                <a:lnTo>
                  <a:pt x="0" y="99592"/>
                </a:lnTo>
                <a:lnTo>
                  <a:pt x="0" y="5339738"/>
                </a:lnTo>
                <a:lnTo>
                  <a:pt x="7826" y="5378504"/>
                </a:lnTo>
                <a:lnTo>
                  <a:pt x="29169" y="5410161"/>
                </a:lnTo>
                <a:lnTo>
                  <a:pt x="60826" y="5431504"/>
                </a:lnTo>
                <a:lnTo>
                  <a:pt x="99592" y="5439331"/>
                </a:lnTo>
                <a:lnTo>
                  <a:pt x="11012901" y="5439331"/>
                </a:lnTo>
                <a:lnTo>
                  <a:pt x="11051666" y="5431504"/>
                </a:lnTo>
                <a:lnTo>
                  <a:pt x="11083323" y="5410161"/>
                </a:lnTo>
                <a:lnTo>
                  <a:pt x="11104666" y="5378504"/>
                </a:lnTo>
                <a:lnTo>
                  <a:pt x="11112493" y="5339738"/>
                </a:lnTo>
                <a:lnTo>
                  <a:pt x="11112493" y="99592"/>
                </a:lnTo>
                <a:lnTo>
                  <a:pt x="11104666" y="60826"/>
                </a:lnTo>
                <a:lnTo>
                  <a:pt x="11083323" y="29169"/>
                </a:lnTo>
                <a:lnTo>
                  <a:pt x="11051666" y="7826"/>
                </a:lnTo>
                <a:lnTo>
                  <a:pt x="11012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0" y="99592"/>
                </a:moveTo>
                <a:lnTo>
                  <a:pt x="7826" y="60826"/>
                </a:lnTo>
                <a:lnTo>
                  <a:pt x="29169" y="29169"/>
                </a:lnTo>
                <a:lnTo>
                  <a:pt x="60826" y="7826"/>
                </a:lnTo>
                <a:lnTo>
                  <a:pt x="99591" y="0"/>
                </a:lnTo>
                <a:lnTo>
                  <a:pt x="11012901" y="0"/>
                </a:lnTo>
                <a:lnTo>
                  <a:pt x="11051666" y="7826"/>
                </a:lnTo>
                <a:lnTo>
                  <a:pt x="11083323" y="29169"/>
                </a:lnTo>
                <a:lnTo>
                  <a:pt x="11104666" y="60826"/>
                </a:lnTo>
                <a:lnTo>
                  <a:pt x="11112493" y="99592"/>
                </a:lnTo>
                <a:lnTo>
                  <a:pt x="11112493" y="5339739"/>
                </a:lnTo>
                <a:lnTo>
                  <a:pt x="11104666" y="5378504"/>
                </a:lnTo>
                <a:lnTo>
                  <a:pt x="11083323" y="5410161"/>
                </a:lnTo>
                <a:lnTo>
                  <a:pt x="11051666" y="5431504"/>
                </a:lnTo>
                <a:lnTo>
                  <a:pt x="11012901" y="5439331"/>
                </a:lnTo>
                <a:lnTo>
                  <a:pt x="99591" y="5439331"/>
                </a:lnTo>
                <a:lnTo>
                  <a:pt x="60826" y="5431504"/>
                </a:lnTo>
                <a:lnTo>
                  <a:pt x="29169" y="5410161"/>
                </a:lnTo>
                <a:lnTo>
                  <a:pt x="7826" y="5378504"/>
                </a:lnTo>
                <a:lnTo>
                  <a:pt x="0" y="5339739"/>
                </a:lnTo>
                <a:lnTo>
                  <a:pt x="0" y="9959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57983" y="1420367"/>
            <a:ext cx="7979664" cy="44013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16447" y="1378884"/>
            <a:ext cx="7954645" cy="4377690"/>
          </a:xfrm>
          <a:custGeom>
            <a:avLst/>
            <a:gdLst/>
            <a:ahLst/>
            <a:cxnLst/>
            <a:rect l="l" t="t" r="r" b="b"/>
            <a:pathLst>
              <a:path w="7954645" h="4377690">
                <a:moveTo>
                  <a:pt x="7857218" y="0"/>
                </a:moveTo>
                <a:lnTo>
                  <a:pt x="97124" y="0"/>
                </a:lnTo>
                <a:lnTo>
                  <a:pt x="59319" y="7632"/>
                </a:lnTo>
                <a:lnTo>
                  <a:pt x="28447" y="28447"/>
                </a:lnTo>
                <a:lnTo>
                  <a:pt x="7632" y="59319"/>
                </a:lnTo>
                <a:lnTo>
                  <a:pt x="0" y="97124"/>
                </a:lnTo>
                <a:lnTo>
                  <a:pt x="0" y="4280003"/>
                </a:lnTo>
                <a:lnTo>
                  <a:pt x="7632" y="4317808"/>
                </a:lnTo>
                <a:lnTo>
                  <a:pt x="28447" y="4348680"/>
                </a:lnTo>
                <a:lnTo>
                  <a:pt x="59319" y="4369495"/>
                </a:lnTo>
                <a:lnTo>
                  <a:pt x="97124" y="4377128"/>
                </a:lnTo>
                <a:lnTo>
                  <a:pt x="7857218" y="4377128"/>
                </a:lnTo>
                <a:lnTo>
                  <a:pt x="7895023" y="4369495"/>
                </a:lnTo>
                <a:lnTo>
                  <a:pt x="7925895" y="4348680"/>
                </a:lnTo>
                <a:lnTo>
                  <a:pt x="7946710" y="4317808"/>
                </a:lnTo>
                <a:lnTo>
                  <a:pt x="7954342" y="4280003"/>
                </a:lnTo>
                <a:lnTo>
                  <a:pt x="7954342" y="97124"/>
                </a:lnTo>
                <a:lnTo>
                  <a:pt x="7946710" y="59319"/>
                </a:lnTo>
                <a:lnTo>
                  <a:pt x="7925895" y="28447"/>
                </a:lnTo>
                <a:lnTo>
                  <a:pt x="7895023" y="7632"/>
                </a:lnTo>
                <a:lnTo>
                  <a:pt x="785721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16447" y="1378884"/>
            <a:ext cx="7954645" cy="4377690"/>
          </a:xfrm>
          <a:custGeom>
            <a:avLst/>
            <a:gdLst/>
            <a:ahLst/>
            <a:cxnLst/>
            <a:rect l="l" t="t" r="r" b="b"/>
            <a:pathLst>
              <a:path w="7954645" h="4377690">
                <a:moveTo>
                  <a:pt x="0" y="97124"/>
                </a:moveTo>
                <a:lnTo>
                  <a:pt x="7632" y="59319"/>
                </a:lnTo>
                <a:lnTo>
                  <a:pt x="28446" y="28447"/>
                </a:lnTo>
                <a:lnTo>
                  <a:pt x="59318" y="7632"/>
                </a:lnTo>
                <a:lnTo>
                  <a:pt x="97124" y="0"/>
                </a:lnTo>
                <a:lnTo>
                  <a:pt x="7857218" y="0"/>
                </a:lnTo>
                <a:lnTo>
                  <a:pt x="7895023" y="7632"/>
                </a:lnTo>
                <a:lnTo>
                  <a:pt x="7925895" y="28447"/>
                </a:lnTo>
                <a:lnTo>
                  <a:pt x="7946709" y="59319"/>
                </a:lnTo>
                <a:lnTo>
                  <a:pt x="7954342" y="97124"/>
                </a:lnTo>
                <a:lnTo>
                  <a:pt x="7954342" y="4280004"/>
                </a:lnTo>
                <a:lnTo>
                  <a:pt x="7946709" y="4317809"/>
                </a:lnTo>
                <a:lnTo>
                  <a:pt x="7925895" y="4348681"/>
                </a:lnTo>
                <a:lnTo>
                  <a:pt x="7895023" y="4369495"/>
                </a:lnTo>
                <a:lnTo>
                  <a:pt x="7857218" y="4377128"/>
                </a:lnTo>
                <a:lnTo>
                  <a:pt x="97124" y="4377128"/>
                </a:lnTo>
                <a:lnTo>
                  <a:pt x="59318" y="4369495"/>
                </a:lnTo>
                <a:lnTo>
                  <a:pt x="28446" y="4348681"/>
                </a:lnTo>
                <a:lnTo>
                  <a:pt x="7632" y="4317809"/>
                </a:lnTo>
                <a:lnTo>
                  <a:pt x="0" y="4280004"/>
                </a:lnTo>
                <a:lnTo>
                  <a:pt x="0" y="97124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48132" y="1685954"/>
            <a:ext cx="7686040" cy="3962400"/>
          </a:xfrm>
          <a:custGeom>
            <a:avLst/>
            <a:gdLst/>
            <a:ahLst/>
            <a:cxnLst/>
            <a:rect l="l" t="t" r="r" b="b"/>
            <a:pathLst>
              <a:path w="7686040" h="3962400">
                <a:moveTo>
                  <a:pt x="7613440" y="0"/>
                </a:moveTo>
                <a:lnTo>
                  <a:pt x="72548" y="0"/>
                </a:lnTo>
                <a:lnTo>
                  <a:pt x="44309" y="5701"/>
                </a:lnTo>
                <a:lnTo>
                  <a:pt x="21249" y="21248"/>
                </a:lnTo>
                <a:lnTo>
                  <a:pt x="5701" y="44308"/>
                </a:lnTo>
                <a:lnTo>
                  <a:pt x="0" y="72547"/>
                </a:lnTo>
                <a:lnTo>
                  <a:pt x="0" y="3889504"/>
                </a:lnTo>
                <a:lnTo>
                  <a:pt x="5701" y="3917743"/>
                </a:lnTo>
                <a:lnTo>
                  <a:pt x="21249" y="3940803"/>
                </a:lnTo>
                <a:lnTo>
                  <a:pt x="44309" y="3956351"/>
                </a:lnTo>
                <a:lnTo>
                  <a:pt x="72548" y="3962052"/>
                </a:lnTo>
                <a:lnTo>
                  <a:pt x="7613440" y="3962052"/>
                </a:lnTo>
                <a:lnTo>
                  <a:pt x="7641679" y="3956351"/>
                </a:lnTo>
                <a:lnTo>
                  <a:pt x="7664739" y="3940803"/>
                </a:lnTo>
                <a:lnTo>
                  <a:pt x="7680286" y="3917743"/>
                </a:lnTo>
                <a:lnTo>
                  <a:pt x="7685987" y="3889504"/>
                </a:lnTo>
                <a:lnTo>
                  <a:pt x="7685987" y="72547"/>
                </a:lnTo>
                <a:lnTo>
                  <a:pt x="7680286" y="44308"/>
                </a:lnTo>
                <a:lnTo>
                  <a:pt x="7664739" y="21248"/>
                </a:lnTo>
                <a:lnTo>
                  <a:pt x="7641679" y="5701"/>
                </a:lnTo>
                <a:lnTo>
                  <a:pt x="76134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8132" y="1685954"/>
            <a:ext cx="7686040" cy="3962400"/>
          </a:xfrm>
          <a:custGeom>
            <a:avLst/>
            <a:gdLst/>
            <a:ahLst/>
            <a:cxnLst/>
            <a:rect l="l" t="t" r="r" b="b"/>
            <a:pathLst>
              <a:path w="7686040" h="3962400">
                <a:moveTo>
                  <a:pt x="0" y="72547"/>
                </a:moveTo>
                <a:lnTo>
                  <a:pt x="5701" y="44308"/>
                </a:lnTo>
                <a:lnTo>
                  <a:pt x="21248" y="21248"/>
                </a:lnTo>
                <a:lnTo>
                  <a:pt x="44308" y="5701"/>
                </a:lnTo>
                <a:lnTo>
                  <a:pt x="72547" y="0"/>
                </a:lnTo>
                <a:lnTo>
                  <a:pt x="7613440" y="0"/>
                </a:lnTo>
                <a:lnTo>
                  <a:pt x="7641679" y="5701"/>
                </a:lnTo>
                <a:lnTo>
                  <a:pt x="7664739" y="21248"/>
                </a:lnTo>
                <a:lnTo>
                  <a:pt x="7680286" y="44308"/>
                </a:lnTo>
                <a:lnTo>
                  <a:pt x="7685988" y="72547"/>
                </a:lnTo>
                <a:lnTo>
                  <a:pt x="7685988" y="3889505"/>
                </a:lnTo>
                <a:lnTo>
                  <a:pt x="7680286" y="3917743"/>
                </a:lnTo>
                <a:lnTo>
                  <a:pt x="7664739" y="3940804"/>
                </a:lnTo>
                <a:lnTo>
                  <a:pt x="7641679" y="3956351"/>
                </a:lnTo>
                <a:lnTo>
                  <a:pt x="7613440" y="3962053"/>
                </a:lnTo>
                <a:lnTo>
                  <a:pt x="72547" y="3962053"/>
                </a:lnTo>
                <a:lnTo>
                  <a:pt x="44308" y="3956351"/>
                </a:lnTo>
                <a:lnTo>
                  <a:pt x="21248" y="3940804"/>
                </a:lnTo>
                <a:lnTo>
                  <a:pt x="5701" y="3917743"/>
                </a:lnTo>
                <a:lnTo>
                  <a:pt x="0" y="3889505"/>
                </a:lnTo>
                <a:lnTo>
                  <a:pt x="0" y="72547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72055" y="1422825"/>
            <a:ext cx="174810" cy="1970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55561" y="1422825"/>
            <a:ext cx="174810" cy="1970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9067" y="1422825"/>
            <a:ext cx="174810" cy="1970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83358" y="2127467"/>
            <a:ext cx="7015534" cy="31789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6808" y="2167127"/>
            <a:ext cx="2353056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2320290" h="405130">
                <a:moveTo>
                  <a:pt x="2080736" y="0"/>
                </a:moveTo>
                <a:lnTo>
                  <a:pt x="238762" y="0"/>
                </a:lnTo>
                <a:lnTo>
                  <a:pt x="186196" y="7947"/>
                </a:lnTo>
                <a:lnTo>
                  <a:pt x="139928" y="30189"/>
                </a:lnTo>
                <a:lnTo>
                  <a:pt x="102357" y="64328"/>
                </a:lnTo>
                <a:lnTo>
                  <a:pt x="75883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339" y="2180686"/>
            <a:ext cx="2320290" cy="405130"/>
          </a:xfrm>
          <a:custGeom>
            <a:avLst/>
            <a:gdLst/>
            <a:ahLst/>
            <a:cxnLst/>
            <a:rect l="l" t="t" r="r" b="b"/>
            <a:pathLst>
              <a:path w="2320290" h="40513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4576" y="2221992"/>
            <a:ext cx="5821680" cy="1018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249088" y="121003"/>
                </a:moveTo>
                <a:lnTo>
                  <a:pt x="71023" y="121003"/>
                </a:lnTo>
                <a:lnTo>
                  <a:pt x="0" y="405099"/>
                </a:lnTo>
                <a:lnTo>
                  <a:pt x="0" y="994333"/>
                </a:lnTo>
                <a:lnTo>
                  <a:pt x="5798808" y="994333"/>
                </a:lnTo>
                <a:lnTo>
                  <a:pt x="5798808" y="503307"/>
                </a:lnTo>
                <a:lnTo>
                  <a:pt x="5791090" y="465080"/>
                </a:lnTo>
                <a:lnTo>
                  <a:pt x="5770043" y="433863"/>
                </a:lnTo>
                <a:lnTo>
                  <a:pt x="5738827" y="412817"/>
                </a:lnTo>
                <a:lnTo>
                  <a:pt x="5700600" y="405099"/>
                </a:lnTo>
                <a:lnTo>
                  <a:pt x="2320112" y="405099"/>
                </a:lnTo>
                <a:lnTo>
                  <a:pt x="2249088" y="121003"/>
                </a:lnTo>
                <a:close/>
              </a:path>
              <a:path w="5798820" h="994410">
                <a:moveTo>
                  <a:pt x="2080736" y="0"/>
                </a:moveTo>
                <a:lnTo>
                  <a:pt x="238761" y="0"/>
                </a:lnTo>
                <a:lnTo>
                  <a:pt x="186195" y="7947"/>
                </a:lnTo>
                <a:lnTo>
                  <a:pt x="139927" y="30189"/>
                </a:lnTo>
                <a:lnTo>
                  <a:pt x="102356" y="64328"/>
                </a:lnTo>
                <a:lnTo>
                  <a:pt x="75882" y="107963"/>
                </a:lnTo>
                <a:lnTo>
                  <a:pt x="73249" y="121003"/>
                </a:lnTo>
                <a:lnTo>
                  <a:pt x="2246247" y="121003"/>
                </a:lnTo>
                <a:lnTo>
                  <a:pt x="2217140" y="64328"/>
                </a:lnTo>
                <a:lnTo>
                  <a:pt x="2179570" y="30189"/>
                </a:lnTo>
                <a:lnTo>
                  <a:pt x="2133302" y="7947"/>
                </a:lnTo>
                <a:lnTo>
                  <a:pt x="208073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2080" y="2180686"/>
            <a:ext cx="5798820" cy="994410"/>
          </a:xfrm>
          <a:custGeom>
            <a:avLst/>
            <a:gdLst/>
            <a:ahLst/>
            <a:cxnLst/>
            <a:rect l="l" t="t" r="r" b="b"/>
            <a:pathLst>
              <a:path w="5798820" h="994410">
                <a:moveTo>
                  <a:pt x="238762" y="0"/>
                </a:moveTo>
                <a:lnTo>
                  <a:pt x="2080737" y="0"/>
                </a:lnTo>
                <a:lnTo>
                  <a:pt x="2133302" y="7947"/>
                </a:lnTo>
                <a:lnTo>
                  <a:pt x="2179570" y="30189"/>
                </a:lnTo>
                <a:lnTo>
                  <a:pt x="2217141" y="64328"/>
                </a:lnTo>
                <a:lnTo>
                  <a:pt x="2243616" y="107963"/>
                </a:lnTo>
                <a:lnTo>
                  <a:pt x="2246248" y="121002"/>
                </a:lnTo>
                <a:lnTo>
                  <a:pt x="2249089" y="121002"/>
                </a:lnTo>
                <a:lnTo>
                  <a:pt x="2320113" y="405099"/>
                </a:lnTo>
                <a:lnTo>
                  <a:pt x="5659479" y="405099"/>
                </a:lnTo>
                <a:lnTo>
                  <a:pt x="5700601" y="405099"/>
                </a:lnTo>
                <a:lnTo>
                  <a:pt x="5738828" y="412816"/>
                </a:lnTo>
                <a:lnTo>
                  <a:pt x="5770044" y="433863"/>
                </a:lnTo>
                <a:lnTo>
                  <a:pt x="5791091" y="465080"/>
                </a:lnTo>
                <a:lnTo>
                  <a:pt x="5798809" y="503307"/>
                </a:lnTo>
                <a:lnTo>
                  <a:pt x="5798809" y="994334"/>
                </a:lnTo>
                <a:lnTo>
                  <a:pt x="5659479" y="994334"/>
                </a:lnTo>
                <a:lnTo>
                  <a:pt x="1061850" y="994334"/>
                </a:lnTo>
                <a:lnTo>
                  <a:pt x="0" y="994334"/>
                </a:lnTo>
                <a:lnTo>
                  <a:pt x="0" y="405099"/>
                </a:lnTo>
                <a:lnTo>
                  <a:pt x="71024" y="121002"/>
                </a:lnTo>
                <a:lnTo>
                  <a:pt x="73250" y="121002"/>
                </a:lnTo>
                <a:lnTo>
                  <a:pt x="75883" y="107963"/>
                </a:lnTo>
                <a:lnTo>
                  <a:pt x="102357" y="64328"/>
                </a:lnTo>
                <a:lnTo>
                  <a:pt x="139928" y="30189"/>
                </a:lnTo>
                <a:lnTo>
                  <a:pt x="186196" y="7947"/>
                </a:lnTo>
                <a:lnTo>
                  <a:pt x="23876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3437716" y="0"/>
                </a:moveTo>
                <a:lnTo>
                  <a:pt x="166947" y="0"/>
                </a:lnTo>
                <a:lnTo>
                  <a:pt x="122566" y="5963"/>
                </a:lnTo>
                <a:lnTo>
                  <a:pt x="82685" y="22793"/>
                </a:lnTo>
                <a:lnTo>
                  <a:pt x="48897" y="48898"/>
                </a:lnTo>
                <a:lnTo>
                  <a:pt x="22793" y="82686"/>
                </a:lnTo>
                <a:lnTo>
                  <a:pt x="5963" y="122567"/>
                </a:lnTo>
                <a:lnTo>
                  <a:pt x="0" y="166949"/>
                </a:lnTo>
                <a:lnTo>
                  <a:pt x="5963" y="211331"/>
                </a:lnTo>
                <a:lnTo>
                  <a:pt x="22793" y="251212"/>
                </a:lnTo>
                <a:lnTo>
                  <a:pt x="48897" y="285001"/>
                </a:lnTo>
                <a:lnTo>
                  <a:pt x="82685" y="311105"/>
                </a:lnTo>
                <a:lnTo>
                  <a:pt x="122566" y="327935"/>
                </a:lnTo>
                <a:lnTo>
                  <a:pt x="166947" y="333899"/>
                </a:lnTo>
                <a:lnTo>
                  <a:pt x="3437716" y="333899"/>
                </a:lnTo>
                <a:lnTo>
                  <a:pt x="3482097" y="327935"/>
                </a:lnTo>
                <a:lnTo>
                  <a:pt x="3521978" y="311105"/>
                </a:lnTo>
                <a:lnTo>
                  <a:pt x="3555766" y="285001"/>
                </a:lnTo>
                <a:lnTo>
                  <a:pt x="3581870" y="251212"/>
                </a:lnTo>
                <a:lnTo>
                  <a:pt x="3598700" y="211331"/>
                </a:lnTo>
                <a:lnTo>
                  <a:pt x="3604663" y="166949"/>
                </a:lnTo>
                <a:lnTo>
                  <a:pt x="3598700" y="122567"/>
                </a:lnTo>
                <a:lnTo>
                  <a:pt x="3581870" y="82686"/>
                </a:lnTo>
                <a:lnTo>
                  <a:pt x="3555766" y="48898"/>
                </a:lnTo>
                <a:lnTo>
                  <a:pt x="3521978" y="22793"/>
                </a:lnTo>
                <a:lnTo>
                  <a:pt x="3482097" y="5963"/>
                </a:lnTo>
                <a:lnTo>
                  <a:pt x="3437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6544" y="2703633"/>
            <a:ext cx="3604895" cy="334010"/>
          </a:xfrm>
          <a:custGeom>
            <a:avLst/>
            <a:gdLst/>
            <a:ahLst/>
            <a:cxnLst/>
            <a:rect l="l" t="t" r="r" b="b"/>
            <a:pathLst>
              <a:path w="3604895" h="334010">
                <a:moveTo>
                  <a:pt x="0" y="166950"/>
                </a:moveTo>
                <a:lnTo>
                  <a:pt x="5963" y="122568"/>
                </a:lnTo>
                <a:lnTo>
                  <a:pt x="22793" y="82687"/>
                </a:lnTo>
                <a:lnTo>
                  <a:pt x="48898" y="48898"/>
                </a:lnTo>
                <a:lnTo>
                  <a:pt x="82686" y="22793"/>
                </a:lnTo>
                <a:lnTo>
                  <a:pt x="122566" y="5963"/>
                </a:lnTo>
                <a:lnTo>
                  <a:pt x="166948" y="0"/>
                </a:lnTo>
                <a:lnTo>
                  <a:pt x="3437717" y="0"/>
                </a:lnTo>
                <a:lnTo>
                  <a:pt x="3482098" y="5963"/>
                </a:lnTo>
                <a:lnTo>
                  <a:pt x="3521978" y="22793"/>
                </a:lnTo>
                <a:lnTo>
                  <a:pt x="3555767" y="48898"/>
                </a:lnTo>
                <a:lnTo>
                  <a:pt x="3581871" y="82687"/>
                </a:lnTo>
                <a:lnTo>
                  <a:pt x="3598701" y="122568"/>
                </a:lnTo>
                <a:lnTo>
                  <a:pt x="3604665" y="166950"/>
                </a:lnTo>
                <a:lnTo>
                  <a:pt x="3598701" y="211331"/>
                </a:lnTo>
                <a:lnTo>
                  <a:pt x="3581871" y="251212"/>
                </a:lnTo>
                <a:lnTo>
                  <a:pt x="3555767" y="285001"/>
                </a:lnTo>
                <a:lnTo>
                  <a:pt x="3521978" y="311106"/>
                </a:lnTo>
                <a:lnTo>
                  <a:pt x="3482098" y="327936"/>
                </a:lnTo>
                <a:lnTo>
                  <a:pt x="3437717" y="333900"/>
                </a:lnTo>
                <a:lnTo>
                  <a:pt x="166948" y="333900"/>
                </a:lnTo>
                <a:lnTo>
                  <a:pt x="122566" y="327936"/>
                </a:lnTo>
                <a:lnTo>
                  <a:pt x="82686" y="311106"/>
                </a:lnTo>
                <a:lnTo>
                  <a:pt x="48898" y="285001"/>
                </a:lnTo>
                <a:lnTo>
                  <a:pt x="22793" y="251212"/>
                </a:lnTo>
                <a:lnTo>
                  <a:pt x="5963" y="211331"/>
                </a:lnTo>
                <a:lnTo>
                  <a:pt x="0" y="16695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4081" y="2747806"/>
            <a:ext cx="1372870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400" dirty="0">
                <a:solidFill>
                  <a:srgbClr val="915E4D"/>
                </a:solidFill>
                <a:latin typeface="Malgun Gothic"/>
                <a:cs typeface="Malgun Gothic"/>
              </a:rPr>
              <a:t>ＢＵＤＤＹ-</a:t>
            </a:r>
            <a:r>
              <a:rPr sz="1400" spc="-5" dirty="0">
                <a:solidFill>
                  <a:srgbClr val="915E4D"/>
                </a:solidFill>
                <a:latin typeface="Malgun Gothic"/>
                <a:cs typeface="Malgun Gothic"/>
              </a:rPr>
              <a:t>I</a:t>
            </a:r>
            <a:r>
              <a:rPr sz="1400" dirty="0">
                <a:solidFill>
                  <a:srgbClr val="915E4D"/>
                </a:solidFill>
                <a:latin typeface="Malgun Gothic"/>
                <a:cs typeface="Malgun Gothic"/>
              </a:rPr>
              <a:t>NFO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3374" y="2740040"/>
            <a:ext cx="232009" cy="232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63374" y="2740040"/>
            <a:ext cx="232410" cy="232410"/>
          </a:xfrm>
          <a:custGeom>
            <a:avLst/>
            <a:gdLst/>
            <a:ahLst/>
            <a:cxnLst/>
            <a:rect l="l" t="t" r="r" b="b"/>
            <a:pathLst>
              <a:path w="232409" h="232410">
                <a:moveTo>
                  <a:pt x="0" y="88620"/>
                </a:moveTo>
                <a:lnTo>
                  <a:pt x="79469" y="75376"/>
                </a:lnTo>
                <a:lnTo>
                  <a:pt x="116005" y="0"/>
                </a:lnTo>
                <a:lnTo>
                  <a:pt x="152541" y="75376"/>
                </a:lnTo>
                <a:lnTo>
                  <a:pt x="232010" y="88620"/>
                </a:lnTo>
                <a:lnTo>
                  <a:pt x="175121" y="148448"/>
                </a:lnTo>
                <a:lnTo>
                  <a:pt x="187700" y="232010"/>
                </a:lnTo>
                <a:lnTo>
                  <a:pt x="116005" y="193609"/>
                </a:lnTo>
                <a:lnTo>
                  <a:pt x="44309" y="232010"/>
                </a:lnTo>
                <a:lnTo>
                  <a:pt x="56888" y="148448"/>
                </a:lnTo>
                <a:lnTo>
                  <a:pt x="0" y="8862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9264" y="2764754"/>
            <a:ext cx="182586" cy="182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480" y="2764754"/>
            <a:ext cx="182586" cy="182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7694" y="2764754"/>
            <a:ext cx="182586" cy="182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14277" y="3660705"/>
            <a:ext cx="7520305" cy="706120"/>
          </a:xfrm>
          <a:custGeom>
            <a:avLst/>
            <a:gdLst/>
            <a:ahLst/>
            <a:cxnLst/>
            <a:rect l="l" t="t" r="r" b="b"/>
            <a:pathLst>
              <a:path w="7520305" h="706120">
                <a:moveTo>
                  <a:pt x="1028029" y="561082"/>
                </a:moveTo>
                <a:lnTo>
                  <a:pt x="986387" y="581397"/>
                </a:lnTo>
                <a:lnTo>
                  <a:pt x="940637" y="599479"/>
                </a:lnTo>
                <a:lnTo>
                  <a:pt x="890780" y="615330"/>
                </a:lnTo>
                <a:lnTo>
                  <a:pt x="836815" y="628947"/>
                </a:lnTo>
                <a:lnTo>
                  <a:pt x="778742" y="640332"/>
                </a:lnTo>
                <a:lnTo>
                  <a:pt x="818182" y="705817"/>
                </a:lnTo>
                <a:lnTo>
                  <a:pt x="875317" y="695072"/>
                </a:lnTo>
                <a:lnTo>
                  <a:pt x="929743" y="680993"/>
                </a:lnTo>
                <a:lnTo>
                  <a:pt x="981461" y="663580"/>
                </a:lnTo>
                <a:lnTo>
                  <a:pt x="1030470" y="642833"/>
                </a:lnTo>
                <a:lnTo>
                  <a:pt x="1076770" y="618752"/>
                </a:lnTo>
                <a:lnTo>
                  <a:pt x="1028029" y="561082"/>
                </a:lnTo>
                <a:close/>
              </a:path>
              <a:path w="7520305" h="706120">
                <a:moveTo>
                  <a:pt x="1205506" y="555500"/>
                </a:moveTo>
                <a:lnTo>
                  <a:pt x="1165696" y="617264"/>
                </a:lnTo>
                <a:lnTo>
                  <a:pt x="1213335" y="625598"/>
                </a:lnTo>
                <a:lnTo>
                  <a:pt x="1260707" y="638100"/>
                </a:lnTo>
                <a:lnTo>
                  <a:pt x="1307811" y="654769"/>
                </a:lnTo>
                <a:lnTo>
                  <a:pt x="1354647" y="675604"/>
                </a:lnTo>
                <a:lnTo>
                  <a:pt x="1401216" y="700608"/>
                </a:lnTo>
                <a:lnTo>
                  <a:pt x="1452933" y="644053"/>
                </a:lnTo>
                <a:lnTo>
                  <a:pt x="1406007" y="619675"/>
                </a:lnTo>
                <a:lnTo>
                  <a:pt x="1357802" y="598631"/>
                </a:lnTo>
                <a:lnTo>
                  <a:pt x="1308317" y="580920"/>
                </a:lnTo>
                <a:lnTo>
                  <a:pt x="1257552" y="566543"/>
                </a:lnTo>
                <a:lnTo>
                  <a:pt x="1205506" y="555500"/>
                </a:lnTo>
                <a:close/>
              </a:path>
              <a:path w="7520305" h="706120">
                <a:moveTo>
                  <a:pt x="3723678" y="28277"/>
                </a:moveTo>
                <a:lnTo>
                  <a:pt x="3469182" y="28277"/>
                </a:lnTo>
                <a:lnTo>
                  <a:pt x="3469182" y="426764"/>
                </a:lnTo>
                <a:lnTo>
                  <a:pt x="3466295" y="479435"/>
                </a:lnTo>
                <a:lnTo>
                  <a:pt x="3457633" y="528503"/>
                </a:lnTo>
                <a:lnTo>
                  <a:pt x="3443197" y="573970"/>
                </a:lnTo>
                <a:lnTo>
                  <a:pt x="3422986" y="615836"/>
                </a:lnTo>
                <a:lnTo>
                  <a:pt x="3397001" y="654099"/>
                </a:lnTo>
                <a:lnTo>
                  <a:pt x="3471415" y="699491"/>
                </a:lnTo>
                <a:lnTo>
                  <a:pt x="3496046" y="659873"/>
                </a:lnTo>
                <a:lnTo>
                  <a:pt x="3515765" y="616624"/>
                </a:lnTo>
                <a:lnTo>
                  <a:pt x="3530573" y="569743"/>
                </a:lnTo>
                <a:lnTo>
                  <a:pt x="3540470" y="519231"/>
                </a:lnTo>
                <a:lnTo>
                  <a:pt x="3545456" y="465087"/>
                </a:lnTo>
                <a:lnTo>
                  <a:pt x="3723678" y="465087"/>
                </a:lnTo>
                <a:lnTo>
                  <a:pt x="3723678" y="391789"/>
                </a:lnTo>
                <a:lnTo>
                  <a:pt x="3545456" y="391789"/>
                </a:lnTo>
                <a:lnTo>
                  <a:pt x="3545456" y="281284"/>
                </a:lnTo>
                <a:lnTo>
                  <a:pt x="3723678" y="281284"/>
                </a:lnTo>
                <a:lnTo>
                  <a:pt x="3723678" y="207987"/>
                </a:lnTo>
                <a:lnTo>
                  <a:pt x="3545456" y="207987"/>
                </a:lnTo>
                <a:lnTo>
                  <a:pt x="3545456" y="102320"/>
                </a:lnTo>
                <a:lnTo>
                  <a:pt x="3723678" y="102320"/>
                </a:lnTo>
                <a:lnTo>
                  <a:pt x="3723678" y="28277"/>
                </a:lnTo>
                <a:close/>
              </a:path>
              <a:path w="7520305" h="706120">
                <a:moveTo>
                  <a:pt x="3565177" y="615776"/>
                </a:moveTo>
                <a:lnTo>
                  <a:pt x="3588245" y="693539"/>
                </a:lnTo>
                <a:lnTo>
                  <a:pt x="3643683" y="693539"/>
                </a:lnTo>
                <a:lnTo>
                  <a:pt x="3678681" y="688446"/>
                </a:lnTo>
                <a:lnTo>
                  <a:pt x="3703679" y="673168"/>
                </a:lnTo>
                <a:lnTo>
                  <a:pt x="3718678" y="647704"/>
                </a:lnTo>
                <a:lnTo>
                  <a:pt x="3722738" y="618752"/>
                </a:lnTo>
                <a:lnTo>
                  <a:pt x="3610197" y="618752"/>
                </a:lnTo>
                <a:lnTo>
                  <a:pt x="3600965" y="618566"/>
                </a:lnTo>
                <a:lnTo>
                  <a:pt x="3590382" y="618008"/>
                </a:lnTo>
                <a:lnTo>
                  <a:pt x="3578455" y="617078"/>
                </a:lnTo>
                <a:lnTo>
                  <a:pt x="3565177" y="615776"/>
                </a:lnTo>
                <a:close/>
              </a:path>
              <a:path w="7520305" h="706120">
                <a:moveTo>
                  <a:pt x="3183432" y="519781"/>
                </a:moveTo>
                <a:lnTo>
                  <a:pt x="3147016" y="556594"/>
                </a:lnTo>
                <a:lnTo>
                  <a:pt x="3112181" y="587034"/>
                </a:lnTo>
                <a:lnTo>
                  <a:pt x="3078927" y="611102"/>
                </a:lnTo>
                <a:lnTo>
                  <a:pt x="3047255" y="628798"/>
                </a:lnTo>
                <a:lnTo>
                  <a:pt x="3101205" y="690562"/>
                </a:lnTo>
                <a:lnTo>
                  <a:pt x="3134482" y="669866"/>
                </a:lnTo>
                <a:lnTo>
                  <a:pt x="3169572" y="642379"/>
                </a:lnTo>
                <a:lnTo>
                  <a:pt x="3206477" y="608102"/>
                </a:lnTo>
                <a:lnTo>
                  <a:pt x="3245196" y="567034"/>
                </a:lnTo>
                <a:lnTo>
                  <a:pt x="3183432" y="519781"/>
                </a:lnTo>
                <a:close/>
              </a:path>
              <a:path w="7520305" h="706120">
                <a:moveTo>
                  <a:pt x="3330027" y="519781"/>
                </a:moveTo>
                <a:lnTo>
                  <a:pt x="3268264" y="569267"/>
                </a:lnTo>
                <a:lnTo>
                  <a:pt x="3295169" y="584917"/>
                </a:lnTo>
                <a:lnTo>
                  <a:pt x="3319331" y="603219"/>
                </a:lnTo>
                <a:lnTo>
                  <a:pt x="3340748" y="624171"/>
                </a:lnTo>
                <a:lnTo>
                  <a:pt x="3359421" y="647774"/>
                </a:lnTo>
                <a:lnTo>
                  <a:pt x="3423418" y="590847"/>
                </a:lnTo>
                <a:lnTo>
                  <a:pt x="3400977" y="568964"/>
                </a:lnTo>
                <a:lnTo>
                  <a:pt x="3377932" y="549826"/>
                </a:lnTo>
                <a:lnTo>
                  <a:pt x="3354282" y="533432"/>
                </a:lnTo>
                <a:lnTo>
                  <a:pt x="3330027" y="519781"/>
                </a:lnTo>
                <a:close/>
              </a:path>
              <a:path w="7520305" h="706120">
                <a:moveTo>
                  <a:pt x="3723678" y="465087"/>
                </a:moveTo>
                <a:lnTo>
                  <a:pt x="3647776" y="465087"/>
                </a:lnTo>
                <a:lnTo>
                  <a:pt x="3647776" y="596056"/>
                </a:lnTo>
                <a:lnTo>
                  <a:pt x="3646381" y="605660"/>
                </a:lnTo>
                <a:lnTo>
                  <a:pt x="3642195" y="612520"/>
                </a:lnTo>
                <a:lnTo>
                  <a:pt x="3635218" y="616636"/>
                </a:lnTo>
                <a:lnTo>
                  <a:pt x="3625449" y="618008"/>
                </a:lnTo>
                <a:lnTo>
                  <a:pt x="3610197" y="618752"/>
                </a:lnTo>
                <a:lnTo>
                  <a:pt x="3722738" y="618752"/>
                </a:lnTo>
                <a:lnTo>
                  <a:pt x="3723612" y="612520"/>
                </a:lnTo>
                <a:lnTo>
                  <a:pt x="3723678" y="465087"/>
                </a:lnTo>
                <a:close/>
              </a:path>
              <a:path w="7520305" h="706120">
                <a:moveTo>
                  <a:pt x="3450950" y="433090"/>
                </a:moveTo>
                <a:lnTo>
                  <a:pt x="3067719" y="433090"/>
                </a:lnTo>
                <a:lnTo>
                  <a:pt x="3067719" y="503783"/>
                </a:lnTo>
                <a:lnTo>
                  <a:pt x="3450950" y="503783"/>
                </a:lnTo>
                <a:lnTo>
                  <a:pt x="3450950" y="433090"/>
                </a:lnTo>
                <a:close/>
              </a:path>
              <a:path w="7520305" h="706120">
                <a:moveTo>
                  <a:pt x="3208733" y="150315"/>
                </a:moveTo>
                <a:lnTo>
                  <a:pt x="3132458" y="150315"/>
                </a:lnTo>
                <a:lnTo>
                  <a:pt x="3132458" y="433090"/>
                </a:lnTo>
                <a:lnTo>
                  <a:pt x="3208733" y="433090"/>
                </a:lnTo>
                <a:lnTo>
                  <a:pt x="3208733" y="384348"/>
                </a:lnTo>
                <a:lnTo>
                  <a:pt x="3394024" y="384348"/>
                </a:lnTo>
                <a:lnTo>
                  <a:pt x="3394024" y="315516"/>
                </a:lnTo>
                <a:lnTo>
                  <a:pt x="3208733" y="315516"/>
                </a:lnTo>
                <a:lnTo>
                  <a:pt x="3208733" y="267519"/>
                </a:lnTo>
                <a:lnTo>
                  <a:pt x="3394024" y="267519"/>
                </a:lnTo>
                <a:lnTo>
                  <a:pt x="3394024" y="198313"/>
                </a:lnTo>
                <a:lnTo>
                  <a:pt x="3208733" y="198313"/>
                </a:lnTo>
                <a:lnTo>
                  <a:pt x="3208733" y="150315"/>
                </a:lnTo>
                <a:close/>
              </a:path>
              <a:path w="7520305" h="706120">
                <a:moveTo>
                  <a:pt x="3394024" y="384348"/>
                </a:moveTo>
                <a:lnTo>
                  <a:pt x="3317749" y="384348"/>
                </a:lnTo>
                <a:lnTo>
                  <a:pt x="3317749" y="433090"/>
                </a:lnTo>
                <a:lnTo>
                  <a:pt x="3394024" y="433090"/>
                </a:lnTo>
                <a:lnTo>
                  <a:pt x="3394024" y="384348"/>
                </a:lnTo>
                <a:close/>
              </a:path>
              <a:path w="7520305" h="706120">
                <a:moveTo>
                  <a:pt x="3723678" y="281284"/>
                </a:moveTo>
                <a:lnTo>
                  <a:pt x="3647776" y="281284"/>
                </a:lnTo>
                <a:lnTo>
                  <a:pt x="3647776" y="391789"/>
                </a:lnTo>
                <a:lnTo>
                  <a:pt x="3723678" y="391789"/>
                </a:lnTo>
                <a:lnTo>
                  <a:pt x="3723678" y="281284"/>
                </a:lnTo>
                <a:close/>
              </a:path>
              <a:path w="7520305" h="706120">
                <a:moveTo>
                  <a:pt x="3394024" y="267519"/>
                </a:moveTo>
                <a:lnTo>
                  <a:pt x="3317749" y="267519"/>
                </a:lnTo>
                <a:lnTo>
                  <a:pt x="3317749" y="315516"/>
                </a:lnTo>
                <a:lnTo>
                  <a:pt x="3394024" y="315516"/>
                </a:lnTo>
                <a:lnTo>
                  <a:pt x="3394024" y="267519"/>
                </a:lnTo>
                <a:close/>
              </a:path>
              <a:path w="7520305" h="706120">
                <a:moveTo>
                  <a:pt x="3723678" y="102320"/>
                </a:moveTo>
                <a:lnTo>
                  <a:pt x="3647776" y="102320"/>
                </a:lnTo>
                <a:lnTo>
                  <a:pt x="3647776" y="207987"/>
                </a:lnTo>
                <a:lnTo>
                  <a:pt x="3723678" y="207987"/>
                </a:lnTo>
                <a:lnTo>
                  <a:pt x="3723678" y="102320"/>
                </a:lnTo>
                <a:close/>
              </a:path>
              <a:path w="7520305" h="706120">
                <a:moveTo>
                  <a:pt x="3394024" y="150315"/>
                </a:moveTo>
                <a:lnTo>
                  <a:pt x="3317749" y="150315"/>
                </a:lnTo>
                <a:lnTo>
                  <a:pt x="3317749" y="198313"/>
                </a:lnTo>
                <a:lnTo>
                  <a:pt x="3394024" y="198313"/>
                </a:lnTo>
                <a:lnTo>
                  <a:pt x="3394024" y="150315"/>
                </a:lnTo>
                <a:close/>
              </a:path>
              <a:path w="7520305" h="706120">
                <a:moveTo>
                  <a:pt x="3445742" y="79250"/>
                </a:moveTo>
                <a:lnTo>
                  <a:pt x="3073671" y="79250"/>
                </a:lnTo>
                <a:lnTo>
                  <a:pt x="3073671" y="150315"/>
                </a:lnTo>
                <a:lnTo>
                  <a:pt x="3445742" y="150315"/>
                </a:lnTo>
                <a:lnTo>
                  <a:pt x="3445742" y="79250"/>
                </a:lnTo>
                <a:close/>
              </a:path>
              <a:path w="7520305" h="706120">
                <a:moveTo>
                  <a:pt x="3208733" y="7813"/>
                </a:moveTo>
                <a:lnTo>
                  <a:pt x="3132458" y="7813"/>
                </a:lnTo>
                <a:lnTo>
                  <a:pt x="3132458" y="79250"/>
                </a:lnTo>
                <a:lnTo>
                  <a:pt x="3208733" y="79250"/>
                </a:lnTo>
                <a:lnTo>
                  <a:pt x="3208733" y="7813"/>
                </a:lnTo>
                <a:close/>
              </a:path>
              <a:path w="7520305" h="706120">
                <a:moveTo>
                  <a:pt x="3394024" y="7813"/>
                </a:moveTo>
                <a:lnTo>
                  <a:pt x="3317749" y="7813"/>
                </a:lnTo>
                <a:lnTo>
                  <a:pt x="3317749" y="79250"/>
                </a:lnTo>
                <a:lnTo>
                  <a:pt x="3394024" y="79250"/>
                </a:lnTo>
                <a:lnTo>
                  <a:pt x="3394024" y="7813"/>
                </a:lnTo>
                <a:close/>
              </a:path>
              <a:path w="7520305" h="706120">
                <a:moveTo>
                  <a:pt x="6458983" y="652238"/>
                </a:moveTo>
                <a:lnTo>
                  <a:pt x="6356447" y="652238"/>
                </a:lnTo>
                <a:lnTo>
                  <a:pt x="6400723" y="702096"/>
                </a:lnTo>
                <a:lnTo>
                  <a:pt x="6445403" y="666532"/>
                </a:lnTo>
                <a:lnTo>
                  <a:pt x="6458983" y="652238"/>
                </a:lnTo>
                <a:close/>
              </a:path>
              <a:path w="7520305" h="706120">
                <a:moveTo>
                  <a:pt x="6356447" y="434578"/>
                </a:moveTo>
                <a:lnTo>
                  <a:pt x="6140274" y="434578"/>
                </a:lnTo>
                <a:lnTo>
                  <a:pt x="6140274" y="694283"/>
                </a:lnTo>
                <a:lnTo>
                  <a:pt x="6216177" y="694283"/>
                </a:lnTo>
                <a:lnTo>
                  <a:pt x="6216177" y="660053"/>
                </a:lnTo>
                <a:lnTo>
                  <a:pt x="6356447" y="660053"/>
                </a:lnTo>
                <a:lnTo>
                  <a:pt x="6356447" y="652238"/>
                </a:lnTo>
                <a:lnTo>
                  <a:pt x="6458983" y="652238"/>
                </a:lnTo>
                <a:lnTo>
                  <a:pt x="6478424" y="631775"/>
                </a:lnTo>
                <a:lnTo>
                  <a:pt x="6356447" y="631775"/>
                </a:lnTo>
                <a:lnTo>
                  <a:pt x="6356447" y="588987"/>
                </a:lnTo>
                <a:lnTo>
                  <a:pt x="6216177" y="588987"/>
                </a:lnTo>
                <a:lnTo>
                  <a:pt x="6216177" y="505272"/>
                </a:lnTo>
                <a:lnTo>
                  <a:pt x="6356447" y="505272"/>
                </a:lnTo>
                <a:lnTo>
                  <a:pt x="6356447" y="434578"/>
                </a:lnTo>
                <a:close/>
              </a:path>
              <a:path w="7520305" h="706120">
                <a:moveTo>
                  <a:pt x="6356447" y="660053"/>
                </a:moveTo>
                <a:lnTo>
                  <a:pt x="6280174" y="660053"/>
                </a:lnTo>
                <a:lnTo>
                  <a:pt x="6280174" y="694283"/>
                </a:lnTo>
                <a:lnTo>
                  <a:pt x="6356447" y="694283"/>
                </a:lnTo>
                <a:lnTo>
                  <a:pt x="6356447" y="660053"/>
                </a:lnTo>
                <a:close/>
              </a:path>
              <a:path w="7520305" h="706120">
                <a:moveTo>
                  <a:pt x="6658940" y="440531"/>
                </a:moveTo>
                <a:lnTo>
                  <a:pt x="6582666" y="440531"/>
                </a:lnTo>
                <a:lnTo>
                  <a:pt x="6582709" y="597126"/>
                </a:lnTo>
                <a:lnTo>
                  <a:pt x="6587526" y="633426"/>
                </a:lnTo>
                <a:lnTo>
                  <a:pt x="6602107" y="659587"/>
                </a:lnTo>
                <a:lnTo>
                  <a:pt x="6626407" y="675284"/>
                </a:lnTo>
                <a:lnTo>
                  <a:pt x="6660428" y="680516"/>
                </a:lnTo>
                <a:lnTo>
                  <a:pt x="6701729" y="680516"/>
                </a:lnTo>
                <a:lnTo>
                  <a:pt x="6742470" y="673633"/>
                </a:lnTo>
                <a:lnTo>
                  <a:pt x="6777817" y="636007"/>
                </a:lnTo>
                <a:lnTo>
                  <a:pt x="6788711" y="602753"/>
                </a:lnTo>
                <a:lnTo>
                  <a:pt x="6677916" y="602753"/>
                </a:lnTo>
                <a:lnTo>
                  <a:pt x="6669614" y="601660"/>
                </a:lnTo>
                <a:lnTo>
                  <a:pt x="6663684" y="598382"/>
                </a:lnTo>
                <a:lnTo>
                  <a:pt x="6660126" y="592917"/>
                </a:lnTo>
                <a:lnTo>
                  <a:pt x="6658940" y="585266"/>
                </a:lnTo>
                <a:lnTo>
                  <a:pt x="6658940" y="440531"/>
                </a:lnTo>
                <a:close/>
              </a:path>
              <a:path w="7520305" h="706120">
                <a:moveTo>
                  <a:pt x="6546947" y="440531"/>
                </a:moveTo>
                <a:lnTo>
                  <a:pt x="6473277" y="440531"/>
                </a:lnTo>
                <a:lnTo>
                  <a:pt x="6467889" y="487828"/>
                </a:lnTo>
                <a:lnTo>
                  <a:pt x="6453513" y="530601"/>
                </a:lnTo>
                <a:lnTo>
                  <a:pt x="6430147" y="568850"/>
                </a:lnTo>
                <a:lnTo>
                  <a:pt x="6397792" y="602575"/>
                </a:lnTo>
                <a:lnTo>
                  <a:pt x="6356447" y="631775"/>
                </a:lnTo>
                <a:lnTo>
                  <a:pt x="6478424" y="631775"/>
                </a:lnTo>
                <a:lnTo>
                  <a:pt x="6510391" y="586662"/>
                </a:lnTo>
                <a:lnTo>
                  <a:pt x="6530700" y="542354"/>
                </a:lnTo>
                <a:lnTo>
                  <a:pt x="6542886" y="495133"/>
                </a:lnTo>
                <a:lnTo>
                  <a:pt x="6546947" y="444996"/>
                </a:lnTo>
                <a:lnTo>
                  <a:pt x="6546947" y="440531"/>
                </a:lnTo>
                <a:close/>
              </a:path>
              <a:path w="7520305" h="706120">
                <a:moveTo>
                  <a:pt x="6727774" y="519781"/>
                </a:moveTo>
                <a:lnTo>
                  <a:pt x="6721564" y="568023"/>
                </a:lnTo>
                <a:lnTo>
                  <a:pt x="6701728" y="601346"/>
                </a:lnTo>
                <a:lnTo>
                  <a:pt x="6693170" y="602753"/>
                </a:lnTo>
                <a:lnTo>
                  <a:pt x="6788711" y="602753"/>
                </a:lnTo>
                <a:lnTo>
                  <a:pt x="6793816" y="582801"/>
                </a:lnTo>
                <a:lnTo>
                  <a:pt x="6800698" y="546571"/>
                </a:lnTo>
                <a:lnTo>
                  <a:pt x="6727774" y="519781"/>
                </a:lnTo>
                <a:close/>
              </a:path>
              <a:path w="7520305" h="706120">
                <a:moveTo>
                  <a:pt x="6356447" y="505272"/>
                </a:moveTo>
                <a:lnTo>
                  <a:pt x="6280174" y="505272"/>
                </a:lnTo>
                <a:lnTo>
                  <a:pt x="6280174" y="588987"/>
                </a:lnTo>
                <a:lnTo>
                  <a:pt x="6356447" y="588987"/>
                </a:lnTo>
                <a:lnTo>
                  <a:pt x="6356447" y="505272"/>
                </a:lnTo>
                <a:close/>
              </a:path>
              <a:path w="7520305" h="706120">
                <a:moveTo>
                  <a:pt x="6484439" y="268263"/>
                </a:moveTo>
                <a:lnTo>
                  <a:pt x="6408166" y="268263"/>
                </a:lnTo>
                <a:lnTo>
                  <a:pt x="6408166" y="440531"/>
                </a:lnTo>
                <a:lnTo>
                  <a:pt x="6735215" y="440531"/>
                </a:lnTo>
                <a:lnTo>
                  <a:pt x="6735215" y="367605"/>
                </a:lnTo>
                <a:lnTo>
                  <a:pt x="6484439" y="367605"/>
                </a:lnTo>
                <a:lnTo>
                  <a:pt x="6484439" y="268263"/>
                </a:lnTo>
                <a:close/>
              </a:path>
              <a:path w="7520305" h="706120">
                <a:moveTo>
                  <a:pt x="6356447" y="333002"/>
                </a:moveTo>
                <a:lnTo>
                  <a:pt x="6139530" y="333002"/>
                </a:lnTo>
                <a:lnTo>
                  <a:pt x="6139530" y="404068"/>
                </a:lnTo>
                <a:lnTo>
                  <a:pt x="6356447" y="404068"/>
                </a:lnTo>
                <a:lnTo>
                  <a:pt x="6356447" y="333002"/>
                </a:lnTo>
                <a:close/>
              </a:path>
              <a:path w="7520305" h="706120">
                <a:moveTo>
                  <a:pt x="6735215" y="258588"/>
                </a:moveTo>
                <a:lnTo>
                  <a:pt x="6658940" y="258588"/>
                </a:lnTo>
                <a:lnTo>
                  <a:pt x="6658940" y="367605"/>
                </a:lnTo>
                <a:lnTo>
                  <a:pt x="6735215" y="367605"/>
                </a:lnTo>
                <a:lnTo>
                  <a:pt x="6735215" y="258588"/>
                </a:lnTo>
                <a:close/>
              </a:path>
              <a:path w="7520305" h="706120">
                <a:moveTo>
                  <a:pt x="6356447" y="231800"/>
                </a:moveTo>
                <a:lnTo>
                  <a:pt x="6139530" y="231800"/>
                </a:lnTo>
                <a:lnTo>
                  <a:pt x="6139530" y="302493"/>
                </a:lnTo>
                <a:lnTo>
                  <a:pt x="6356447" y="302493"/>
                </a:lnTo>
                <a:lnTo>
                  <a:pt x="6356447" y="231800"/>
                </a:lnTo>
                <a:close/>
              </a:path>
              <a:path w="7520305" h="706120">
                <a:moveTo>
                  <a:pt x="6458767" y="27533"/>
                </a:moveTo>
                <a:lnTo>
                  <a:pt x="6442698" y="77995"/>
                </a:lnTo>
                <a:lnTo>
                  <a:pt x="6420164" y="126318"/>
                </a:lnTo>
                <a:lnTo>
                  <a:pt x="6391166" y="172501"/>
                </a:lnTo>
                <a:lnTo>
                  <a:pt x="6355703" y="216545"/>
                </a:lnTo>
                <a:lnTo>
                  <a:pt x="6383237" y="292818"/>
                </a:lnTo>
                <a:lnTo>
                  <a:pt x="6388004" y="288354"/>
                </a:lnTo>
                <a:lnTo>
                  <a:pt x="6393748" y="282773"/>
                </a:lnTo>
                <a:lnTo>
                  <a:pt x="6400468" y="276076"/>
                </a:lnTo>
                <a:lnTo>
                  <a:pt x="6408166" y="268263"/>
                </a:lnTo>
                <a:lnTo>
                  <a:pt x="6484439" y="268263"/>
                </a:lnTo>
                <a:lnTo>
                  <a:pt x="6484439" y="258588"/>
                </a:lnTo>
                <a:lnTo>
                  <a:pt x="6735215" y="258588"/>
                </a:lnTo>
                <a:lnTo>
                  <a:pt x="6735215" y="256357"/>
                </a:lnTo>
                <a:lnTo>
                  <a:pt x="6780170" y="256357"/>
                </a:lnTo>
                <a:lnTo>
                  <a:pt x="6799211" y="202778"/>
                </a:lnTo>
                <a:lnTo>
                  <a:pt x="6783006" y="185291"/>
                </a:lnTo>
                <a:lnTo>
                  <a:pt x="6471417" y="185291"/>
                </a:lnTo>
                <a:lnTo>
                  <a:pt x="6490020" y="153293"/>
                </a:lnTo>
                <a:lnTo>
                  <a:pt x="6506019" y="121667"/>
                </a:lnTo>
                <a:lnTo>
                  <a:pt x="6519414" y="90413"/>
                </a:lnTo>
                <a:lnTo>
                  <a:pt x="6530204" y="59531"/>
                </a:lnTo>
                <a:lnTo>
                  <a:pt x="6458767" y="27533"/>
                </a:lnTo>
                <a:close/>
              </a:path>
              <a:path w="7520305" h="706120">
                <a:moveTo>
                  <a:pt x="6780170" y="256357"/>
                </a:moveTo>
                <a:lnTo>
                  <a:pt x="6735215" y="256357"/>
                </a:lnTo>
                <a:lnTo>
                  <a:pt x="6740982" y="263658"/>
                </a:lnTo>
                <a:lnTo>
                  <a:pt x="6748237" y="272169"/>
                </a:lnTo>
                <a:lnTo>
                  <a:pt x="6756981" y="281889"/>
                </a:lnTo>
                <a:lnTo>
                  <a:pt x="6767212" y="292818"/>
                </a:lnTo>
                <a:lnTo>
                  <a:pt x="6780170" y="256357"/>
                </a:lnTo>
                <a:close/>
              </a:path>
              <a:path w="7520305" h="706120">
                <a:moveTo>
                  <a:pt x="6366493" y="129108"/>
                </a:moveTo>
                <a:lnTo>
                  <a:pt x="6114229" y="129108"/>
                </a:lnTo>
                <a:lnTo>
                  <a:pt x="6114229" y="199801"/>
                </a:lnTo>
                <a:lnTo>
                  <a:pt x="6366493" y="199801"/>
                </a:lnTo>
                <a:lnTo>
                  <a:pt x="6366493" y="129108"/>
                </a:lnTo>
                <a:close/>
              </a:path>
              <a:path w="7520305" h="706120">
                <a:moveTo>
                  <a:pt x="6698752" y="28277"/>
                </a:moveTo>
                <a:lnTo>
                  <a:pt x="6540994" y="28277"/>
                </a:lnTo>
                <a:lnTo>
                  <a:pt x="6540994" y="101575"/>
                </a:lnTo>
                <a:lnTo>
                  <a:pt x="6643686" y="101575"/>
                </a:lnTo>
                <a:lnTo>
                  <a:pt x="6650499" y="119225"/>
                </a:lnTo>
                <a:lnTo>
                  <a:pt x="6659777" y="139061"/>
                </a:lnTo>
                <a:lnTo>
                  <a:pt x="6671521" y="161083"/>
                </a:lnTo>
                <a:lnTo>
                  <a:pt x="6685729" y="185291"/>
                </a:lnTo>
                <a:lnTo>
                  <a:pt x="6783006" y="185291"/>
                </a:lnTo>
                <a:lnTo>
                  <a:pt x="6763632" y="164385"/>
                </a:lnTo>
                <a:lnTo>
                  <a:pt x="6735029" y="122504"/>
                </a:lnTo>
                <a:lnTo>
                  <a:pt x="6713402" y="77135"/>
                </a:lnTo>
                <a:lnTo>
                  <a:pt x="6698752" y="28277"/>
                </a:lnTo>
                <a:close/>
              </a:path>
              <a:path w="7520305" h="706120">
                <a:moveTo>
                  <a:pt x="6356447" y="30510"/>
                </a:moveTo>
                <a:lnTo>
                  <a:pt x="6139530" y="30510"/>
                </a:lnTo>
                <a:lnTo>
                  <a:pt x="6139530" y="101575"/>
                </a:lnTo>
                <a:lnTo>
                  <a:pt x="6356447" y="101575"/>
                </a:lnTo>
                <a:lnTo>
                  <a:pt x="6356447" y="30510"/>
                </a:lnTo>
                <a:close/>
              </a:path>
              <a:path w="7520305" h="706120">
                <a:moveTo>
                  <a:pt x="2578446" y="434578"/>
                </a:moveTo>
                <a:lnTo>
                  <a:pt x="2333995" y="434578"/>
                </a:lnTo>
                <a:lnTo>
                  <a:pt x="2333995" y="694283"/>
                </a:lnTo>
                <a:lnTo>
                  <a:pt x="2410270" y="694283"/>
                </a:lnTo>
                <a:lnTo>
                  <a:pt x="2410270" y="660053"/>
                </a:lnTo>
                <a:lnTo>
                  <a:pt x="2578446" y="660053"/>
                </a:lnTo>
                <a:lnTo>
                  <a:pt x="2578446" y="588987"/>
                </a:lnTo>
                <a:lnTo>
                  <a:pt x="2410270" y="588987"/>
                </a:lnTo>
                <a:lnTo>
                  <a:pt x="2410270" y="505272"/>
                </a:lnTo>
                <a:lnTo>
                  <a:pt x="2578446" y="505272"/>
                </a:lnTo>
                <a:lnTo>
                  <a:pt x="2578446" y="434578"/>
                </a:lnTo>
                <a:close/>
              </a:path>
              <a:path w="7520305" h="706120">
                <a:moveTo>
                  <a:pt x="2578446" y="660053"/>
                </a:moveTo>
                <a:lnTo>
                  <a:pt x="2502171" y="660053"/>
                </a:lnTo>
                <a:lnTo>
                  <a:pt x="2502171" y="690562"/>
                </a:lnTo>
                <a:lnTo>
                  <a:pt x="2578446" y="690562"/>
                </a:lnTo>
                <a:lnTo>
                  <a:pt x="2578446" y="660053"/>
                </a:lnTo>
                <a:close/>
              </a:path>
              <a:path w="7520305" h="706120">
                <a:moveTo>
                  <a:pt x="2578446" y="505272"/>
                </a:moveTo>
                <a:lnTo>
                  <a:pt x="2502171" y="505272"/>
                </a:lnTo>
                <a:lnTo>
                  <a:pt x="2502171" y="588987"/>
                </a:lnTo>
                <a:lnTo>
                  <a:pt x="2578446" y="588987"/>
                </a:lnTo>
                <a:lnTo>
                  <a:pt x="2578446" y="505272"/>
                </a:lnTo>
                <a:close/>
              </a:path>
              <a:path w="7520305" h="706120">
                <a:moveTo>
                  <a:pt x="1949898" y="636240"/>
                </a:moveTo>
                <a:lnTo>
                  <a:pt x="1793006" y="636240"/>
                </a:lnTo>
                <a:lnTo>
                  <a:pt x="1834677" y="698747"/>
                </a:lnTo>
                <a:lnTo>
                  <a:pt x="1882233" y="676376"/>
                </a:lnTo>
                <a:lnTo>
                  <a:pt x="1925928" y="652053"/>
                </a:lnTo>
                <a:lnTo>
                  <a:pt x="1949898" y="636240"/>
                </a:lnTo>
                <a:close/>
              </a:path>
              <a:path w="7520305" h="706120">
                <a:moveTo>
                  <a:pt x="2142629" y="597545"/>
                </a:moveTo>
                <a:lnTo>
                  <a:pt x="2001737" y="597545"/>
                </a:lnTo>
                <a:lnTo>
                  <a:pt x="2043827" y="631217"/>
                </a:lnTo>
                <a:lnTo>
                  <a:pt x="2088987" y="659308"/>
                </a:lnTo>
                <a:lnTo>
                  <a:pt x="2137217" y="681818"/>
                </a:lnTo>
                <a:lnTo>
                  <a:pt x="2188517" y="698747"/>
                </a:lnTo>
                <a:lnTo>
                  <a:pt x="2233165" y="630287"/>
                </a:lnTo>
                <a:lnTo>
                  <a:pt x="2186447" y="616311"/>
                </a:lnTo>
                <a:lnTo>
                  <a:pt x="2142629" y="597545"/>
                </a:lnTo>
                <a:close/>
              </a:path>
              <a:path w="7520305" h="706120">
                <a:moveTo>
                  <a:pt x="1793006" y="434578"/>
                </a:moveTo>
                <a:lnTo>
                  <a:pt x="1565671" y="434578"/>
                </a:lnTo>
                <a:lnTo>
                  <a:pt x="1565671" y="694283"/>
                </a:lnTo>
                <a:lnTo>
                  <a:pt x="1641946" y="694283"/>
                </a:lnTo>
                <a:lnTo>
                  <a:pt x="1641946" y="660053"/>
                </a:lnTo>
                <a:lnTo>
                  <a:pt x="1793006" y="660053"/>
                </a:lnTo>
                <a:lnTo>
                  <a:pt x="1793006" y="636240"/>
                </a:lnTo>
                <a:lnTo>
                  <a:pt x="1949898" y="636240"/>
                </a:lnTo>
                <a:lnTo>
                  <a:pt x="1962308" y="628054"/>
                </a:lnTo>
                <a:lnTo>
                  <a:pt x="1793006" y="628054"/>
                </a:lnTo>
                <a:lnTo>
                  <a:pt x="1793006" y="588987"/>
                </a:lnTo>
                <a:lnTo>
                  <a:pt x="1641946" y="588987"/>
                </a:lnTo>
                <a:lnTo>
                  <a:pt x="1641946" y="505272"/>
                </a:lnTo>
                <a:lnTo>
                  <a:pt x="1793006" y="505272"/>
                </a:lnTo>
                <a:lnTo>
                  <a:pt x="1793006" y="434578"/>
                </a:lnTo>
                <a:close/>
              </a:path>
              <a:path w="7520305" h="706120">
                <a:moveTo>
                  <a:pt x="1793006" y="660053"/>
                </a:moveTo>
                <a:lnTo>
                  <a:pt x="1716731" y="660053"/>
                </a:lnTo>
                <a:lnTo>
                  <a:pt x="1716731" y="690562"/>
                </a:lnTo>
                <a:lnTo>
                  <a:pt x="1793006" y="690562"/>
                </a:lnTo>
                <a:lnTo>
                  <a:pt x="1793006" y="660053"/>
                </a:lnTo>
                <a:close/>
              </a:path>
              <a:path w="7520305" h="706120">
                <a:moveTo>
                  <a:pt x="1945182" y="387325"/>
                </a:moveTo>
                <a:lnTo>
                  <a:pt x="1866676" y="387325"/>
                </a:lnTo>
                <a:lnTo>
                  <a:pt x="1882303" y="429974"/>
                </a:lnTo>
                <a:lnTo>
                  <a:pt x="1901650" y="470482"/>
                </a:lnTo>
                <a:lnTo>
                  <a:pt x="1924719" y="508852"/>
                </a:lnTo>
                <a:lnTo>
                  <a:pt x="1951508" y="545082"/>
                </a:lnTo>
                <a:lnTo>
                  <a:pt x="1920812" y="566732"/>
                </a:lnTo>
                <a:lnTo>
                  <a:pt x="1884163" y="587777"/>
                </a:lnTo>
                <a:lnTo>
                  <a:pt x="1841561" y="608218"/>
                </a:lnTo>
                <a:lnTo>
                  <a:pt x="1793006" y="628054"/>
                </a:lnTo>
                <a:lnTo>
                  <a:pt x="1962308" y="628054"/>
                </a:lnTo>
                <a:lnTo>
                  <a:pt x="1965762" y="625775"/>
                </a:lnTo>
                <a:lnTo>
                  <a:pt x="2001737" y="597545"/>
                </a:lnTo>
                <a:lnTo>
                  <a:pt x="2142629" y="597545"/>
                </a:lnTo>
                <a:lnTo>
                  <a:pt x="2141542" y="597079"/>
                </a:lnTo>
                <a:lnTo>
                  <a:pt x="2098452" y="572592"/>
                </a:lnTo>
                <a:lnTo>
                  <a:pt x="2057176" y="542850"/>
                </a:lnTo>
                <a:lnTo>
                  <a:pt x="2084918" y="508852"/>
                </a:lnTo>
                <a:lnTo>
                  <a:pt x="2096114" y="492993"/>
                </a:lnTo>
                <a:lnTo>
                  <a:pt x="2005458" y="492993"/>
                </a:lnTo>
                <a:lnTo>
                  <a:pt x="1986343" y="468529"/>
                </a:lnTo>
                <a:lnTo>
                  <a:pt x="1969925" y="442763"/>
                </a:lnTo>
                <a:lnTo>
                  <a:pt x="1956205" y="415695"/>
                </a:lnTo>
                <a:lnTo>
                  <a:pt x="1945182" y="387325"/>
                </a:lnTo>
                <a:close/>
              </a:path>
              <a:path w="7520305" h="706120">
                <a:moveTo>
                  <a:pt x="1793006" y="505272"/>
                </a:moveTo>
                <a:lnTo>
                  <a:pt x="1716731" y="505272"/>
                </a:lnTo>
                <a:lnTo>
                  <a:pt x="1716731" y="588987"/>
                </a:lnTo>
                <a:lnTo>
                  <a:pt x="1793006" y="588987"/>
                </a:lnTo>
                <a:lnTo>
                  <a:pt x="1793006" y="505272"/>
                </a:lnTo>
                <a:close/>
              </a:path>
              <a:path w="7520305" h="706120">
                <a:moveTo>
                  <a:pt x="2159495" y="308074"/>
                </a:moveTo>
                <a:lnTo>
                  <a:pt x="1826492" y="308074"/>
                </a:lnTo>
                <a:lnTo>
                  <a:pt x="1826492" y="387325"/>
                </a:lnTo>
                <a:lnTo>
                  <a:pt x="2074663" y="387325"/>
                </a:lnTo>
                <a:lnTo>
                  <a:pt x="2057919" y="418207"/>
                </a:lnTo>
                <a:lnTo>
                  <a:pt x="2040804" y="446112"/>
                </a:lnTo>
                <a:lnTo>
                  <a:pt x="2023317" y="471041"/>
                </a:lnTo>
                <a:lnTo>
                  <a:pt x="2005458" y="492993"/>
                </a:lnTo>
                <a:lnTo>
                  <a:pt x="2096114" y="492993"/>
                </a:lnTo>
                <a:lnTo>
                  <a:pt x="2111219" y="471599"/>
                </a:lnTo>
                <a:lnTo>
                  <a:pt x="2136078" y="431090"/>
                </a:lnTo>
                <a:lnTo>
                  <a:pt x="2159495" y="387325"/>
                </a:lnTo>
                <a:lnTo>
                  <a:pt x="2159495" y="308074"/>
                </a:lnTo>
                <a:close/>
              </a:path>
              <a:path w="7520305" h="706120">
                <a:moveTo>
                  <a:pt x="1793006" y="333002"/>
                </a:moveTo>
                <a:lnTo>
                  <a:pt x="1564927" y="333002"/>
                </a:lnTo>
                <a:lnTo>
                  <a:pt x="1564927" y="404068"/>
                </a:lnTo>
                <a:lnTo>
                  <a:pt x="1793006" y="404068"/>
                </a:lnTo>
                <a:lnTo>
                  <a:pt x="1793006" y="333002"/>
                </a:lnTo>
                <a:close/>
              </a:path>
              <a:path w="7520305" h="706120">
                <a:moveTo>
                  <a:pt x="5925218" y="407045"/>
                </a:moveTo>
                <a:lnTo>
                  <a:pt x="5455666" y="407045"/>
                </a:lnTo>
                <a:lnTo>
                  <a:pt x="5455666" y="694283"/>
                </a:lnTo>
                <a:lnTo>
                  <a:pt x="5533428" y="694283"/>
                </a:lnTo>
                <a:lnTo>
                  <a:pt x="5533428" y="655587"/>
                </a:lnTo>
                <a:lnTo>
                  <a:pt x="5925218" y="655587"/>
                </a:lnTo>
                <a:lnTo>
                  <a:pt x="5925218" y="582289"/>
                </a:lnTo>
                <a:lnTo>
                  <a:pt x="5533428" y="582289"/>
                </a:lnTo>
                <a:lnTo>
                  <a:pt x="5533428" y="480343"/>
                </a:lnTo>
                <a:lnTo>
                  <a:pt x="5925218" y="480343"/>
                </a:lnTo>
                <a:lnTo>
                  <a:pt x="5925218" y="407045"/>
                </a:lnTo>
                <a:close/>
              </a:path>
              <a:path w="7520305" h="706120">
                <a:moveTo>
                  <a:pt x="5925218" y="655587"/>
                </a:moveTo>
                <a:lnTo>
                  <a:pt x="5847455" y="655587"/>
                </a:lnTo>
                <a:lnTo>
                  <a:pt x="5847455" y="694283"/>
                </a:lnTo>
                <a:lnTo>
                  <a:pt x="5925218" y="694283"/>
                </a:lnTo>
                <a:lnTo>
                  <a:pt x="5925218" y="655587"/>
                </a:lnTo>
                <a:close/>
              </a:path>
              <a:path w="7520305" h="706120">
                <a:moveTo>
                  <a:pt x="5925218" y="480343"/>
                </a:moveTo>
                <a:lnTo>
                  <a:pt x="5847455" y="480343"/>
                </a:lnTo>
                <a:lnTo>
                  <a:pt x="5847455" y="582289"/>
                </a:lnTo>
                <a:lnTo>
                  <a:pt x="5925218" y="582289"/>
                </a:lnTo>
                <a:lnTo>
                  <a:pt x="5925218" y="480343"/>
                </a:lnTo>
                <a:close/>
              </a:path>
              <a:path w="7520305" h="706120">
                <a:moveTo>
                  <a:pt x="193475" y="443508"/>
                </a:moveTo>
                <a:lnTo>
                  <a:pt x="120178" y="443508"/>
                </a:lnTo>
                <a:lnTo>
                  <a:pt x="120178" y="694283"/>
                </a:lnTo>
                <a:lnTo>
                  <a:pt x="193475" y="694283"/>
                </a:lnTo>
                <a:lnTo>
                  <a:pt x="193475" y="443508"/>
                </a:lnTo>
                <a:close/>
              </a:path>
              <a:path w="7520305" h="706120">
                <a:moveTo>
                  <a:pt x="45020" y="478854"/>
                </a:moveTo>
                <a:lnTo>
                  <a:pt x="39322" y="532595"/>
                </a:lnTo>
                <a:lnTo>
                  <a:pt x="30788" y="581824"/>
                </a:lnTo>
                <a:lnTo>
                  <a:pt x="19416" y="626543"/>
                </a:lnTo>
                <a:lnTo>
                  <a:pt x="5208" y="666749"/>
                </a:lnTo>
                <a:lnTo>
                  <a:pt x="68460" y="689818"/>
                </a:lnTo>
                <a:lnTo>
                  <a:pt x="83366" y="644332"/>
                </a:lnTo>
                <a:lnTo>
                  <a:pt x="94970" y="596800"/>
                </a:lnTo>
                <a:lnTo>
                  <a:pt x="103272" y="547222"/>
                </a:lnTo>
                <a:lnTo>
                  <a:pt x="108272" y="495597"/>
                </a:lnTo>
                <a:lnTo>
                  <a:pt x="45020" y="478854"/>
                </a:lnTo>
                <a:close/>
              </a:path>
              <a:path w="7520305" h="706120">
                <a:moveTo>
                  <a:pt x="254495" y="471784"/>
                </a:moveTo>
                <a:lnTo>
                  <a:pt x="202778" y="490761"/>
                </a:lnTo>
                <a:lnTo>
                  <a:pt x="212428" y="520828"/>
                </a:lnTo>
                <a:lnTo>
                  <a:pt x="219800" y="553733"/>
                </a:lnTo>
                <a:lnTo>
                  <a:pt x="224893" y="589475"/>
                </a:lnTo>
                <a:lnTo>
                  <a:pt x="227707" y="628054"/>
                </a:lnTo>
                <a:lnTo>
                  <a:pt x="284261" y="607590"/>
                </a:lnTo>
                <a:lnTo>
                  <a:pt x="280587" y="569244"/>
                </a:lnTo>
                <a:lnTo>
                  <a:pt x="274401" y="533827"/>
                </a:lnTo>
                <a:lnTo>
                  <a:pt x="265704" y="501341"/>
                </a:lnTo>
                <a:lnTo>
                  <a:pt x="254495" y="471784"/>
                </a:lnTo>
                <a:close/>
              </a:path>
              <a:path w="7520305" h="706120">
                <a:moveTo>
                  <a:pt x="43531" y="119806"/>
                </a:moveTo>
                <a:lnTo>
                  <a:pt x="0" y="179337"/>
                </a:lnTo>
                <a:lnTo>
                  <a:pt x="30672" y="202429"/>
                </a:lnTo>
                <a:lnTo>
                  <a:pt x="60181" y="228916"/>
                </a:lnTo>
                <a:lnTo>
                  <a:pt x="88528" y="258798"/>
                </a:lnTo>
                <a:lnTo>
                  <a:pt x="115713" y="292075"/>
                </a:lnTo>
                <a:lnTo>
                  <a:pt x="98017" y="316562"/>
                </a:lnTo>
                <a:lnTo>
                  <a:pt x="61367" y="361768"/>
                </a:lnTo>
                <a:lnTo>
                  <a:pt x="22881" y="385000"/>
                </a:lnTo>
                <a:lnTo>
                  <a:pt x="8929" y="385837"/>
                </a:lnTo>
                <a:lnTo>
                  <a:pt x="33486" y="458019"/>
                </a:lnTo>
                <a:lnTo>
                  <a:pt x="51461" y="455437"/>
                </a:lnTo>
                <a:lnTo>
                  <a:pt x="71902" y="452158"/>
                </a:lnTo>
                <a:lnTo>
                  <a:pt x="94808" y="448182"/>
                </a:lnTo>
                <a:lnTo>
                  <a:pt x="120178" y="443508"/>
                </a:lnTo>
                <a:lnTo>
                  <a:pt x="193475" y="443508"/>
                </a:lnTo>
                <a:lnTo>
                  <a:pt x="193475" y="427508"/>
                </a:lnTo>
                <a:lnTo>
                  <a:pt x="216171" y="421556"/>
                </a:lnTo>
                <a:lnTo>
                  <a:pt x="278374" y="421556"/>
                </a:lnTo>
                <a:lnTo>
                  <a:pt x="274168" y="398743"/>
                </a:lnTo>
                <a:lnTo>
                  <a:pt x="267292" y="373559"/>
                </a:lnTo>
                <a:lnTo>
                  <a:pt x="130224" y="373559"/>
                </a:lnTo>
                <a:lnTo>
                  <a:pt x="160570" y="339998"/>
                </a:lnTo>
                <a:lnTo>
                  <a:pt x="190291" y="302121"/>
                </a:lnTo>
                <a:lnTo>
                  <a:pt x="219387" y="259928"/>
                </a:lnTo>
                <a:lnTo>
                  <a:pt x="240250" y="225846"/>
                </a:lnTo>
                <a:lnTo>
                  <a:pt x="158501" y="225846"/>
                </a:lnTo>
                <a:lnTo>
                  <a:pt x="148687" y="214196"/>
                </a:lnTo>
                <a:lnTo>
                  <a:pt x="139711" y="204173"/>
                </a:lnTo>
                <a:lnTo>
                  <a:pt x="131572" y="195778"/>
                </a:lnTo>
                <a:lnTo>
                  <a:pt x="124270" y="189011"/>
                </a:lnTo>
                <a:lnTo>
                  <a:pt x="154129" y="153874"/>
                </a:lnTo>
                <a:lnTo>
                  <a:pt x="161807" y="143247"/>
                </a:lnTo>
                <a:lnTo>
                  <a:pt x="73668" y="143247"/>
                </a:lnTo>
                <a:lnTo>
                  <a:pt x="67599" y="137596"/>
                </a:lnTo>
                <a:lnTo>
                  <a:pt x="60553" y="131805"/>
                </a:lnTo>
                <a:lnTo>
                  <a:pt x="52531" y="125876"/>
                </a:lnTo>
                <a:lnTo>
                  <a:pt x="43531" y="119806"/>
                </a:lnTo>
                <a:close/>
              </a:path>
              <a:path w="7520305" h="706120">
                <a:moveTo>
                  <a:pt x="278374" y="421556"/>
                </a:moveTo>
                <a:lnTo>
                  <a:pt x="216171" y="421556"/>
                </a:lnTo>
                <a:lnTo>
                  <a:pt x="218428" y="429276"/>
                </a:lnTo>
                <a:lnTo>
                  <a:pt x="220358" y="437555"/>
                </a:lnTo>
                <a:lnTo>
                  <a:pt x="221962" y="446391"/>
                </a:lnTo>
                <a:lnTo>
                  <a:pt x="223241" y="455786"/>
                </a:lnTo>
                <a:lnTo>
                  <a:pt x="280912" y="435322"/>
                </a:lnTo>
                <a:lnTo>
                  <a:pt x="278374" y="421556"/>
                </a:lnTo>
                <a:close/>
              </a:path>
              <a:path w="7520305" h="706120">
                <a:moveTo>
                  <a:pt x="237752" y="301005"/>
                </a:moveTo>
                <a:lnTo>
                  <a:pt x="184174" y="324073"/>
                </a:lnTo>
                <a:lnTo>
                  <a:pt x="188895" y="332305"/>
                </a:lnTo>
                <a:lnTo>
                  <a:pt x="193011" y="341002"/>
                </a:lnTo>
                <a:lnTo>
                  <a:pt x="196522" y="350164"/>
                </a:lnTo>
                <a:lnTo>
                  <a:pt x="199429" y="359792"/>
                </a:lnTo>
                <a:lnTo>
                  <a:pt x="185755" y="363303"/>
                </a:lnTo>
                <a:lnTo>
                  <a:pt x="169663" y="366768"/>
                </a:lnTo>
                <a:lnTo>
                  <a:pt x="151153" y="370186"/>
                </a:lnTo>
                <a:lnTo>
                  <a:pt x="130224" y="373559"/>
                </a:lnTo>
                <a:lnTo>
                  <a:pt x="267292" y="373559"/>
                </a:lnTo>
                <a:lnTo>
                  <a:pt x="264727" y="364164"/>
                </a:lnTo>
                <a:lnTo>
                  <a:pt x="252589" y="331584"/>
                </a:lnTo>
                <a:lnTo>
                  <a:pt x="237752" y="301005"/>
                </a:lnTo>
                <a:close/>
              </a:path>
              <a:path w="7520305" h="706120">
                <a:moveTo>
                  <a:pt x="211707" y="122039"/>
                </a:moveTo>
                <a:lnTo>
                  <a:pt x="200987" y="146386"/>
                </a:lnTo>
                <a:lnTo>
                  <a:pt x="188545" y="171803"/>
                </a:lnTo>
                <a:lnTo>
                  <a:pt x="174383" y="198290"/>
                </a:lnTo>
                <a:lnTo>
                  <a:pt x="158501" y="225846"/>
                </a:lnTo>
                <a:lnTo>
                  <a:pt x="240250" y="225846"/>
                </a:lnTo>
                <a:lnTo>
                  <a:pt x="247857" y="213419"/>
                </a:lnTo>
                <a:lnTo>
                  <a:pt x="275703" y="162594"/>
                </a:lnTo>
                <a:lnTo>
                  <a:pt x="211707" y="122039"/>
                </a:lnTo>
                <a:close/>
              </a:path>
              <a:path w="7520305" h="706120">
                <a:moveTo>
                  <a:pt x="154781" y="0"/>
                </a:moveTo>
                <a:lnTo>
                  <a:pt x="138968" y="40625"/>
                </a:lnTo>
                <a:lnTo>
                  <a:pt x="120178" y="78041"/>
                </a:lnTo>
                <a:lnTo>
                  <a:pt x="98412" y="112249"/>
                </a:lnTo>
                <a:lnTo>
                  <a:pt x="73668" y="143247"/>
                </a:lnTo>
                <a:lnTo>
                  <a:pt x="161807" y="143247"/>
                </a:lnTo>
                <a:lnTo>
                  <a:pt x="180825" y="116923"/>
                </a:lnTo>
                <a:lnTo>
                  <a:pt x="204417" y="78041"/>
                </a:lnTo>
                <a:lnTo>
                  <a:pt x="224730" y="37579"/>
                </a:lnTo>
                <a:lnTo>
                  <a:pt x="154781" y="0"/>
                </a:lnTo>
                <a:close/>
              </a:path>
              <a:path w="7520305" h="706120">
                <a:moveTo>
                  <a:pt x="1353219" y="148084"/>
                </a:moveTo>
                <a:lnTo>
                  <a:pt x="882921" y="148084"/>
                </a:lnTo>
                <a:lnTo>
                  <a:pt x="882921" y="548059"/>
                </a:lnTo>
                <a:lnTo>
                  <a:pt x="1353219" y="548059"/>
                </a:lnTo>
                <a:lnTo>
                  <a:pt x="1353219" y="479598"/>
                </a:lnTo>
                <a:lnTo>
                  <a:pt x="960685" y="479598"/>
                </a:lnTo>
                <a:lnTo>
                  <a:pt x="960685" y="436065"/>
                </a:lnTo>
                <a:lnTo>
                  <a:pt x="1353219" y="436065"/>
                </a:lnTo>
                <a:lnTo>
                  <a:pt x="1353219" y="369093"/>
                </a:lnTo>
                <a:lnTo>
                  <a:pt x="960685" y="369093"/>
                </a:lnTo>
                <a:lnTo>
                  <a:pt x="960685" y="326306"/>
                </a:lnTo>
                <a:lnTo>
                  <a:pt x="1353219" y="326306"/>
                </a:lnTo>
                <a:lnTo>
                  <a:pt x="1353219" y="259332"/>
                </a:lnTo>
                <a:lnTo>
                  <a:pt x="960685" y="259332"/>
                </a:lnTo>
                <a:lnTo>
                  <a:pt x="960685" y="216545"/>
                </a:lnTo>
                <a:lnTo>
                  <a:pt x="1353219" y="216545"/>
                </a:lnTo>
                <a:lnTo>
                  <a:pt x="1353219" y="148084"/>
                </a:lnTo>
                <a:close/>
              </a:path>
              <a:path w="7520305" h="706120">
                <a:moveTo>
                  <a:pt x="1353219" y="436065"/>
                </a:moveTo>
                <a:lnTo>
                  <a:pt x="1275455" y="436065"/>
                </a:lnTo>
                <a:lnTo>
                  <a:pt x="1275455" y="479598"/>
                </a:lnTo>
                <a:lnTo>
                  <a:pt x="1353219" y="479598"/>
                </a:lnTo>
                <a:lnTo>
                  <a:pt x="1353219" y="436065"/>
                </a:lnTo>
                <a:close/>
              </a:path>
              <a:path w="7520305" h="706120">
                <a:moveTo>
                  <a:pt x="1353219" y="326306"/>
                </a:moveTo>
                <a:lnTo>
                  <a:pt x="1275455" y="326306"/>
                </a:lnTo>
                <a:lnTo>
                  <a:pt x="1275455" y="369093"/>
                </a:lnTo>
                <a:lnTo>
                  <a:pt x="1353219" y="369093"/>
                </a:lnTo>
                <a:lnTo>
                  <a:pt x="1353219" y="326306"/>
                </a:lnTo>
                <a:close/>
              </a:path>
              <a:path w="7520305" h="706120">
                <a:moveTo>
                  <a:pt x="1353219" y="216545"/>
                </a:moveTo>
                <a:lnTo>
                  <a:pt x="1275455" y="216545"/>
                </a:lnTo>
                <a:lnTo>
                  <a:pt x="1275455" y="259332"/>
                </a:lnTo>
                <a:lnTo>
                  <a:pt x="1353219" y="259332"/>
                </a:lnTo>
                <a:lnTo>
                  <a:pt x="1353219" y="216545"/>
                </a:lnTo>
                <a:close/>
              </a:path>
              <a:path w="7520305" h="706120">
                <a:moveTo>
                  <a:pt x="1171276" y="96738"/>
                </a:moveTo>
                <a:lnTo>
                  <a:pt x="1082724" y="96738"/>
                </a:lnTo>
                <a:lnTo>
                  <a:pt x="1078654" y="107342"/>
                </a:lnTo>
                <a:lnTo>
                  <a:pt x="1073515" y="119434"/>
                </a:lnTo>
                <a:lnTo>
                  <a:pt x="1067306" y="133015"/>
                </a:lnTo>
                <a:lnTo>
                  <a:pt x="1060028" y="148084"/>
                </a:lnTo>
                <a:lnTo>
                  <a:pt x="1148952" y="148084"/>
                </a:lnTo>
                <a:lnTo>
                  <a:pt x="1155510" y="133433"/>
                </a:lnTo>
                <a:lnTo>
                  <a:pt x="1161417" y="119992"/>
                </a:lnTo>
                <a:lnTo>
                  <a:pt x="1166672" y="107760"/>
                </a:lnTo>
                <a:lnTo>
                  <a:pt x="1171276" y="96738"/>
                </a:lnTo>
                <a:close/>
              </a:path>
              <a:path w="7520305" h="706120">
                <a:moveTo>
                  <a:pt x="1439912" y="28277"/>
                </a:moveTo>
                <a:lnTo>
                  <a:pt x="796974" y="28277"/>
                </a:lnTo>
                <a:lnTo>
                  <a:pt x="796974" y="96738"/>
                </a:lnTo>
                <a:lnTo>
                  <a:pt x="1439912" y="96738"/>
                </a:lnTo>
                <a:lnTo>
                  <a:pt x="1439912" y="28277"/>
                </a:lnTo>
                <a:close/>
              </a:path>
              <a:path w="7520305" h="706120">
                <a:moveTo>
                  <a:pt x="5120190" y="650750"/>
                </a:moveTo>
                <a:lnTo>
                  <a:pt x="5024436" y="650750"/>
                </a:lnTo>
                <a:lnTo>
                  <a:pt x="5077270" y="698003"/>
                </a:lnTo>
                <a:lnTo>
                  <a:pt x="5097501" y="677284"/>
                </a:lnTo>
                <a:lnTo>
                  <a:pt x="5115779" y="656425"/>
                </a:lnTo>
                <a:lnTo>
                  <a:pt x="5120190" y="650750"/>
                </a:lnTo>
                <a:close/>
              </a:path>
              <a:path w="7520305" h="706120">
                <a:moveTo>
                  <a:pt x="5247327" y="614287"/>
                </a:moveTo>
                <a:lnTo>
                  <a:pt x="5146475" y="614287"/>
                </a:lnTo>
                <a:lnTo>
                  <a:pt x="5163195" y="634868"/>
                </a:lnTo>
                <a:lnTo>
                  <a:pt x="5182844" y="655680"/>
                </a:lnTo>
                <a:lnTo>
                  <a:pt x="5205425" y="676725"/>
                </a:lnTo>
                <a:lnTo>
                  <a:pt x="5230935" y="698003"/>
                </a:lnTo>
                <a:lnTo>
                  <a:pt x="5281164" y="644053"/>
                </a:lnTo>
                <a:lnTo>
                  <a:pt x="5251863" y="618660"/>
                </a:lnTo>
                <a:lnTo>
                  <a:pt x="5247327" y="614287"/>
                </a:lnTo>
                <a:close/>
              </a:path>
              <a:path w="7520305" h="706120">
                <a:moveTo>
                  <a:pt x="5240237" y="26045"/>
                </a:moveTo>
                <a:lnTo>
                  <a:pt x="4948161" y="26045"/>
                </a:lnTo>
                <a:lnTo>
                  <a:pt x="4948161" y="694283"/>
                </a:lnTo>
                <a:lnTo>
                  <a:pt x="5024436" y="694283"/>
                </a:lnTo>
                <a:lnTo>
                  <a:pt x="5024436" y="650750"/>
                </a:lnTo>
                <a:lnTo>
                  <a:pt x="5120190" y="650750"/>
                </a:lnTo>
                <a:lnTo>
                  <a:pt x="5130602" y="637357"/>
                </a:lnTo>
                <a:lnTo>
                  <a:pt x="5024436" y="637357"/>
                </a:lnTo>
                <a:lnTo>
                  <a:pt x="5024436" y="353838"/>
                </a:lnTo>
                <a:lnTo>
                  <a:pt x="5244275" y="353838"/>
                </a:lnTo>
                <a:lnTo>
                  <a:pt x="5246011" y="343302"/>
                </a:lnTo>
                <a:lnTo>
                  <a:pt x="5251771" y="280541"/>
                </a:lnTo>
                <a:lnTo>
                  <a:pt x="5024436" y="280541"/>
                </a:lnTo>
                <a:lnTo>
                  <a:pt x="5024436" y="99343"/>
                </a:lnTo>
                <a:lnTo>
                  <a:pt x="5236697" y="99343"/>
                </a:lnTo>
                <a:lnTo>
                  <a:pt x="5239237" y="66507"/>
                </a:lnTo>
                <a:lnTo>
                  <a:pt x="5240237" y="26045"/>
                </a:lnTo>
                <a:close/>
              </a:path>
              <a:path w="7520305" h="706120">
                <a:moveTo>
                  <a:pt x="5111501" y="353838"/>
                </a:moveTo>
                <a:lnTo>
                  <a:pt x="5041179" y="353838"/>
                </a:lnTo>
                <a:lnTo>
                  <a:pt x="5051504" y="409324"/>
                </a:lnTo>
                <a:lnTo>
                  <a:pt x="5064992" y="460065"/>
                </a:lnTo>
                <a:lnTo>
                  <a:pt x="5081642" y="506062"/>
                </a:lnTo>
                <a:lnTo>
                  <a:pt x="5101455" y="547315"/>
                </a:lnTo>
                <a:lnTo>
                  <a:pt x="5085339" y="570383"/>
                </a:lnTo>
                <a:lnTo>
                  <a:pt x="5067131" y="593080"/>
                </a:lnTo>
                <a:lnTo>
                  <a:pt x="5046829" y="615404"/>
                </a:lnTo>
                <a:lnTo>
                  <a:pt x="5024436" y="637357"/>
                </a:lnTo>
                <a:lnTo>
                  <a:pt x="5130602" y="637357"/>
                </a:lnTo>
                <a:lnTo>
                  <a:pt x="5132104" y="635426"/>
                </a:lnTo>
                <a:lnTo>
                  <a:pt x="5146475" y="614287"/>
                </a:lnTo>
                <a:lnTo>
                  <a:pt x="5247327" y="614287"/>
                </a:lnTo>
                <a:lnTo>
                  <a:pt x="5226098" y="593824"/>
                </a:lnTo>
                <a:lnTo>
                  <a:pt x="5203867" y="569546"/>
                </a:lnTo>
                <a:lnTo>
                  <a:pt x="5185171" y="545826"/>
                </a:lnTo>
                <a:lnTo>
                  <a:pt x="5206051" y="502473"/>
                </a:lnTo>
                <a:lnTo>
                  <a:pt x="5217201" y="471040"/>
                </a:lnTo>
                <a:lnTo>
                  <a:pt x="5141266" y="471040"/>
                </a:lnTo>
                <a:lnTo>
                  <a:pt x="5132150" y="447251"/>
                </a:lnTo>
                <a:lnTo>
                  <a:pt x="5124150" y="419788"/>
                </a:lnTo>
                <a:lnTo>
                  <a:pt x="5117267" y="388650"/>
                </a:lnTo>
                <a:lnTo>
                  <a:pt x="5111501" y="353838"/>
                </a:lnTo>
                <a:close/>
              </a:path>
              <a:path w="7520305" h="706120">
                <a:moveTo>
                  <a:pt x="5244275" y="353838"/>
                </a:moveTo>
                <a:lnTo>
                  <a:pt x="5171032" y="353838"/>
                </a:lnTo>
                <a:lnTo>
                  <a:pt x="5167916" y="384046"/>
                </a:lnTo>
                <a:lnTo>
                  <a:pt x="5161916" y="413649"/>
                </a:lnTo>
                <a:lnTo>
                  <a:pt x="5153032" y="442647"/>
                </a:lnTo>
                <a:lnTo>
                  <a:pt x="5141266" y="471040"/>
                </a:lnTo>
                <a:lnTo>
                  <a:pt x="5217201" y="471040"/>
                </a:lnTo>
                <a:lnTo>
                  <a:pt x="5223151" y="454267"/>
                </a:lnTo>
                <a:lnTo>
                  <a:pt x="5236471" y="401210"/>
                </a:lnTo>
                <a:lnTo>
                  <a:pt x="5244275" y="353838"/>
                </a:lnTo>
                <a:close/>
              </a:path>
              <a:path w="7520305" h="706120">
                <a:moveTo>
                  <a:pt x="5060527" y="162594"/>
                </a:moveTo>
                <a:lnTo>
                  <a:pt x="5076526" y="241101"/>
                </a:lnTo>
                <a:lnTo>
                  <a:pt x="5118593" y="246682"/>
                </a:lnTo>
                <a:lnTo>
                  <a:pt x="5131220" y="247054"/>
                </a:lnTo>
                <a:lnTo>
                  <a:pt x="5137918" y="247054"/>
                </a:lnTo>
                <a:lnTo>
                  <a:pt x="5194658" y="229753"/>
                </a:lnTo>
                <a:lnTo>
                  <a:pt x="5224237" y="177849"/>
                </a:lnTo>
                <a:lnTo>
                  <a:pt x="5225045" y="173757"/>
                </a:lnTo>
                <a:lnTo>
                  <a:pt x="5115220" y="173757"/>
                </a:lnTo>
                <a:lnTo>
                  <a:pt x="5103430" y="173059"/>
                </a:lnTo>
                <a:lnTo>
                  <a:pt x="5090385" y="170966"/>
                </a:lnTo>
                <a:lnTo>
                  <a:pt x="5076084" y="167478"/>
                </a:lnTo>
                <a:lnTo>
                  <a:pt x="5060527" y="162594"/>
                </a:lnTo>
                <a:close/>
              </a:path>
              <a:path w="7520305" h="706120">
                <a:moveTo>
                  <a:pt x="5236697" y="99343"/>
                </a:moveTo>
                <a:lnTo>
                  <a:pt x="5159498" y="99343"/>
                </a:lnTo>
                <a:lnTo>
                  <a:pt x="5158125" y="120411"/>
                </a:lnTo>
                <a:lnTo>
                  <a:pt x="5155870" y="137480"/>
                </a:lnTo>
                <a:lnTo>
                  <a:pt x="5129453" y="172873"/>
                </a:lnTo>
                <a:lnTo>
                  <a:pt x="5120430" y="173757"/>
                </a:lnTo>
                <a:lnTo>
                  <a:pt x="5225045" y="173757"/>
                </a:lnTo>
                <a:lnTo>
                  <a:pt x="5231237" y="142409"/>
                </a:lnTo>
                <a:lnTo>
                  <a:pt x="5236237" y="105295"/>
                </a:lnTo>
                <a:lnTo>
                  <a:pt x="5236697" y="99343"/>
                </a:lnTo>
                <a:close/>
              </a:path>
              <a:path w="7520305" h="706120">
                <a:moveTo>
                  <a:pt x="2578446" y="333002"/>
                </a:moveTo>
                <a:lnTo>
                  <a:pt x="2333252" y="333002"/>
                </a:lnTo>
                <a:lnTo>
                  <a:pt x="2333252" y="404068"/>
                </a:lnTo>
                <a:lnTo>
                  <a:pt x="2578446" y="404068"/>
                </a:lnTo>
                <a:lnTo>
                  <a:pt x="2578446" y="333002"/>
                </a:lnTo>
                <a:close/>
              </a:path>
              <a:path w="7520305" h="706120">
                <a:moveTo>
                  <a:pt x="7519911" y="28277"/>
                </a:moveTo>
                <a:lnTo>
                  <a:pt x="7221510" y="28277"/>
                </a:lnTo>
                <a:lnTo>
                  <a:pt x="7221510" y="380999"/>
                </a:lnTo>
                <a:lnTo>
                  <a:pt x="7219255" y="427357"/>
                </a:lnTo>
                <a:lnTo>
                  <a:pt x="7212487" y="469320"/>
                </a:lnTo>
                <a:lnTo>
                  <a:pt x="7201209" y="506887"/>
                </a:lnTo>
                <a:lnTo>
                  <a:pt x="7165188" y="569976"/>
                </a:lnTo>
                <a:lnTo>
                  <a:pt x="7111610" y="623462"/>
                </a:lnTo>
                <a:lnTo>
                  <a:pt x="7078263" y="647030"/>
                </a:lnTo>
                <a:lnTo>
                  <a:pt x="7137422" y="701352"/>
                </a:lnTo>
                <a:lnTo>
                  <a:pt x="7179012" y="667090"/>
                </a:lnTo>
                <a:lnTo>
                  <a:pt x="7214234" y="630783"/>
                </a:lnTo>
                <a:lnTo>
                  <a:pt x="7243091" y="592428"/>
                </a:lnTo>
                <a:lnTo>
                  <a:pt x="7265580" y="552028"/>
                </a:lnTo>
                <a:lnTo>
                  <a:pt x="7281703" y="509581"/>
                </a:lnTo>
                <a:lnTo>
                  <a:pt x="7291459" y="465087"/>
                </a:lnTo>
                <a:lnTo>
                  <a:pt x="7519911" y="465087"/>
                </a:lnTo>
                <a:lnTo>
                  <a:pt x="7519911" y="391789"/>
                </a:lnTo>
                <a:lnTo>
                  <a:pt x="7298529" y="391789"/>
                </a:lnTo>
                <a:lnTo>
                  <a:pt x="7298529" y="282028"/>
                </a:lnTo>
                <a:lnTo>
                  <a:pt x="7519911" y="282028"/>
                </a:lnTo>
                <a:lnTo>
                  <a:pt x="7519911" y="209104"/>
                </a:lnTo>
                <a:lnTo>
                  <a:pt x="7298529" y="209104"/>
                </a:lnTo>
                <a:lnTo>
                  <a:pt x="7298529" y="102320"/>
                </a:lnTo>
                <a:lnTo>
                  <a:pt x="7519911" y="102320"/>
                </a:lnTo>
                <a:lnTo>
                  <a:pt x="7519911" y="28277"/>
                </a:lnTo>
                <a:close/>
              </a:path>
              <a:path w="7520305" h="706120">
                <a:moveTo>
                  <a:pt x="7333504" y="613544"/>
                </a:moveTo>
                <a:lnTo>
                  <a:pt x="7356200" y="693539"/>
                </a:lnTo>
                <a:lnTo>
                  <a:pt x="7438428" y="693539"/>
                </a:lnTo>
                <a:lnTo>
                  <a:pt x="7474076" y="688446"/>
                </a:lnTo>
                <a:lnTo>
                  <a:pt x="7499540" y="673168"/>
                </a:lnTo>
                <a:lnTo>
                  <a:pt x="7514818" y="647704"/>
                </a:lnTo>
                <a:lnTo>
                  <a:pt x="7519273" y="616520"/>
                </a:lnTo>
                <a:lnTo>
                  <a:pt x="7389686" y="616520"/>
                </a:lnTo>
                <a:lnTo>
                  <a:pt x="7374594" y="616334"/>
                </a:lnTo>
                <a:lnTo>
                  <a:pt x="7360195" y="615776"/>
                </a:lnTo>
                <a:lnTo>
                  <a:pt x="7346503" y="614846"/>
                </a:lnTo>
                <a:lnTo>
                  <a:pt x="7333504" y="613544"/>
                </a:lnTo>
                <a:close/>
              </a:path>
              <a:path w="7520305" h="706120">
                <a:moveTo>
                  <a:pt x="7519911" y="465087"/>
                </a:moveTo>
                <a:lnTo>
                  <a:pt x="7444008" y="465087"/>
                </a:lnTo>
                <a:lnTo>
                  <a:pt x="7443894" y="592428"/>
                </a:lnTo>
                <a:lnTo>
                  <a:pt x="7442566" y="602172"/>
                </a:lnTo>
                <a:lnTo>
                  <a:pt x="7438241" y="609730"/>
                </a:lnTo>
                <a:lnTo>
                  <a:pt x="7431032" y="614264"/>
                </a:lnTo>
                <a:lnTo>
                  <a:pt x="7420926" y="615776"/>
                </a:lnTo>
                <a:lnTo>
                  <a:pt x="7389686" y="616520"/>
                </a:lnTo>
                <a:lnTo>
                  <a:pt x="7519273" y="616520"/>
                </a:lnTo>
                <a:lnTo>
                  <a:pt x="7519911" y="612056"/>
                </a:lnTo>
                <a:lnTo>
                  <a:pt x="7519911" y="465087"/>
                </a:lnTo>
                <a:close/>
              </a:path>
              <a:path w="7520305" h="706120">
                <a:moveTo>
                  <a:pt x="7154910" y="59531"/>
                </a:moveTo>
                <a:lnTo>
                  <a:pt x="6908227" y="59531"/>
                </a:lnTo>
                <a:lnTo>
                  <a:pt x="6908227" y="583034"/>
                </a:lnTo>
                <a:lnTo>
                  <a:pt x="6985246" y="583034"/>
                </a:lnTo>
                <a:lnTo>
                  <a:pt x="6985246" y="528340"/>
                </a:lnTo>
                <a:lnTo>
                  <a:pt x="7154910" y="528340"/>
                </a:lnTo>
                <a:lnTo>
                  <a:pt x="7154910" y="450576"/>
                </a:lnTo>
                <a:lnTo>
                  <a:pt x="6985246" y="450576"/>
                </a:lnTo>
                <a:lnTo>
                  <a:pt x="6985246" y="330770"/>
                </a:lnTo>
                <a:lnTo>
                  <a:pt x="7154910" y="330770"/>
                </a:lnTo>
                <a:lnTo>
                  <a:pt x="7154910" y="252263"/>
                </a:lnTo>
                <a:lnTo>
                  <a:pt x="6985246" y="252263"/>
                </a:lnTo>
                <a:lnTo>
                  <a:pt x="6985246" y="138038"/>
                </a:lnTo>
                <a:lnTo>
                  <a:pt x="7154910" y="138038"/>
                </a:lnTo>
                <a:lnTo>
                  <a:pt x="7154910" y="59531"/>
                </a:lnTo>
                <a:close/>
              </a:path>
              <a:path w="7520305" h="706120">
                <a:moveTo>
                  <a:pt x="7154910" y="528340"/>
                </a:moveTo>
                <a:lnTo>
                  <a:pt x="7078263" y="528340"/>
                </a:lnTo>
                <a:lnTo>
                  <a:pt x="7078263" y="567778"/>
                </a:lnTo>
                <a:lnTo>
                  <a:pt x="7154910" y="567778"/>
                </a:lnTo>
                <a:lnTo>
                  <a:pt x="7154910" y="528340"/>
                </a:lnTo>
                <a:close/>
              </a:path>
              <a:path w="7520305" h="706120">
                <a:moveTo>
                  <a:pt x="7154910" y="330770"/>
                </a:moveTo>
                <a:lnTo>
                  <a:pt x="7078263" y="330770"/>
                </a:lnTo>
                <a:lnTo>
                  <a:pt x="7078263" y="450576"/>
                </a:lnTo>
                <a:lnTo>
                  <a:pt x="7154910" y="450576"/>
                </a:lnTo>
                <a:lnTo>
                  <a:pt x="7154910" y="330770"/>
                </a:lnTo>
                <a:close/>
              </a:path>
              <a:path w="7520305" h="706120">
                <a:moveTo>
                  <a:pt x="7519911" y="282028"/>
                </a:moveTo>
                <a:lnTo>
                  <a:pt x="7444008" y="282028"/>
                </a:lnTo>
                <a:lnTo>
                  <a:pt x="7444008" y="391789"/>
                </a:lnTo>
                <a:lnTo>
                  <a:pt x="7519911" y="391789"/>
                </a:lnTo>
                <a:lnTo>
                  <a:pt x="7519911" y="282028"/>
                </a:lnTo>
                <a:close/>
              </a:path>
              <a:path w="7520305" h="706120">
                <a:moveTo>
                  <a:pt x="7154910" y="138038"/>
                </a:moveTo>
                <a:lnTo>
                  <a:pt x="7078263" y="138038"/>
                </a:lnTo>
                <a:lnTo>
                  <a:pt x="7078263" y="252263"/>
                </a:lnTo>
                <a:lnTo>
                  <a:pt x="7154910" y="252263"/>
                </a:lnTo>
                <a:lnTo>
                  <a:pt x="7154910" y="138038"/>
                </a:lnTo>
                <a:close/>
              </a:path>
              <a:path w="7520305" h="706120">
                <a:moveTo>
                  <a:pt x="7519911" y="102320"/>
                </a:moveTo>
                <a:lnTo>
                  <a:pt x="7444008" y="102320"/>
                </a:lnTo>
                <a:lnTo>
                  <a:pt x="7444008" y="209104"/>
                </a:lnTo>
                <a:lnTo>
                  <a:pt x="7519911" y="209104"/>
                </a:lnTo>
                <a:lnTo>
                  <a:pt x="7519911" y="102320"/>
                </a:lnTo>
                <a:close/>
              </a:path>
              <a:path w="7520305" h="706120">
                <a:moveTo>
                  <a:pt x="686469" y="30510"/>
                </a:moveTo>
                <a:lnTo>
                  <a:pt x="290958" y="30510"/>
                </a:lnTo>
                <a:lnTo>
                  <a:pt x="290958" y="694283"/>
                </a:lnTo>
                <a:lnTo>
                  <a:pt x="364256" y="694283"/>
                </a:lnTo>
                <a:lnTo>
                  <a:pt x="364256" y="102320"/>
                </a:lnTo>
                <a:lnTo>
                  <a:pt x="686469" y="102320"/>
                </a:lnTo>
                <a:lnTo>
                  <a:pt x="686469" y="30510"/>
                </a:lnTo>
                <a:close/>
              </a:path>
              <a:path w="7520305" h="706120">
                <a:moveTo>
                  <a:pt x="513455" y="615776"/>
                </a:moveTo>
                <a:lnTo>
                  <a:pt x="537269" y="694283"/>
                </a:lnTo>
                <a:lnTo>
                  <a:pt x="603497" y="694283"/>
                </a:lnTo>
                <a:lnTo>
                  <a:pt x="652226" y="682144"/>
                </a:lnTo>
                <a:lnTo>
                  <a:pt x="680934" y="646750"/>
                </a:lnTo>
                <a:lnTo>
                  <a:pt x="685966" y="618752"/>
                </a:lnTo>
                <a:lnTo>
                  <a:pt x="566662" y="618752"/>
                </a:lnTo>
                <a:lnTo>
                  <a:pt x="552175" y="618566"/>
                </a:lnTo>
                <a:lnTo>
                  <a:pt x="538478" y="618008"/>
                </a:lnTo>
                <a:lnTo>
                  <a:pt x="525571" y="617078"/>
                </a:lnTo>
                <a:lnTo>
                  <a:pt x="513455" y="615776"/>
                </a:lnTo>
                <a:close/>
              </a:path>
              <a:path w="7520305" h="706120">
                <a:moveTo>
                  <a:pt x="686469" y="102320"/>
                </a:moveTo>
                <a:lnTo>
                  <a:pt x="613915" y="102320"/>
                </a:lnTo>
                <a:lnTo>
                  <a:pt x="613915" y="605235"/>
                </a:lnTo>
                <a:lnTo>
                  <a:pt x="610938" y="611311"/>
                </a:lnTo>
                <a:lnTo>
                  <a:pt x="566662" y="618752"/>
                </a:lnTo>
                <a:lnTo>
                  <a:pt x="685966" y="618752"/>
                </a:lnTo>
                <a:lnTo>
                  <a:pt x="686469" y="612056"/>
                </a:lnTo>
                <a:lnTo>
                  <a:pt x="686469" y="102320"/>
                </a:lnTo>
                <a:close/>
              </a:path>
              <a:path w="7520305" h="706120">
                <a:moveTo>
                  <a:pt x="475505" y="434578"/>
                </a:moveTo>
                <a:lnTo>
                  <a:pt x="402207" y="434578"/>
                </a:lnTo>
                <a:lnTo>
                  <a:pt x="402207" y="496341"/>
                </a:lnTo>
                <a:lnTo>
                  <a:pt x="406881" y="526293"/>
                </a:lnTo>
                <a:lnTo>
                  <a:pt x="420904" y="547687"/>
                </a:lnTo>
                <a:lnTo>
                  <a:pt x="444275" y="560524"/>
                </a:lnTo>
                <a:lnTo>
                  <a:pt x="476994" y="564803"/>
                </a:lnTo>
                <a:lnTo>
                  <a:pt x="580429" y="564803"/>
                </a:lnTo>
                <a:lnTo>
                  <a:pt x="580429" y="492993"/>
                </a:lnTo>
                <a:lnTo>
                  <a:pt x="495969" y="492993"/>
                </a:lnTo>
                <a:lnTo>
                  <a:pt x="487016" y="491714"/>
                </a:lnTo>
                <a:lnTo>
                  <a:pt x="480621" y="487877"/>
                </a:lnTo>
                <a:lnTo>
                  <a:pt x="476784" y="481482"/>
                </a:lnTo>
                <a:lnTo>
                  <a:pt x="475505" y="472528"/>
                </a:lnTo>
                <a:lnTo>
                  <a:pt x="475505" y="434578"/>
                </a:lnTo>
                <a:close/>
              </a:path>
              <a:path w="7520305" h="706120">
                <a:moveTo>
                  <a:pt x="600520" y="363513"/>
                </a:moveTo>
                <a:lnTo>
                  <a:pt x="379511" y="363513"/>
                </a:lnTo>
                <a:lnTo>
                  <a:pt x="379511" y="434578"/>
                </a:lnTo>
                <a:lnTo>
                  <a:pt x="600520" y="434578"/>
                </a:lnTo>
                <a:lnTo>
                  <a:pt x="600520" y="363513"/>
                </a:lnTo>
                <a:close/>
              </a:path>
              <a:path w="7520305" h="706120">
                <a:moveTo>
                  <a:pt x="525734" y="311050"/>
                </a:moveTo>
                <a:lnTo>
                  <a:pt x="453924" y="311050"/>
                </a:lnTo>
                <a:lnTo>
                  <a:pt x="453924" y="363513"/>
                </a:lnTo>
                <a:lnTo>
                  <a:pt x="525734" y="363513"/>
                </a:lnTo>
                <a:lnTo>
                  <a:pt x="525734" y="311050"/>
                </a:lnTo>
                <a:close/>
              </a:path>
              <a:path w="7520305" h="706120">
                <a:moveTo>
                  <a:pt x="600520" y="225102"/>
                </a:moveTo>
                <a:lnTo>
                  <a:pt x="378767" y="225102"/>
                </a:lnTo>
                <a:lnTo>
                  <a:pt x="378767" y="295795"/>
                </a:lnTo>
                <a:lnTo>
                  <a:pt x="600520" y="295795"/>
                </a:lnTo>
                <a:lnTo>
                  <a:pt x="600520" y="225102"/>
                </a:lnTo>
                <a:close/>
              </a:path>
              <a:path w="7520305" h="706120">
                <a:moveTo>
                  <a:pt x="437182" y="110505"/>
                </a:moveTo>
                <a:lnTo>
                  <a:pt x="378767" y="142502"/>
                </a:lnTo>
                <a:lnTo>
                  <a:pt x="392696" y="160362"/>
                </a:lnTo>
                <a:lnTo>
                  <a:pt x="405091" y="180082"/>
                </a:lnTo>
                <a:lnTo>
                  <a:pt x="415951" y="201662"/>
                </a:lnTo>
                <a:lnTo>
                  <a:pt x="425276" y="225102"/>
                </a:lnTo>
                <a:lnTo>
                  <a:pt x="435693" y="225102"/>
                </a:lnTo>
                <a:lnTo>
                  <a:pt x="490015" y="195337"/>
                </a:lnTo>
                <a:lnTo>
                  <a:pt x="478900" y="170640"/>
                </a:lnTo>
                <a:lnTo>
                  <a:pt x="466389" y="148270"/>
                </a:lnTo>
                <a:lnTo>
                  <a:pt x="452483" y="128225"/>
                </a:lnTo>
                <a:lnTo>
                  <a:pt x="437182" y="110505"/>
                </a:lnTo>
                <a:close/>
              </a:path>
              <a:path w="7520305" h="706120">
                <a:moveTo>
                  <a:pt x="537269" y="111249"/>
                </a:moveTo>
                <a:lnTo>
                  <a:pt x="527642" y="141666"/>
                </a:lnTo>
                <a:lnTo>
                  <a:pt x="515875" y="170780"/>
                </a:lnTo>
                <a:lnTo>
                  <a:pt x="501969" y="198592"/>
                </a:lnTo>
                <a:lnTo>
                  <a:pt x="485923" y="225102"/>
                </a:lnTo>
                <a:lnTo>
                  <a:pt x="562197" y="225102"/>
                </a:lnTo>
                <a:lnTo>
                  <a:pt x="572871" y="207010"/>
                </a:lnTo>
                <a:lnTo>
                  <a:pt x="582940" y="187337"/>
                </a:lnTo>
                <a:lnTo>
                  <a:pt x="592405" y="166083"/>
                </a:lnTo>
                <a:lnTo>
                  <a:pt x="601264" y="143247"/>
                </a:lnTo>
                <a:lnTo>
                  <a:pt x="537269" y="111249"/>
                </a:lnTo>
                <a:close/>
              </a:path>
              <a:path w="7520305" h="706120">
                <a:moveTo>
                  <a:pt x="4798961" y="554756"/>
                </a:moveTo>
                <a:lnTo>
                  <a:pt x="4722686" y="554756"/>
                </a:lnTo>
                <a:lnTo>
                  <a:pt x="4722686" y="694283"/>
                </a:lnTo>
                <a:lnTo>
                  <a:pt x="4798961" y="694283"/>
                </a:lnTo>
                <a:lnTo>
                  <a:pt x="4798961" y="554756"/>
                </a:lnTo>
                <a:close/>
              </a:path>
              <a:path w="7520305" h="706120">
                <a:moveTo>
                  <a:pt x="4915419" y="484063"/>
                </a:moveTo>
                <a:lnTo>
                  <a:pt x="4603252" y="484063"/>
                </a:lnTo>
                <a:lnTo>
                  <a:pt x="4603252" y="554756"/>
                </a:lnTo>
                <a:lnTo>
                  <a:pt x="4915419" y="554756"/>
                </a:lnTo>
                <a:lnTo>
                  <a:pt x="4915419" y="484063"/>
                </a:lnTo>
                <a:close/>
              </a:path>
              <a:path w="7520305" h="706120">
                <a:moveTo>
                  <a:pt x="4798961" y="425276"/>
                </a:moveTo>
                <a:lnTo>
                  <a:pt x="4722686" y="425276"/>
                </a:lnTo>
                <a:lnTo>
                  <a:pt x="4722686" y="484063"/>
                </a:lnTo>
                <a:lnTo>
                  <a:pt x="4798961" y="484063"/>
                </a:lnTo>
                <a:lnTo>
                  <a:pt x="4798961" y="425276"/>
                </a:lnTo>
                <a:close/>
              </a:path>
              <a:path w="7520305" h="706120">
                <a:moveTo>
                  <a:pt x="4931418" y="354582"/>
                </a:moveTo>
                <a:lnTo>
                  <a:pt x="4589486" y="354582"/>
                </a:lnTo>
                <a:lnTo>
                  <a:pt x="4589486" y="425276"/>
                </a:lnTo>
                <a:lnTo>
                  <a:pt x="4931418" y="425276"/>
                </a:lnTo>
                <a:lnTo>
                  <a:pt x="4931418" y="354582"/>
                </a:lnTo>
                <a:close/>
              </a:path>
              <a:path w="7520305" h="706120">
                <a:moveTo>
                  <a:pt x="4705944" y="275332"/>
                </a:moveTo>
                <a:lnTo>
                  <a:pt x="4687712" y="275332"/>
                </a:lnTo>
                <a:lnTo>
                  <a:pt x="4635995" y="301749"/>
                </a:lnTo>
                <a:lnTo>
                  <a:pt x="4643931" y="313190"/>
                </a:lnTo>
                <a:lnTo>
                  <a:pt x="4651994" y="325747"/>
                </a:lnTo>
                <a:lnTo>
                  <a:pt x="4660272" y="339560"/>
                </a:lnTo>
                <a:lnTo>
                  <a:pt x="4668737" y="354582"/>
                </a:lnTo>
                <a:lnTo>
                  <a:pt x="4744267" y="354582"/>
                </a:lnTo>
                <a:lnTo>
                  <a:pt x="4736151" y="333444"/>
                </a:lnTo>
                <a:lnTo>
                  <a:pt x="4727035" y="313143"/>
                </a:lnTo>
                <a:lnTo>
                  <a:pt x="4716990" y="293819"/>
                </a:lnTo>
                <a:lnTo>
                  <a:pt x="4705944" y="275332"/>
                </a:lnTo>
                <a:close/>
              </a:path>
              <a:path w="7520305" h="706120">
                <a:moveTo>
                  <a:pt x="4829470" y="275332"/>
                </a:moveTo>
                <a:lnTo>
                  <a:pt x="4814216" y="275332"/>
                </a:lnTo>
                <a:lnTo>
                  <a:pt x="4806380" y="294795"/>
                </a:lnTo>
                <a:lnTo>
                  <a:pt x="4797008" y="314492"/>
                </a:lnTo>
                <a:lnTo>
                  <a:pt x="4786101" y="334421"/>
                </a:lnTo>
                <a:lnTo>
                  <a:pt x="4773660" y="354582"/>
                </a:lnTo>
                <a:lnTo>
                  <a:pt x="4852168" y="354582"/>
                </a:lnTo>
                <a:lnTo>
                  <a:pt x="4860213" y="342956"/>
                </a:lnTo>
                <a:lnTo>
                  <a:pt x="4867980" y="330398"/>
                </a:lnTo>
                <a:lnTo>
                  <a:pt x="4875468" y="316911"/>
                </a:lnTo>
                <a:lnTo>
                  <a:pt x="4882677" y="302493"/>
                </a:lnTo>
                <a:lnTo>
                  <a:pt x="4829470" y="275332"/>
                </a:lnTo>
                <a:close/>
              </a:path>
              <a:path w="7520305" h="706120">
                <a:moveTo>
                  <a:pt x="4931418" y="204266"/>
                </a:moveTo>
                <a:lnTo>
                  <a:pt x="4589486" y="204266"/>
                </a:lnTo>
                <a:lnTo>
                  <a:pt x="4589486" y="275332"/>
                </a:lnTo>
                <a:lnTo>
                  <a:pt x="4931418" y="275332"/>
                </a:lnTo>
                <a:lnTo>
                  <a:pt x="4931418" y="204266"/>
                </a:lnTo>
                <a:close/>
              </a:path>
              <a:path w="7520305" h="706120">
                <a:moveTo>
                  <a:pt x="4798961" y="147340"/>
                </a:moveTo>
                <a:lnTo>
                  <a:pt x="4722686" y="147340"/>
                </a:lnTo>
                <a:lnTo>
                  <a:pt x="4722686" y="204266"/>
                </a:lnTo>
                <a:lnTo>
                  <a:pt x="4798961" y="204266"/>
                </a:lnTo>
                <a:lnTo>
                  <a:pt x="4798961" y="147340"/>
                </a:lnTo>
                <a:close/>
              </a:path>
              <a:path w="7520305" h="706120">
                <a:moveTo>
                  <a:pt x="4915419" y="76274"/>
                </a:moveTo>
                <a:lnTo>
                  <a:pt x="4603252" y="76274"/>
                </a:lnTo>
                <a:lnTo>
                  <a:pt x="4603252" y="147340"/>
                </a:lnTo>
                <a:lnTo>
                  <a:pt x="4915419" y="147340"/>
                </a:lnTo>
                <a:lnTo>
                  <a:pt x="4915419" y="76274"/>
                </a:lnTo>
                <a:close/>
              </a:path>
              <a:path w="7520305" h="706120">
                <a:moveTo>
                  <a:pt x="4798961" y="6325"/>
                </a:moveTo>
                <a:lnTo>
                  <a:pt x="4722686" y="6325"/>
                </a:lnTo>
                <a:lnTo>
                  <a:pt x="4722686" y="76274"/>
                </a:lnTo>
                <a:lnTo>
                  <a:pt x="4798961" y="76274"/>
                </a:lnTo>
                <a:lnTo>
                  <a:pt x="4798961" y="6325"/>
                </a:lnTo>
                <a:close/>
              </a:path>
              <a:path w="7520305" h="706120">
                <a:moveTo>
                  <a:pt x="2578446" y="231800"/>
                </a:moveTo>
                <a:lnTo>
                  <a:pt x="2333252" y="231800"/>
                </a:lnTo>
                <a:lnTo>
                  <a:pt x="2333252" y="302493"/>
                </a:lnTo>
                <a:lnTo>
                  <a:pt x="2578446" y="302493"/>
                </a:lnTo>
                <a:lnTo>
                  <a:pt x="2578446" y="231800"/>
                </a:lnTo>
                <a:close/>
              </a:path>
              <a:path w="7520305" h="706120">
                <a:moveTo>
                  <a:pt x="1793006" y="231800"/>
                </a:moveTo>
                <a:lnTo>
                  <a:pt x="1564927" y="231800"/>
                </a:lnTo>
                <a:lnTo>
                  <a:pt x="1564927" y="302493"/>
                </a:lnTo>
                <a:lnTo>
                  <a:pt x="1793006" y="302493"/>
                </a:lnTo>
                <a:lnTo>
                  <a:pt x="1793006" y="231800"/>
                </a:lnTo>
                <a:close/>
              </a:path>
              <a:path w="7520305" h="706120">
                <a:moveTo>
                  <a:pt x="4204765" y="463599"/>
                </a:moveTo>
                <a:lnTo>
                  <a:pt x="4125514" y="463599"/>
                </a:lnTo>
                <a:lnTo>
                  <a:pt x="4125514" y="696516"/>
                </a:lnTo>
                <a:lnTo>
                  <a:pt x="4204765" y="696516"/>
                </a:lnTo>
                <a:lnTo>
                  <a:pt x="4204765" y="463599"/>
                </a:lnTo>
                <a:close/>
              </a:path>
              <a:path w="7520305" h="706120">
                <a:moveTo>
                  <a:pt x="4467447" y="140270"/>
                </a:moveTo>
                <a:lnTo>
                  <a:pt x="3862461" y="140270"/>
                </a:lnTo>
                <a:lnTo>
                  <a:pt x="3862461" y="463599"/>
                </a:lnTo>
                <a:lnTo>
                  <a:pt x="4467447" y="463599"/>
                </a:lnTo>
                <a:lnTo>
                  <a:pt x="4467447" y="385837"/>
                </a:lnTo>
                <a:lnTo>
                  <a:pt x="3940967" y="385837"/>
                </a:lnTo>
                <a:lnTo>
                  <a:pt x="3940967" y="218033"/>
                </a:lnTo>
                <a:lnTo>
                  <a:pt x="4467447" y="218033"/>
                </a:lnTo>
                <a:lnTo>
                  <a:pt x="4467447" y="140270"/>
                </a:lnTo>
                <a:close/>
              </a:path>
              <a:path w="7520305" h="706120">
                <a:moveTo>
                  <a:pt x="4204765" y="218033"/>
                </a:moveTo>
                <a:lnTo>
                  <a:pt x="4125514" y="218033"/>
                </a:lnTo>
                <a:lnTo>
                  <a:pt x="4125514" y="385837"/>
                </a:lnTo>
                <a:lnTo>
                  <a:pt x="4204765" y="385837"/>
                </a:lnTo>
                <a:lnTo>
                  <a:pt x="4204765" y="218033"/>
                </a:lnTo>
                <a:close/>
              </a:path>
              <a:path w="7520305" h="706120">
                <a:moveTo>
                  <a:pt x="4467447" y="218033"/>
                </a:moveTo>
                <a:lnTo>
                  <a:pt x="4388939" y="218033"/>
                </a:lnTo>
                <a:lnTo>
                  <a:pt x="4388939" y="385837"/>
                </a:lnTo>
                <a:lnTo>
                  <a:pt x="4467447" y="385837"/>
                </a:lnTo>
                <a:lnTo>
                  <a:pt x="4467447" y="218033"/>
                </a:lnTo>
                <a:close/>
              </a:path>
              <a:path w="7520305" h="706120">
                <a:moveTo>
                  <a:pt x="4204765" y="6325"/>
                </a:moveTo>
                <a:lnTo>
                  <a:pt x="4125514" y="6325"/>
                </a:lnTo>
                <a:lnTo>
                  <a:pt x="4125514" y="140270"/>
                </a:lnTo>
                <a:lnTo>
                  <a:pt x="4204765" y="140270"/>
                </a:lnTo>
                <a:lnTo>
                  <a:pt x="4204765" y="6325"/>
                </a:lnTo>
                <a:close/>
              </a:path>
              <a:path w="7520305" h="706120">
                <a:moveTo>
                  <a:pt x="2818432" y="338584"/>
                </a:moveTo>
                <a:lnTo>
                  <a:pt x="2741413" y="338584"/>
                </a:lnTo>
                <a:lnTo>
                  <a:pt x="2741413" y="694283"/>
                </a:lnTo>
                <a:lnTo>
                  <a:pt x="2818432" y="694283"/>
                </a:lnTo>
                <a:lnTo>
                  <a:pt x="2818432" y="338584"/>
                </a:lnTo>
                <a:close/>
              </a:path>
              <a:path w="7520305" h="706120">
                <a:moveTo>
                  <a:pt x="2973957" y="262309"/>
                </a:moveTo>
                <a:lnTo>
                  <a:pt x="2597421" y="262309"/>
                </a:lnTo>
                <a:lnTo>
                  <a:pt x="2597421" y="338584"/>
                </a:lnTo>
                <a:lnTo>
                  <a:pt x="2973957" y="338584"/>
                </a:lnTo>
                <a:lnTo>
                  <a:pt x="2973957" y="262309"/>
                </a:lnTo>
                <a:close/>
              </a:path>
              <a:path w="7520305" h="706120">
                <a:moveTo>
                  <a:pt x="2818432" y="7813"/>
                </a:moveTo>
                <a:lnTo>
                  <a:pt x="2741413" y="7813"/>
                </a:lnTo>
                <a:lnTo>
                  <a:pt x="2741413" y="262309"/>
                </a:lnTo>
                <a:lnTo>
                  <a:pt x="2818432" y="262309"/>
                </a:lnTo>
                <a:lnTo>
                  <a:pt x="2818432" y="7813"/>
                </a:lnTo>
                <a:close/>
              </a:path>
              <a:path w="7520305" h="706120">
                <a:moveTo>
                  <a:pt x="2605980" y="129108"/>
                </a:moveTo>
                <a:lnTo>
                  <a:pt x="2307951" y="129108"/>
                </a:lnTo>
                <a:lnTo>
                  <a:pt x="2307951" y="199801"/>
                </a:lnTo>
                <a:lnTo>
                  <a:pt x="2605980" y="199801"/>
                </a:lnTo>
                <a:lnTo>
                  <a:pt x="2605980" y="129108"/>
                </a:lnTo>
                <a:close/>
              </a:path>
              <a:path w="7520305" h="706120">
                <a:moveTo>
                  <a:pt x="2578446" y="30510"/>
                </a:moveTo>
                <a:lnTo>
                  <a:pt x="2333252" y="30510"/>
                </a:lnTo>
                <a:lnTo>
                  <a:pt x="2333252" y="101575"/>
                </a:lnTo>
                <a:lnTo>
                  <a:pt x="2578446" y="101575"/>
                </a:lnTo>
                <a:lnTo>
                  <a:pt x="2578446" y="30510"/>
                </a:lnTo>
                <a:close/>
              </a:path>
              <a:path w="7520305" h="706120">
                <a:moveTo>
                  <a:pt x="2113730" y="29766"/>
                </a:moveTo>
                <a:lnTo>
                  <a:pt x="1878210" y="29766"/>
                </a:lnTo>
                <a:lnTo>
                  <a:pt x="1878210" y="122783"/>
                </a:lnTo>
                <a:lnTo>
                  <a:pt x="1873699" y="161432"/>
                </a:lnTo>
                <a:lnTo>
                  <a:pt x="1860164" y="194778"/>
                </a:lnTo>
                <a:lnTo>
                  <a:pt x="1837608" y="222823"/>
                </a:lnTo>
                <a:lnTo>
                  <a:pt x="1806028" y="245565"/>
                </a:lnTo>
                <a:lnTo>
                  <a:pt x="1865932" y="296539"/>
                </a:lnTo>
                <a:lnTo>
                  <a:pt x="1904673" y="261286"/>
                </a:lnTo>
                <a:lnTo>
                  <a:pt x="1932346" y="221754"/>
                </a:lnTo>
                <a:lnTo>
                  <a:pt x="1948949" y="177942"/>
                </a:lnTo>
                <a:lnTo>
                  <a:pt x="1954484" y="129852"/>
                </a:lnTo>
                <a:lnTo>
                  <a:pt x="1954484" y="109016"/>
                </a:lnTo>
                <a:lnTo>
                  <a:pt x="2113730" y="109016"/>
                </a:lnTo>
                <a:lnTo>
                  <a:pt x="2113730" y="29766"/>
                </a:lnTo>
                <a:close/>
              </a:path>
              <a:path w="7520305" h="706120">
                <a:moveTo>
                  <a:pt x="2113730" y="109016"/>
                </a:moveTo>
                <a:lnTo>
                  <a:pt x="2037455" y="109016"/>
                </a:lnTo>
                <a:lnTo>
                  <a:pt x="2037455" y="215800"/>
                </a:lnTo>
                <a:lnTo>
                  <a:pt x="2040688" y="240055"/>
                </a:lnTo>
                <a:lnTo>
                  <a:pt x="2050385" y="257379"/>
                </a:lnTo>
                <a:lnTo>
                  <a:pt x="2066547" y="267774"/>
                </a:lnTo>
                <a:lnTo>
                  <a:pt x="2089174" y="271238"/>
                </a:lnTo>
                <a:lnTo>
                  <a:pt x="2149449" y="271238"/>
                </a:lnTo>
                <a:lnTo>
                  <a:pt x="2193469" y="257112"/>
                </a:lnTo>
                <a:lnTo>
                  <a:pt x="2214375" y="210731"/>
                </a:lnTo>
                <a:lnTo>
                  <a:pt x="2215378" y="202034"/>
                </a:lnTo>
                <a:lnTo>
                  <a:pt x="2117079" y="202034"/>
                </a:lnTo>
                <a:lnTo>
                  <a:pt x="2113730" y="196949"/>
                </a:lnTo>
                <a:lnTo>
                  <a:pt x="2113730" y="109016"/>
                </a:lnTo>
                <a:close/>
              </a:path>
              <a:path w="7520305" h="706120">
                <a:moveTo>
                  <a:pt x="2142751" y="132085"/>
                </a:moveTo>
                <a:lnTo>
                  <a:pt x="2143403" y="140689"/>
                </a:lnTo>
                <a:lnTo>
                  <a:pt x="2143868" y="148642"/>
                </a:lnTo>
                <a:lnTo>
                  <a:pt x="2144147" y="155943"/>
                </a:lnTo>
                <a:lnTo>
                  <a:pt x="2144240" y="162594"/>
                </a:lnTo>
                <a:lnTo>
                  <a:pt x="2143472" y="179849"/>
                </a:lnTo>
                <a:lnTo>
                  <a:pt x="2141170" y="192174"/>
                </a:lnTo>
                <a:lnTo>
                  <a:pt x="2137333" y="199569"/>
                </a:lnTo>
                <a:lnTo>
                  <a:pt x="2131961" y="202034"/>
                </a:lnTo>
                <a:lnTo>
                  <a:pt x="2215378" y="202034"/>
                </a:lnTo>
                <a:lnTo>
                  <a:pt x="2217305" y="185326"/>
                </a:lnTo>
                <a:lnTo>
                  <a:pt x="2218282" y="154781"/>
                </a:lnTo>
                <a:lnTo>
                  <a:pt x="2142751" y="132085"/>
                </a:lnTo>
                <a:close/>
              </a:path>
              <a:path w="7520305" h="706120">
                <a:moveTo>
                  <a:pt x="1820167" y="129108"/>
                </a:moveTo>
                <a:lnTo>
                  <a:pt x="1539998" y="129108"/>
                </a:lnTo>
                <a:lnTo>
                  <a:pt x="1539998" y="199801"/>
                </a:lnTo>
                <a:lnTo>
                  <a:pt x="1820167" y="199801"/>
                </a:lnTo>
                <a:lnTo>
                  <a:pt x="1820167" y="129108"/>
                </a:lnTo>
                <a:close/>
              </a:path>
              <a:path w="7520305" h="706120">
                <a:moveTo>
                  <a:pt x="1793006" y="30510"/>
                </a:moveTo>
                <a:lnTo>
                  <a:pt x="1564927" y="30510"/>
                </a:lnTo>
                <a:lnTo>
                  <a:pt x="1564927" y="101575"/>
                </a:lnTo>
                <a:lnTo>
                  <a:pt x="1793006" y="101575"/>
                </a:lnTo>
                <a:lnTo>
                  <a:pt x="1793006" y="30510"/>
                </a:lnTo>
                <a:close/>
              </a:path>
              <a:path w="7520305" h="706120">
                <a:moveTo>
                  <a:pt x="6023444" y="280541"/>
                </a:moveTo>
                <a:lnTo>
                  <a:pt x="5357439" y="280541"/>
                </a:lnTo>
                <a:lnTo>
                  <a:pt x="5357439" y="353838"/>
                </a:lnTo>
                <a:lnTo>
                  <a:pt x="6023444" y="353838"/>
                </a:lnTo>
                <a:lnTo>
                  <a:pt x="6023444" y="280541"/>
                </a:lnTo>
                <a:close/>
              </a:path>
              <a:path w="7520305" h="706120">
                <a:moveTo>
                  <a:pt x="5733229" y="177105"/>
                </a:moveTo>
                <a:lnTo>
                  <a:pt x="5655467" y="177105"/>
                </a:lnTo>
                <a:lnTo>
                  <a:pt x="5655467" y="280541"/>
                </a:lnTo>
                <a:lnTo>
                  <a:pt x="5733229" y="280541"/>
                </a:lnTo>
                <a:lnTo>
                  <a:pt x="5733229" y="177105"/>
                </a:lnTo>
                <a:close/>
              </a:path>
              <a:path w="7520305" h="706120">
                <a:moveTo>
                  <a:pt x="5495476" y="16743"/>
                </a:moveTo>
                <a:lnTo>
                  <a:pt x="5481799" y="59471"/>
                </a:lnTo>
                <a:lnTo>
                  <a:pt x="5463389" y="100444"/>
                </a:lnTo>
                <a:lnTo>
                  <a:pt x="5440246" y="139660"/>
                </a:lnTo>
                <a:lnTo>
                  <a:pt x="5412371" y="177120"/>
                </a:lnTo>
                <a:lnTo>
                  <a:pt x="5379763" y="212824"/>
                </a:lnTo>
                <a:lnTo>
                  <a:pt x="5445248" y="261565"/>
                </a:lnTo>
                <a:lnTo>
                  <a:pt x="5465479" y="239962"/>
                </a:lnTo>
                <a:lnTo>
                  <a:pt x="5483012" y="218684"/>
                </a:lnTo>
                <a:lnTo>
                  <a:pt x="5497849" y="197732"/>
                </a:lnTo>
                <a:lnTo>
                  <a:pt x="5509987" y="177105"/>
                </a:lnTo>
                <a:lnTo>
                  <a:pt x="5954240" y="177105"/>
                </a:lnTo>
                <a:lnTo>
                  <a:pt x="5954240" y="103807"/>
                </a:lnTo>
                <a:lnTo>
                  <a:pt x="5548683" y="103807"/>
                </a:lnTo>
                <a:lnTo>
                  <a:pt x="5555659" y="88180"/>
                </a:lnTo>
                <a:lnTo>
                  <a:pt x="5561705" y="72553"/>
                </a:lnTo>
                <a:lnTo>
                  <a:pt x="5566821" y="56927"/>
                </a:lnTo>
                <a:lnTo>
                  <a:pt x="5571007" y="41300"/>
                </a:lnTo>
                <a:lnTo>
                  <a:pt x="5495476" y="16743"/>
                </a:lnTo>
                <a:close/>
              </a:path>
              <a:path w="7520305" h="706120">
                <a:moveTo>
                  <a:pt x="5733229" y="6325"/>
                </a:moveTo>
                <a:lnTo>
                  <a:pt x="5655467" y="6325"/>
                </a:lnTo>
                <a:lnTo>
                  <a:pt x="5655467" y="103807"/>
                </a:lnTo>
                <a:lnTo>
                  <a:pt x="5733229" y="103807"/>
                </a:lnTo>
                <a:lnTo>
                  <a:pt x="5733229" y="63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93020" y="4221787"/>
            <a:ext cx="298450" cy="144780"/>
          </a:xfrm>
          <a:custGeom>
            <a:avLst/>
            <a:gdLst/>
            <a:ahLst/>
            <a:cxnLst/>
            <a:rect l="l" t="t" r="r" b="b"/>
            <a:pathLst>
              <a:path w="298450" h="144779">
                <a:moveTo>
                  <a:pt x="249287" y="0"/>
                </a:moveTo>
                <a:lnTo>
                  <a:pt x="298028" y="57670"/>
                </a:lnTo>
                <a:lnTo>
                  <a:pt x="251727" y="81751"/>
                </a:lnTo>
                <a:lnTo>
                  <a:pt x="202718" y="102497"/>
                </a:lnTo>
                <a:lnTo>
                  <a:pt x="151000" y="119910"/>
                </a:lnTo>
                <a:lnTo>
                  <a:pt x="96574" y="133989"/>
                </a:lnTo>
                <a:lnTo>
                  <a:pt x="39439" y="144735"/>
                </a:lnTo>
                <a:lnTo>
                  <a:pt x="0" y="79250"/>
                </a:lnTo>
                <a:lnTo>
                  <a:pt x="58072" y="67865"/>
                </a:lnTo>
                <a:lnTo>
                  <a:pt x="112037" y="54247"/>
                </a:lnTo>
                <a:lnTo>
                  <a:pt x="161895" y="38397"/>
                </a:lnTo>
                <a:lnTo>
                  <a:pt x="207644" y="20315"/>
                </a:lnTo>
                <a:lnTo>
                  <a:pt x="24928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9973" y="4216206"/>
            <a:ext cx="287655" cy="145415"/>
          </a:xfrm>
          <a:custGeom>
            <a:avLst/>
            <a:gdLst/>
            <a:ahLst/>
            <a:cxnLst/>
            <a:rect l="l" t="t" r="r" b="b"/>
            <a:pathLst>
              <a:path w="287654" h="145414">
                <a:moveTo>
                  <a:pt x="39811" y="0"/>
                </a:moveTo>
                <a:lnTo>
                  <a:pt x="91856" y="11043"/>
                </a:lnTo>
                <a:lnTo>
                  <a:pt x="142621" y="25419"/>
                </a:lnTo>
                <a:lnTo>
                  <a:pt x="192107" y="43130"/>
                </a:lnTo>
                <a:lnTo>
                  <a:pt x="240312" y="64174"/>
                </a:lnTo>
                <a:lnTo>
                  <a:pt x="287238" y="88552"/>
                </a:lnTo>
                <a:lnTo>
                  <a:pt x="235520" y="145107"/>
                </a:lnTo>
                <a:lnTo>
                  <a:pt x="188952" y="120104"/>
                </a:lnTo>
                <a:lnTo>
                  <a:pt x="142116" y="99268"/>
                </a:lnTo>
                <a:lnTo>
                  <a:pt x="95012" y="82599"/>
                </a:lnTo>
                <a:lnTo>
                  <a:pt x="47639" y="70098"/>
                </a:lnTo>
                <a:lnTo>
                  <a:pt x="0" y="61763"/>
                </a:lnTo>
                <a:lnTo>
                  <a:pt x="3981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55183" y="4174137"/>
            <a:ext cx="388862" cy="1834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0455" y="4165976"/>
            <a:ext cx="64135" cy="83820"/>
          </a:xfrm>
          <a:custGeom>
            <a:avLst/>
            <a:gdLst/>
            <a:ahLst/>
            <a:cxnLst/>
            <a:rect l="l" t="t" r="r" b="b"/>
            <a:pathLst>
              <a:path w="64134" h="83820">
                <a:moveTo>
                  <a:pt x="0" y="0"/>
                </a:moveTo>
                <a:lnTo>
                  <a:pt x="0" y="83715"/>
                </a:lnTo>
                <a:lnTo>
                  <a:pt x="63996" y="83715"/>
                </a:lnTo>
                <a:lnTo>
                  <a:pt x="639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24548" y="4165976"/>
            <a:ext cx="92075" cy="83820"/>
          </a:xfrm>
          <a:custGeom>
            <a:avLst/>
            <a:gdLst/>
            <a:ahLst/>
            <a:cxnLst/>
            <a:rect l="l" t="t" r="r" b="b"/>
            <a:pathLst>
              <a:path w="92075" h="83820">
                <a:moveTo>
                  <a:pt x="0" y="0"/>
                </a:moveTo>
                <a:lnTo>
                  <a:pt x="0" y="83715"/>
                </a:lnTo>
                <a:lnTo>
                  <a:pt x="91901" y="83715"/>
                </a:lnTo>
                <a:lnTo>
                  <a:pt x="919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6224" y="4165976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0" y="0"/>
                </a:moveTo>
                <a:lnTo>
                  <a:pt x="0" y="83715"/>
                </a:lnTo>
                <a:lnTo>
                  <a:pt x="74785" y="83715"/>
                </a:lnTo>
                <a:lnTo>
                  <a:pt x="7478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47707" y="4141048"/>
            <a:ext cx="314325" cy="102235"/>
          </a:xfrm>
          <a:custGeom>
            <a:avLst/>
            <a:gdLst/>
            <a:ahLst/>
            <a:cxnLst/>
            <a:rect l="l" t="t" r="r" b="b"/>
            <a:pathLst>
              <a:path w="314325" h="102235">
                <a:moveTo>
                  <a:pt x="0" y="0"/>
                </a:moveTo>
                <a:lnTo>
                  <a:pt x="0" y="101947"/>
                </a:lnTo>
                <a:lnTo>
                  <a:pt x="314026" y="101947"/>
                </a:lnTo>
                <a:lnTo>
                  <a:pt x="31402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13136" y="4133209"/>
            <a:ext cx="115763" cy="223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0705" y="4126140"/>
            <a:ext cx="94183" cy="168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4962" y="4096772"/>
            <a:ext cx="314960" cy="43815"/>
          </a:xfrm>
          <a:custGeom>
            <a:avLst/>
            <a:gdLst/>
            <a:ahLst/>
            <a:cxnLst/>
            <a:rect l="l" t="t" r="r" b="b"/>
            <a:pathLst>
              <a:path w="314960" h="43814">
                <a:moveTo>
                  <a:pt x="0" y="0"/>
                </a:moveTo>
                <a:lnTo>
                  <a:pt x="0" y="43532"/>
                </a:lnTo>
                <a:lnTo>
                  <a:pt x="314770" y="43532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48274" y="4095283"/>
            <a:ext cx="244475" cy="259715"/>
          </a:xfrm>
          <a:custGeom>
            <a:avLst/>
            <a:gdLst/>
            <a:ahLst/>
            <a:cxnLst/>
            <a:rect l="l" t="t" r="r" b="b"/>
            <a:pathLst>
              <a:path w="244475" h="259714">
                <a:moveTo>
                  <a:pt x="0" y="0"/>
                </a:moveTo>
                <a:lnTo>
                  <a:pt x="244449" y="0"/>
                </a:lnTo>
                <a:lnTo>
                  <a:pt x="244449" y="255984"/>
                </a:lnTo>
                <a:lnTo>
                  <a:pt x="168174" y="255984"/>
                </a:lnTo>
                <a:lnTo>
                  <a:pt x="168174" y="225474"/>
                </a:lnTo>
                <a:lnTo>
                  <a:pt x="76273" y="225474"/>
                </a:lnTo>
                <a:lnTo>
                  <a:pt x="76273" y="259705"/>
                </a:lnTo>
                <a:lnTo>
                  <a:pt x="0" y="2597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69943" y="4067750"/>
            <a:ext cx="469900" cy="287655"/>
          </a:xfrm>
          <a:custGeom>
            <a:avLst/>
            <a:gdLst/>
            <a:ahLst/>
            <a:cxnLst/>
            <a:rect l="l" t="t" r="r" b="b"/>
            <a:pathLst>
              <a:path w="469900" h="287654">
                <a:moveTo>
                  <a:pt x="0" y="0"/>
                </a:moveTo>
                <a:lnTo>
                  <a:pt x="469553" y="0"/>
                </a:lnTo>
                <a:lnTo>
                  <a:pt x="469553" y="287238"/>
                </a:lnTo>
                <a:lnTo>
                  <a:pt x="391789" y="287238"/>
                </a:lnTo>
                <a:lnTo>
                  <a:pt x="391789" y="248542"/>
                </a:lnTo>
                <a:lnTo>
                  <a:pt x="77763" y="248542"/>
                </a:lnTo>
                <a:lnTo>
                  <a:pt x="77763" y="287238"/>
                </a:lnTo>
                <a:lnTo>
                  <a:pt x="0" y="287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3110" y="4041680"/>
            <a:ext cx="142180" cy="1183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23011" y="4045053"/>
            <a:ext cx="109220" cy="48895"/>
          </a:xfrm>
          <a:custGeom>
            <a:avLst/>
            <a:gdLst/>
            <a:ahLst/>
            <a:cxnLst/>
            <a:rect l="l" t="t" r="r" b="b"/>
            <a:pathLst>
              <a:path w="109220" h="48895">
                <a:moveTo>
                  <a:pt x="0" y="0"/>
                </a:moveTo>
                <a:lnTo>
                  <a:pt x="0" y="48741"/>
                </a:lnTo>
                <a:lnTo>
                  <a:pt x="109016" y="48741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19428" y="4008194"/>
            <a:ext cx="72231" cy="1299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38714" y="4014544"/>
            <a:ext cx="77470" cy="283845"/>
          </a:xfrm>
          <a:custGeom>
            <a:avLst/>
            <a:gdLst/>
            <a:ahLst/>
            <a:cxnLst/>
            <a:rect l="l" t="t" r="r" b="b"/>
            <a:pathLst>
              <a:path w="77470" h="283845">
                <a:moveTo>
                  <a:pt x="0" y="0"/>
                </a:moveTo>
                <a:lnTo>
                  <a:pt x="0" y="283517"/>
                </a:lnTo>
                <a:lnTo>
                  <a:pt x="22394" y="261565"/>
                </a:lnTo>
                <a:lnTo>
                  <a:pt x="42695" y="239241"/>
                </a:lnTo>
                <a:lnTo>
                  <a:pt x="60904" y="216544"/>
                </a:lnTo>
                <a:lnTo>
                  <a:pt x="77019" y="193476"/>
                </a:lnTo>
                <a:lnTo>
                  <a:pt x="57206" y="152223"/>
                </a:lnTo>
                <a:lnTo>
                  <a:pt x="40556" y="106226"/>
                </a:lnTo>
                <a:lnTo>
                  <a:pt x="27068" y="55484"/>
                </a:lnTo>
                <a:lnTo>
                  <a:pt x="167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53809" y="3993708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7530" y="3993708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79204" y="3993708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99523" y="3991475"/>
            <a:ext cx="93345" cy="120014"/>
          </a:xfrm>
          <a:custGeom>
            <a:avLst/>
            <a:gdLst/>
            <a:ahLst/>
            <a:cxnLst/>
            <a:rect l="l" t="t" r="r" b="b"/>
            <a:pathLst>
              <a:path w="93345" h="120014">
                <a:moveTo>
                  <a:pt x="0" y="0"/>
                </a:moveTo>
                <a:lnTo>
                  <a:pt x="0" y="119806"/>
                </a:lnTo>
                <a:lnTo>
                  <a:pt x="93018" y="119806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74962" y="398701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93789" y="3971756"/>
            <a:ext cx="221615" cy="254000"/>
          </a:xfrm>
          <a:custGeom>
            <a:avLst/>
            <a:gdLst/>
            <a:ahLst/>
            <a:cxnLst/>
            <a:rect l="l" t="t" r="r" b="b"/>
            <a:pathLst>
              <a:path w="221614" h="254000">
                <a:moveTo>
                  <a:pt x="74414" y="0"/>
                </a:moveTo>
                <a:lnTo>
                  <a:pt x="146223" y="0"/>
                </a:lnTo>
                <a:lnTo>
                  <a:pt x="146223" y="52461"/>
                </a:lnTo>
                <a:lnTo>
                  <a:pt x="221009" y="52461"/>
                </a:lnTo>
                <a:lnTo>
                  <a:pt x="221009" y="123527"/>
                </a:lnTo>
                <a:lnTo>
                  <a:pt x="95994" y="123527"/>
                </a:lnTo>
                <a:lnTo>
                  <a:pt x="95994" y="161478"/>
                </a:lnTo>
                <a:lnTo>
                  <a:pt x="97273" y="170431"/>
                </a:lnTo>
                <a:lnTo>
                  <a:pt x="101110" y="176826"/>
                </a:lnTo>
                <a:lnTo>
                  <a:pt x="107505" y="180663"/>
                </a:lnTo>
                <a:lnTo>
                  <a:pt x="116458" y="181942"/>
                </a:lnTo>
                <a:lnTo>
                  <a:pt x="200918" y="181942"/>
                </a:lnTo>
                <a:lnTo>
                  <a:pt x="200918" y="253751"/>
                </a:lnTo>
                <a:lnTo>
                  <a:pt x="97482" y="253751"/>
                </a:lnTo>
                <a:lnTo>
                  <a:pt x="64763" y="249473"/>
                </a:lnTo>
                <a:lnTo>
                  <a:pt x="41392" y="236636"/>
                </a:lnTo>
                <a:lnTo>
                  <a:pt x="27370" y="215242"/>
                </a:lnTo>
                <a:lnTo>
                  <a:pt x="22696" y="185290"/>
                </a:lnTo>
                <a:lnTo>
                  <a:pt x="22696" y="123527"/>
                </a:lnTo>
                <a:lnTo>
                  <a:pt x="0" y="123527"/>
                </a:lnTo>
                <a:lnTo>
                  <a:pt x="0" y="52461"/>
                </a:lnTo>
                <a:lnTo>
                  <a:pt x="74414" y="52461"/>
                </a:lnTo>
                <a:lnTo>
                  <a:pt x="744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79949" y="3968779"/>
            <a:ext cx="668020" cy="391160"/>
          </a:xfrm>
          <a:custGeom>
            <a:avLst/>
            <a:gdLst/>
            <a:ahLst/>
            <a:cxnLst/>
            <a:rect l="l" t="t" r="r" b="b"/>
            <a:pathLst>
              <a:path w="668020" h="391160">
                <a:moveTo>
                  <a:pt x="260821" y="0"/>
                </a:moveTo>
                <a:lnTo>
                  <a:pt x="593824" y="0"/>
                </a:lnTo>
                <a:lnTo>
                  <a:pt x="593824" y="79250"/>
                </a:lnTo>
                <a:lnTo>
                  <a:pt x="570407" y="123015"/>
                </a:lnTo>
                <a:lnTo>
                  <a:pt x="545548" y="163524"/>
                </a:lnTo>
                <a:lnTo>
                  <a:pt x="519247" y="200778"/>
                </a:lnTo>
                <a:lnTo>
                  <a:pt x="491505" y="234776"/>
                </a:lnTo>
                <a:lnTo>
                  <a:pt x="532781" y="264518"/>
                </a:lnTo>
                <a:lnTo>
                  <a:pt x="575872" y="289005"/>
                </a:lnTo>
                <a:lnTo>
                  <a:pt x="620776" y="308236"/>
                </a:lnTo>
                <a:lnTo>
                  <a:pt x="667494" y="322212"/>
                </a:lnTo>
                <a:lnTo>
                  <a:pt x="622846" y="390673"/>
                </a:lnTo>
                <a:lnTo>
                  <a:pt x="571546" y="373744"/>
                </a:lnTo>
                <a:lnTo>
                  <a:pt x="523316" y="351234"/>
                </a:lnTo>
                <a:lnTo>
                  <a:pt x="478156" y="323143"/>
                </a:lnTo>
                <a:lnTo>
                  <a:pt x="436067" y="289470"/>
                </a:lnTo>
                <a:lnTo>
                  <a:pt x="400092" y="317701"/>
                </a:lnTo>
                <a:lnTo>
                  <a:pt x="360257" y="343978"/>
                </a:lnTo>
                <a:lnTo>
                  <a:pt x="316562" y="368303"/>
                </a:lnTo>
                <a:lnTo>
                  <a:pt x="269007" y="390673"/>
                </a:lnTo>
                <a:lnTo>
                  <a:pt x="227335" y="328165"/>
                </a:lnTo>
                <a:lnTo>
                  <a:pt x="227335" y="382488"/>
                </a:lnTo>
                <a:lnTo>
                  <a:pt x="151060" y="382488"/>
                </a:lnTo>
                <a:lnTo>
                  <a:pt x="151060" y="351978"/>
                </a:lnTo>
                <a:lnTo>
                  <a:pt x="76274" y="351978"/>
                </a:lnTo>
                <a:lnTo>
                  <a:pt x="76274" y="386208"/>
                </a:lnTo>
                <a:lnTo>
                  <a:pt x="0" y="386208"/>
                </a:lnTo>
                <a:lnTo>
                  <a:pt x="0" y="126503"/>
                </a:lnTo>
                <a:lnTo>
                  <a:pt x="227335" y="126503"/>
                </a:lnTo>
                <a:lnTo>
                  <a:pt x="227335" y="319980"/>
                </a:lnTo>
                <a:lnTo>
                  <a:pt x="275889" y="300144"/>
                </a:lnTo>
                <a:lnTo>
                  <a:pt x="318492" y="279703"/>
                </a:lnTo>
                <a:lnTo>
                  <a:pt x="355141" y="258658"/>
                </a:lnTo>
                <a:lnTo>
                  <a:pt x="385837" y="237008"/>
                </a:lnTo>
                <a:lnTo>
                  <a:pt x="359048" y="200778"/>
                </a:lnTo>
                <a:lnTo>
                  <a:pt x="335979" y="162408"/>
                </a:lnTo>
                <a:lnTo>
                  <a:pt x="316632" y="121899"/>
                </a:lnTo>
                <a:lnTo>
                  <a:pt x="301005" y="79250"/>
                </a:lnTo>
                <a:lnTo>
                  <a:pt x="260821" y="79250"/>
                </a:lnTo>
                <a:lnTo>
                  <a:pt x="26082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12807" y="3942734"/>
            <a:ext cx="146050" cy="109855"/>
          </a:xfrm>
          <a:custGeom>
            <a:avLst/>
            <a:gdLst/>
            <a:ahLst/>
            <a:cxnLst/>
            <a:rect l="l" t="t" r="r" b="b"/>
            <a:pathLst>
              <a:path w="146050" h="109854">
                <a:moveTo>
                  <a:pt x="0" y="0"/>
                </a:moveTo>
                <a:lnTo>
                  <a:pt x="0" y="109760"/>
                </a:lnTo>
                <a:lnTo>
                  <a:pt x="145479" y="109760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9735" y="3941990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70" h="111125">
                <a:moveTo>
                  <a:pt x="0" y="0"/>
                </a:moveTo>
                <a:lnTo>
                  <a:pt x="0" y="110504"/>
                </a:lnTo>
                <a:lnTo>
                  <a:pt x="102318" y="110504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13871" y="3929687"/>
            <a:ext cx="120972" cy="919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23011" y="3928223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7"/>
                </a:lnTo>
                <a:lnTo>
                  <a:pt x="109016" y="47997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98717" y="3919294"/>
            <a:ext cx="174625" cy="109220"/>
          </a:xfrm>
          <a:custGeom>
            <a:avLst/>
            <a:gdLst/>
            <a:ahLst/>
            <a:cxnLst/>
            <a:rect l="l" t="t" r="r" b="b"/>
            <a:pathLst>
              <a:path w="174625" h="109220">
                <a:moveTo>
                  <a:pt x="0" y="0"/>
                </a:moveTo>
                <a:lnTo>
                  <a:pt x="0" y="109016"/>
                </a:lnTo>
                <a:lnTo>
                  <a:pt x="174501" y="109016"/>
                </a:lnTo>
                <a:lnTo>
                  <a:pt x="17450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53809" y="389250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47530" y="389250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9204" y="389250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19043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4" h="168275">
                <a:moveTo>
                  <a:pt x="0" y="0"/>
                </a:moveTo>
                <a:lnTo>
                  <a:pt x="0" y="167803"/>
                </a:lnTo>
                <a:lnTo>
                  <a:pt x="184175" y="167803"/>
                </a:lnTo>
                <a:lnTo>
                  <a:pt x="18417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5245" y="3878738"/>
            <a:ext cx="184785" cy="168275"/>
          </a:xfrm>
          <a:custGeom>
            <a:avLst/>
            <a:gdLst/>
            <a:ahLst/>
            <a:cxnLst/>
            <a:rect l="l" t="t" r="r" b="b"/>
            <a:pathLst>
              <a:path w="184785" h="168275">
                <a:moveTo>
                  <a:pt x="0" y="0"/>
                </a:moveTo>
                <a:lnTo>
                  <a:pt x="0" y="167803"/>
                </a:lnTo>
                <a:lnTo>
                  <a:pt x="184547" y="167803"/>
                </a:lnTo>
                <a:lnTo>
                  <a:pt x="18454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74962" y="3877250"/>
            <a:ext cx="314960" cy="43180"/>
          </a:xfrm>
          <a:custGeom>
            <a:avLst/>
            <a:gdLst/>
            <a:ahLst/>
            <a:cxnLst/>
            <a:rect l="l" t="t" r="r" b="b"/>
            <a:pathLst>
              <a:path w="314960" h="43179">
                <a:moveTo>
                  <a:pt x="0" y="0"/>
                </a:moveTo>
                <a:lnTo>
                  <a:pt x="0" y="42788"/>
                </a:lnTo>
                <a:lnTo>
                  <a:pt x="314770" y="42788"/>
                </a:lnTo>
                <a:lnTo>
                  <a:pt x="31477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23011" y="3811022"/>
            <a:ext cx="109220" cy="48260"/>
          </a:xfrm>
          <a:custGeom>
            <a:avLst/>
            <a:gdLst/>
            <a:ahLst/>
            <a:cxnLst/>
            <a:rect l="l" t="t" r="r" b="b"/>
            <a:pathLst>
              <a:path w="109220" h="48260">
                <a:moveTo>
                  <a:pt x="0" y="0"/>
                </a:moveTo>
                <a:lnTo>
                  <a:pt x="0" y="47996"/>
                </a:lnTo>
                <a:lnTo>
                  <a:pt x="109016" y="47996"/>
                </a:lnTo>
                <a:lnTo>
                  <a:pt x="1090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99523" y="3798743"/>
            <a:ext cx="93345" cy="114300"/>
          </a:xfrm>
          <a:custGeom>
            <a:avLst/>
            <a:gdLst/>
            <a:ahLst/>
            <a:cxnLst/>
            <a:rect l="l" t="t" r="r" b="b"/>
            <a:pathLst>
              <a:path w="93345" h="114300">
                <a:moveTo>
                  <a:pt x="0" y="0"/>
                </a:moveTo>
                <a:lnTo>
                  <a:pt x="0" y="114225"/>
                </a:lnTo>
                <a:lnTo>
                  <a:pt x="93018" y="114225"/>
                </a:lnTo>
                <a:lnTo>
                  <a:pt x="930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428508" y="3789814"/>
            <a:ext cx="252729" cy="71120"/>
          </a:xfrm>
          <a:custGeom>
            <a:avLst/>
            <a:gdLst/>
            <a:ahLst/>
            <a:cxnLst/>
            <a:rect l="l" t="t" r="r" b="b"/>
            <a:pathLst>
              <a:path w="252729" h="71120">
                <a:moveTo>
                  <a:pt x="0" y="0"/>
                </a:moveTo>
                <a:lnTo>
                  <a:pt x="252263" y="0"/>
                </a:lnTo>
                <a:lnTo>
                  <a:pt x="252263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22229" y="3789814"/>
            <a:ext cx="298450" cy="71120"/>
          </a:xfrm>
          <a:custGeom>
            <a:avLst/>
            <a:gdLst/>
            <a:ahLst/>
            <a:cxnLst/>
            <a:rect l="l" t="t" r="r" b="b"/>
            <a:pathLst>
              <a:path w="298450" h="71120">
                <a:moveTo>
                  <a:pt x="0" y="0"/>
                </a:moveTo>
                <a:lnTo>
                  <a:pt x="298028" y="0"/>
                </a:lnTo>
                <a:lnTo>
                  <a:pt x="298028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54275" y="3789814"/>
            <a:ext cx="280670" cy="71120"/>
          </a:xfrm>
          <a:custGeom>
            <a:avLst/>
            <a:gdLst/>
            <a:ahLst/>
            <a:cxnLst/>
            <a:rect l="l" t="t" r="r" b="b"/>
            <a:pathLst>
              <a:path w="280670" h="71120">
                <a:moveTo>
                  <a:pt x="0" y="0"/>
                </a:moveTo>
                <a:lnTo>
                  <a:pt x="280169" y="0"/>
                </a:lnTo>
                <a:lnTo>
                  <a:pt x="280169" y="70693"/>
                </a:lnTo>
                <a:lnTo>
                  <a:pt x="0" y="7069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86695" y="3764860"/>
            <a:ext cx="235198" cy="1979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612807" y="3763024"/>
            <a:ext cx="146050" cy="107314"/>
          </a:xfrm>
          <a:custGeom>
            <a:avLst/>
            <a:gdLst/>
            <a:ahLst/>
            <a:cxnLst/>
            <a:rect l="l" t="t" r="r" b="b"/>
            <a:pathLst>
              <a:path w="146050" h="107314">
                <a:moveTo>
                  <a:pt x="0" y="0"/>
                </a:moveTo>
                <a:lnTo>
                  <a:pt x="0" y="106784"/>
                </a:lnTo>
                <a:lnTo>
                  <a:pt x="145479" y="106784"/>
                </a:lnTo>
                <a:lnTo>
                  <a:pt x="145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59735" y="3763024"/>
            <a:ext cx="102870" cy="106045"/>
          </a:xfrm>
          <a:custGeom>
            <a:avLst/>
            <a:gdLst/>
            <a:ahLst/>
            <a:cxnLst/>
            <a:rect l="l" t="t" r="r" b="b"/>
            <a:pathLst>
              <a:path w="102870" h="106045">
                <a:moveTo>
                  <a:pt x="0" y="0"/>
                </a:moveTo>
                <a:lnTo>
                  <a:pt x="0" y="105667"/>
                </a:lnTo>
                <a:lnTo>
                  <a:pt x="102318" y="105667"/>
                </a:lnTo>
                <a:lnTo>
                  <a:pt x="1023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22506" y="3720236"/>
            <a:ext cx="247015" cy="523875"/>
          </a:xfrm>
          <a:custGeom>
            <a:avLst/>
            <a:gdLst/>
            <a:ahLst/>
            <a:cxnLst/>
            <a:rect l="l" t="t" r="r" b="b"/>
            <a:pathLst>
              <a:path w="247015" h="523875">
                <a:moveTo>
                  <a:pt x="0" y="0"/>
                </a:moveTo>
                <a:lnTo>
                  <a:pt x="246682" y="0"/>
                </a:lnTo>
                <a:lnTo>
                  <a:pt x="246682" y="508247"/>
                </a:lnTo>
                <a:lnTo>
                  <a:pt x="170036" y="508247"/>
                </a:lnTo>
                <a:lnTo>
                  <a:pt x="170036" y="468808"/>
                </a:lnTo>
                <a:lnTo>
                  <a:pt x="77017" y="468808"/>
                </a:lnTo>
                <a:lnTo>
                  <a:pt x="77017" y="523502"/>
                </a:lnTo>
                <a:lnTo>
                  <a:pt x="0" y="5235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53809" y="3691215"/>
            <a:ext cx="217170" cy="71120"/>
          </a:xfrm>
          <a:custGeom>
            <a:avLst/>
            <a:gdLst/>
            <a:ahLst/>
            <a:cxnLst/>
            <a:rect l="l" t="t" r="r" b="b"/>
            <a:pathLst>
              <a:path w="217170" h="71120">
                <a:moveTo>
                  <a:pt x="0" y="0"/>
                </a:moveTo>
                <a:lnTo>
                  <a:pt x="216916" y="0"/>
                </a:lnTo>
                <a:lnTo>
                  <a:pt x="216916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47530" y="3691215"/>
            <a:ext cx="245745" cy="71120"/>
          </a:xfrm>
          <a:custGeom>
            <a:avLst/>
            <a:gdLst/>
            <a:ahLst/>
            <a:cxnLst/>
            <a:rect l="l" t="t" r="r" b="b"/>
            <a:pathLst>
              <a:path w="245745" h="71120">
                <a:moveTo>
                  <a:pt x="0" y="0"/>
                </a:moveTo>
                <a:lnTo>
                  <a:pt x="245193" y="0"/>
                </a:lnTo>
                <a:lnTo>
                  <a:pt x="245193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79204" y="3691215"/>
            <a:ext cx="228600" cy="71120"/>
          </a:xfrm>
          <a:custGeom>
            <a:avLst/>
            <a:gdLst/>
            <a:ahLst/>
            <a:cxnLst/>
            <a:rect l="l" t="t" r="r" b="b"/>
            <a:pathLst>
              <a:path w="228600" h="71120">
                <a:moveTo>
                  <a:pt x="0" y="0"/>
                </a:moveTo>
                <a:lnTo>
                  <a:pt x="228079" y="0"/>
                </a:lnTo>
                <a:lnTo>
                  <a:pt x="228079" y="71065"/>
                </a:lnTo>
                <a:lnTo>
                  <a:pt x="0" y="7106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05236" y="3691215"/>
            <a:ext cx="395605" cy="664210"/>
          </a:xfrm>
          <a:custGeom>
            <a:avLst/>
            <a:gdLst/>
            <a:ahLst/>
            <a:cxnLst/>
            <a:rect l="l" t="t" r="r" b="b"/>
            <a:pathLst>
              <a:path w="395605" h="664210">
                <a:moveTo>
                  <a:pt x="0" y="0"/>
                </a:moveTo>
                <a:lnTo>
                  <a:pt x="395510" y="0"/>
                </a:lnTo>
                <a:lnTo>
                  <a:pt x="395510" y="581545"/>
                </a:lnTo>
                <a:lnTo>
                  <a:pt x="383058" y="630310"/>
                </a:lnTo>
                <a:lnTo>
                  <a:pt x="347095" y="658378"/>
                </a:lnTo>
                <a:lnTo>
                  <a:pt x="312539" y="663773"/>
                </a:lnTo>
                <a:lnTo>
                  <a:pt x="246310" y="663773"/>
                </a:lnTo>
                <a:lnTo>
                  <a:pt x="222498" y="585266"/>
                </a:lnTo>
                <a:lnTo>
                  <a:pt x="234613" y="586568"/>
                </a:lnTo>
                <a:lnTo>
                  <a:pt x="247519" y="587499"/>
                </a:lnTo>
                <a:lnTo>
                  <a:pt x="261216" y="588057"/>
                </a:lnTo>
                <a:lnTo>
                  <a:pt x="275704" y="588243"/>
                </a:lnTo>
                <a:lnTo>
                  <a:pt x="289121" y="587964"/>
                </a:lnTo>
                <a:lnTo>
                  <a:pt x="322957" y="574724"/>
                </a:lnTo>
                <a:lnTo>
                  <a:pt x="322957" y="565546"/>
                </a:lnTo>
                <a:lnTo>
                  <a:pt x="322957" y="71809"/>
                </a:lnTo>
                <a:lnTo>
                  <a:pt x="73297" y="71809"/>
                </a:lnTo>
                <a:lnTo>
                  <a:pt x="73297" y="663773"/>
                </a:lnTo>
                <a:lnTo>
                  <a:pt x="0" y="6637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0306" y="3690470"/>
            <a:ext cx="412750" cy="267335"/>
          </a:xfrm>
          <a:custGeom>
            <a:avLst/>
            <a:gdLst/>
            <a:ahLst/>
            <a:cxnLst/>
            <a:rect l="l" t="t" r="r" b="b"/>
            <a:pathLst>
              <a:path w="412750" h="267335">
                <a:moveTo>
                  <a:pt x="72181" y="0"/>
                </a:moveTo>
                <a:lnTo>
                  <a:pt x="307701" y="0"/>
                </a:lnTo>
                <a:lnTo>
                  <a:pt x="307701" y="157013"/>
                </a:lnTo>
                <a:lnTo>
                  <a:pt x="307701" y="167183"/>
                </a:lnTo>
                <a:lnTo>
                  <a:pt x="311050" y="172268"/>
                </a:lnTo>
                <a:lnTo>
                  <a:pt x="317747" y="172268"/>
                </a:lnTo>
                <a:lnTo>
                  <a:pt x="325932" y="172268"/>
                </a:lnTo>
                <a:lnTo>
                  <a:pt x="331305" y="169803"/>
                </a:lnTo>
                <a:lnTo>
                  <a:pt x="335142" y="162408"/>
                </a:lnTo>
                <a:lnTo>
                  <a:pt x="337444" y="150083"/>
                </a:lnTo>
                <a:lnTo>
                  <a:pt x="338212" y="132829"/>
                </a:lnTo>
                <a:lnTo>
                  <a:pt x="338119" y="126178"/>
                </a:lnTo>
                <a:lnTo>
                  <a:pt x="337840" y="118876"/>
                </a:lnTo>
                <a:lnTo>
                  <a:pt x="337375" y="110923"/>
                </a:lnTo>
                <a:lnTo>
                  <a:pt x="336723" y="102319"/>
                </a:lnTo>
                <a:lnTo>
                  <a:pt x="412253" y="125015"/>
                </a:lnTo>
                <a:lnTo>
                  <a:pt x="408347" y="180965"/>
                </a:lnTo>
                <a:lnTo>
                  <a:pt x="387441" y="227346"/>
                </a:lnTo>
                <a:lnTo>
                  <a:pt x="343420" y="241473"/>
                </a:lnTo>
                <a:lnTo>
                  <a:pt x="283145" y="241473"/>
                </a:lnTo>
                <a:lnTo>
                  <a:pt x="260518" y="238008"/>
                </a:lnTo>
                <a:lnTo>
                  <a:pt x="244356" y="227613"/>
                </a:lnTo>
                <a:lnTo>
                  <a:pt x="234659" y="210289"/>
                </a:lnTo>
                <a:lnTo>
                  <a:pt x="231427" y="186035"/>
                </a:lnTo>
                <a:lnTo>
                  <a:pt x="231427" y="79250"/>
                </a:lnTo>
                <a:lnTo>
                  <a:pt x="148455" y="79250"/>
                </a:lnTo>
                <a:lnTo>
                  <a:pt x="148455" y="100086"/>
                </a:lnTo>
                <a:lnTo>
                  <a:pt x="142920" y="148177"/>
                </a:lnTo>
                <a:lnTo>
                  <a:pt x="126317" y="191988"/>
                </a:lnTo>
                <a:lnTo>
                  <a:pt x="98644" y="231520"/>
                </a:lnTo>
                <a:lnTo>
                  <a:pt x="59903" y="266774"/>
                </a:lnTo>
                <a:lnTo>
                  <a:pt x="0" y="215800"/>
                </a:lnTo>
                <a:lnTo>
                  <a:pt x="31579" y="193057"/>
                </a:lnTo>
                <a:lnTo>
                  <a:pt x="54135" y="165013"/>
                </a:lnTo>
                <a:lnTo>
                  <a:pt x="67670" y="131666"/>
                </a:lnTo>
                <a:lnTo>
                  <a:pt x="72181" y="9301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392542" y="3688982"/>
            <a:ext cx="441959" cy="673100"/>
          </a:xfrm>
          <a:custGeom>
            <a:avLst/>
            <a:gdLst/>
            <a:ahLst/>
            <a:cxnLst/>
            <a:rect l="l" t="t" r="r" b="b"/>
            <a:pathLst>
              <a:path w="441959" h="673100">
                <a:moveTo>
                  <a:pt x="143245" y="0"/>
                </a:moveTo>
                <a:lnTo>
                  <a:pt x="441646" y="0"/>
                </a:lnTo>
                <a:lnTo>
                  <a:pt x="441646" y="583778"/>
                </a:lnTo>
                <a:lnTo>
                  <a:pt x="436553" y="619427"/>
                </a:lnTo>
                <a:lnTo>
                  <a:pt x="421275" y="644890"/>
                </a:lnTo>
                <a:lnTo>
                  <a:pt x="395812" y="660168"/>
                </a:lnTo>
                <a:lnTo>
                  <a:pt x="360163" y="665261"/>
                </a:lnTo>
                <a:lnTo>
                  <a:pt x="277935" y="665261"/>
                </a:lnTo>
                <a:lnTo>
                  <a:pt x="255239" y="585266"/>
                </a:lnTo>
                <a:lnTo>
                  <a:pt x="268238" y="586568"/>
                </a:lnTo>
                <a:lnTo>
                  <a:pt x="281935" y="587499"/>
                </a:lnTo>
                <a:lnTo>
                  <a:pt x="296329" y="588057"/>
                </a:lnTo>
                <a:lnTo>
                  <a:pt x="311421" y="588243"/>
                </a:lnTo>
                <a:lnTo>
                  <a:pt x="342676" y="587499"/>
                </a:lnTo>
                <a:lnTo>
                  <a:pt x="352768" y="585987"/>
                </a:lnTo>
                <a:lnTo>
                  <a:pt x="359977" y="581452"/>
                </a:lnTo>
                <a:lnTo>
                  <a:pt x="364302" y="573895"/>
                </a:lnTo>
                <a:lnTo>
                  <a:pt x="365744" y="563314"/>
                </a:lnTo>
                <a:lnTo>
                  <a:pt x="365744" y="436810"/>
                </a:lnTo>
                <a:lnTo>
                  <a:pt x="213196" y="436810"/>
                </a:lnTo>
                <a:lnTo>
                  <a:pt x="203439" y="481303"/>
                </a:lnTo>
                <a:lnTo>
                  <a:pt x="187316" y="523750"/>
                </a:lnTo>
                <a:lnTo>
                  <a:pt x="164826" y="564151"/>
                </a:lnTo>
                <a:lnTo>
                  <a:pt x="135970" y="602505"/>
                </a:lnTo>
                <a:lnTo>
                  <a:pt x="100747" y="638813"/>
                </a:lnTo>
                <a:lnTo>
                  <a:pt x="59159" y="673075"/>
                </a:lnTo>
                <a:lnTo>
                  <a:pt x="0" y="618752"/>
                </a:lnTo>
                <a:lnTo>
                  <a:pt x="33346" y="595184"/>
                </a:lnTo>
                <a:lnTo>
                  <a:pt x="62321" y="569500"/>
                </a:lnTo>
                <a:lnTo>
                  <a:pt x="107156" y="511782"/>
                </a:lnTo>
                <a:lnTo>
                  <a:pt x="134223" y="441042"/>
                </a:lnTo>
                <a:lnTo>
                  <a:pt x="140990" y="399080"/>
                </a:lnTo>
                <a:lnTo>
                  <a:pt x="143245" y="352722"/>
                </a:lnTo>
                <a:lnTo>
                  <a:pt x="14324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11278" y="3688982"/>
            <a:ext cx="327025" cy="671830"/>
          </a:xfrm>
          <a:custGeom>
            <a:avLst/>
            <a:gdLst/>
            <a:ahLst/>
            <a:cxnLst/>
            <a:rect l="l" t="t" r="r" b="b"/>
            <a:pathLst>
              <a:path w="327025" h="671829">
                <a:moveTo>
                  <a:pt x="72181" y="0"/>
                </a:moveTo>
                <a:lnTo>
                  <a:pt x="326678" y="0"/>
                </a:lnTo>
                <a:lnTo>
                  <a:pt x="326678" y="583778"/>
                </a:lnTo>
                <a:lnTo>
                  <a:pt x="321678" y="619427"/>
                </a:lnTo>
                <a:lnTo>
                  <a:pt x="306678" y="644890"/>
                </a:lnTo>
                <a:lnTo>
                  <a:pt x="281680" y="660168"/>
                </a:lnTo>
                <a:lnTo>
                  <a:pt x="246682" y="665261"/>
                </a:lnTo>
                <a:lnTo>
                  <a:pt x="191244" y="665261"/>
                </a:lnTo>
                <a:lnTo>
                  <a:pt x="168175" y="587499"/>
                </a:lnTo>
                <a:lnTo>
                  <a:pt x="181453" y="588801"/>
                </a:lnTo>
                <a:lnTo>
                  <a:pt x="193383" y="589731"/>
                </a:lnTo>
                <a:lnTo>
                  <a:pt x="203964" y="590289"/>
                </a:lnTo>
                <a:lnTo>
                  <a:pt x="213196" y="590475"/>
                </a:lnTo>
                <a:lnTo>
                  <a:pt x="228451" y="589731"/>
                </a:lnTo>
                <a:lnTo>
                  <a:pt x="238218" y="588359"/>
                </a:lnTo>
                <a:lnTo>
                  <a:pt x="245194" y="584243"/>
                </a:lnTo>
                <a:lnTo>
                  <a:pt x="249380" y="577383"/>
                </a:lnTo>
                <a:lnTo>
                  <a:pt x="250775" y="567779"/>
                </a:lnTo>
                <a:lnTo>
                  <a:pt x="250775" y="436810"/>
                </a:lnTo>
                <a:lnTo>
                  <a:pt x="148456" y="436810"/>
                </a:lnTo>
                <a:lnTo>
                  <a:pt x="143470" y="490954"/>
                </a:lnTo>
                <a:lnTo>
                  <a:pt x="133573" y="541466"/>
                </a:lnTo>
                <a:lnTo>
                  <a:pt x="118765" y="588347"/>
                </a:lnTo>
                <a:lnTo>
                  <a:pt x="99045" y="631596"/>
                </a:lnTo>
                <a:lnTo>
                  <a:pt x="74414" y="671214"/>
                </a:lnTo>
                <a:lnTo>
                  <a:pt x="0" y="625822"/>
                </a:lnTo>
                <a:lnTo>
                  <a:pt x="25985" y="587558"/>
                </a:lnTo>
                <a:lnTo>
                  <a:pt x="46196" y="545693"/>
                </a:lnTo>
                <a:lnTo>
                  <a:pt x="60632" y="500226"/>
                </a:lnTo>
                <a:lnTo>
                  <a:pt x="69294" y="451157"/>
                </a:lnTo>
                <a:lnTo>
                  <a:pt x="72181" y="398487"/>
                </a:lnTo>
                <a:lnTo>
                  <a:pt x="721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11252" y="3688982"/>
            <a:ext cx="643255" cy="520065"/>
          </a:xfrm>
          <a:custGeom>
            <a:avLst/>
            <a:gdLst/>
            <a:ahLst/>
            <a:cxnLst/>
            <a:rect l="l" t="t" r="r" b="b"/>
            <a:pathLst>
              <a:path w="643254" h="520064">
                <a:moveTo>
                  <a:pt x="0" y="0"/>
                </a:moveTo>
                <a:lnTo>
                  <a:pt x="642937" y="0"/>
                </a:lnTo>
                <a:lnTo>
                  <a:pt x="642937" y="68461"/>
                </a:lnTo>
                <a:lnTo>
                  <a:pt x="374302" y="68461"/>
                </a:lnTo>
                <a:lnTo>
                  <a:pt x="369698" y="79483"/>
                </a:lnTo>
                <a:lnTo>
                  <a:pt x="364442" y="91715"/>
                </a:lnTo>
                <a:lnTo>
                  <a:pt x="358536" y="105156"/>
                </a:lnTo>
                <a:lnTo>
                  <a:pt x="351978" y="119806"/>
                </a:lnTo>
                <a:lnTo>
                  <a:pt x="556245" y="119806"/>
                </a:lnTo>
                <a:lnTo>
                  <a:pt x="556245" y="519782"/>
                </a:lnTo>
                <a:lnTo>
                  <a:pt x="85948" y="519782"/>
                </a:lnTo>
                <a:lnTo>
                  <a:pt x="85948" y="119806"/>
                </a:lnTo>
                <a:lnTo>
                  <a:pt x="263053" y="119806"/>
                </a:lnTo>
                <a:lnTo>
                  <a:pt x="270332" y="104737"/>
                </a:lnTo>
                <a:lnTo>
                  <a:pt x="276541" y="91157"/>
                </a:lnTo>
                <a:lnTo>
                  <a:pt x="281680" y="79064"/>
                </a:lnTo>
                <a:lnTo>
                  <a:pt x="285749" y="68461"/>
                </a:lnTo>
                <a:lnTo>
                  <a:pt x="0" y="684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54553" y="3688238"/>
            <a:ext cx="661035" cy="675005"/>
          </a:xfrm>
          <a:custGeom>
            <a:avLst/>
            <a:gdLst/>
            <a:ahLst/>
            <a:cxnLst/>
            <a:rect l="l" t="t" r="r" b="b"/>
            <a:pathLst>
              <a:path w="661034" h="675004">
                <a:moveTo>
                  <a:pt x="318491" y="0"/>
                </a:moveTo>
                <a:lnTo>
                  <a:pt x="389929" y="31998"/>
                </a:lnTo>
                <a:lnTo>
                  <a:pt x="379139" y="62879"/>
                </a:lnTo>
                <a:lnTo>
                  <a:pt x="365744" y="94133"/>
                </a:lnTo>
                <a:lnTo>
                  <a:pt x="349745" y="125759"/>
                </a:lnTo>
                <a:lnTo>
                  <a:pt x="331142" y="157757"/>
                </a:lnTo>
                <a:lnTo>
                  <a:pt x="545453" y="157757"/>
                </a:lnTo>
                <a:lnTo>
                  <a:pt x="531245" y="133549"/>
                </a:lnTo>
                <a:lnTo>
                  <a:pt x="519502" y="111528"/>
                </a:lnTo>
                <a:lnTo>
                  <a:pt x="510223" y="91692"/>
                </a:lnTo>
                <a:lnTo>
                  <a:pt x="503410" y="74042"/>
                </a:lnTo>
                <a:lnTo>
                  <a:pt x="400719" y="74042"/>
                </a:lnTo>
                <a:lnTo>
                  <a:pt x="400719" y="744"/>
                </a:lnTo>
                <a:lnTo>
                  <a:pt x="558476" y="744"/>
                </a:lnTo>
                <a:lnTo>
                  <a:pt x="573126" y="49601"/>
                </a:lnTo>
                <a:lnTo>
                  <a:pt x="594753" y="94970"/>
                </a:lnTo>
                <a:lnTo>
                  <a:pt x="623356" y="136852"/>
                </a:lnTo>
                <a:lnTo>
                  <a:pt x="658935" y="175245"/>
                </a:lnTo>
                <a:lnTo>
                  <a:pt x="626938" y="265286"/>
                </a:lnTo>
                <a:lnTo>
                  <a:pt x="616705" y="254356"/>
                </a:lnTo>
                <a:lnTo>
                  <a:pt x="607962" y="244636"/>
                </a:lnTo>
                <a:lnTo>
                  <a:pt x="600706" y="236125"/>
                </a:lnTo>
                <a:lnTo>
                  <a:pt x="594939" y="228823"/>
                </a:lnTo>
                <a:lnTo>
                  <a:pt x="594939" y="412998"/>
                </a:lnTo>
                <a:lnTo>
                  <a:pt x="518665" y="412998"/>
                </a:lnTo>
                <a:lnTo>
                  <a:pt x="518665" y="557733"/>
                </a:lnTo>
                <a:lnTo>
                  <a:pt x="519851" y="565384"/>
                </a:lnTo>
                <a:lnTo>
                  <a:pt x="523409" y="570848"/>
                </a:lnTo>
                <a:lnTo>
                  <a:pt x="529338" y="574127"/>
                </a:lnTo>
                <a:lnTo>
                  <a:pt x="537640" y="575220"/>
                </a:lnTo>
                <a:lnTo>
                  <a:pt x="552895" y="575220"/>
                </a:lnTo>
                <a:lnTo>
                  <a:pt x="581289" y="540490"/>
                </a:lnTo>
                <a:lnTo>
                  <a:pt x="587498" y="492248"/>
                </a:lnTo>
                <a:lnTo>
                  <a:pt x="660424" y="519038"/>
                </a:lnTo>
                <a:lnTo>
                  <a:pt x="645913" y="585080"/>
                </a:lnTo>
                <a:lnTo>
                  <a:pt x="628426" y="625450"/>
                </a:lnTo>
                <a:lnTo>
                  <a:pt x="583637" y="651262"/>
                </a:lnTo>
                <a:lnTo>
                  <a:pt x="561453" y="652983"/>
                </a:lnTo>
                <a:lnTo>
                  <a:pt x="520153" y="652983"/>
                </a:lnTo>
                <a:lnTo>
                  <a:pt x="486132" y="647751"/>
                </a:lnTo>
                <a:lnTo>
                  <a:pt x="461831" y="632054"/>
                </a:lnTo>
                <a:lnTo>
                  <a:pt x="447250" y="605893"/>
                </a:lnTo>
                <a:lnTo>
                  <a:pt x="442390" y="569267"/>
                </a:lnTo>
                <a:lnTo>
                  <a:pt x="442390" y="412998"/>
                </a:lnTo>
                <a:lnTo>
                  <a:pt x="406671" y="412998"/>
                </a:lnTo>
                <a:lnTo>
                  <a:pt x="406671" y="417462"/>
                </a:lnTo>
                <a:lnTo>
                  <a:pt x="402610" y="467599"/>
                </a:lnTo>
                <a:lnTo>
                  <a:pt x="390424" y="514821"/>
                </a:lnTo>
                <a:lnTo>
                  <a:pt x="370115" y="559128"/>
                </a:lnTo>
                <a:lnTo>
                  <a:pt x="341683" y="600521"/>
                </a:lnTo>
                <a:lnTo>
                  <a:pt x="305128" y="638999"/>
                </a:lnTo>
                <a:lnTo>
                  <a:pt x="260449" y="674563"/>
                </a:lnTo>
                <a:lnTo>
                  <a:pt x="216171" y="624705"/>
                </a:lnTo>
                <a:lnTo>
                  <a:pt x="216171" y="666749"/>
                </a:lnTo>
                <a:lnTo>
                  <a:pt x="139898" y="666749"/>
                </a:lnTo>
                <a:lnTo>
                  <a:pt x="139898" y="632519"/>
                </a:lnTo>
                <a:lnTo>
                  <a:pt x="75901" y="632519"/>
                </a:lnTo>
                <a:lnTo>
                  <a:pt x="75901" y="666749"/>
                </a:lnTo>
                <a:lnTo>
                  <a:pt x="0" y="666749"/>
                </a:lnTo>
                <a:lnTo>
                  <a:pt x="0" y="407044"/>
                </a:lnTo>
                <a:lnTo>
                  <a:pt x="216171" y="407044"/>
                </a:lnTo>
                <a:lnTo>
                  <a:pt x="216171" y="604242"/>
                </a:lnTo>
                <a:lnTo>
                  <a:pt x="257516" y="575042"/>
                </a:lnTo>
                <a:lnTo>
                  <a:pt x="289871" y="541317"/>
                </a:lnTo>
                <a:lnTo>
                  <a:pt x="313237" y="503068"/>
                </a:lnTo>
                <a:lnTo>
                  <a:pt x="327615" y="460295"/>
                </a:lnTo>
                <a:lnTo>
                  <a:pt x="333002" y="412998"/>
                </a:lnTo>
                <a:lnTo>
                  <a:pt x="267889" y="412998"/>
                </a:lnTo>
                <a:lnTo>
                  <a:pt x="267889" y="240729"/>
                </a:lnTo>
                <a:lnTo>
                  <a:pt x="260192" y="248542"/>
                </a:lnTo>
                <a:lnTo>
                  <a:pt x="253471" y="255240"/>
                </a:lnTo>
                <a:lnTo>
                  <a:pt x="247728" y="260821"/>
                </a:lnTo>
                <a:lnTo>
                  <a:pt x="242961" y="265286"/>
                </a:lnTo>
                <a:lnTo>
                  <a:pt x="215428" y="189011"/>
                </a:lnTo>
                <a:lnTo>
                  <a:pt x="250891" y="144967"/>
                </a:lnTo>
                <a:lnTo>
                  <a:pt x="279889" y="98784"/>
                </a:lnTo>
                <a:lnTo>
                  <a:pt x="302422" y="50461"/>
                </a:lnTo>
                <a:lnTo>
                  <a:pt x="3184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62440" y="3686750"/>
            <a:ext cx="333375" cy="672465"/>
          </a:xfrm>
          <a:custGeom>
            <a:avLst/>
            <a:gdLst/>
            <a:ahLst/>
            <a:cxnLst/>
            <a:rect l="l" t="t" r="r" b="b"/>
            <a:pathLst>
              <a:path w="333375" h="672464">
                <a:moveTo>
                  <a:pt x="0" y="0"/>
                </a:moveTo>
                <a:lnTo>
                  <a:pt x="292074" y="0"/>
                </a:lnTo>
                <a:lnTo>
                  <a:pt x="291074" y="40462"/>
                </a:lnTo>
                <a:lnTo>
                  <a:pt x="288075" y="79250"/>
                </a:lnTo>
                <a:lnTo>
                  <a:pt x="276076" y="151804"/>
                </a:lnTo>
                <a:lnTo>
                  <a:pt x="246496" y="203708"/>
                </a:lnTo>
                <a:lnTo>
                  <a:pt x="189755" y="221009"/>
                </a:lnTo>
                <a:lnTo>
                  <a:pt x="183057" y="221009"/>
                </a:lnTo>
                <a:lnTo>
                  <a:pt x="143083" y="217661"/>
                </a:lnTo>
                <a:lnTo>
                  <a:pt x="112364" y="136549"/>
                </a:lnTo>
                <a:lnTo>
                  <a:pt x="127921" y="141433"/>
                </a:lnTo>
                <a:lnTo>
                  <a:pt x="142223" y="144921"/>
                </a:lnTo>
                <a:lnTo>
                  <a:pt x="181290" y="146828"/>
                </a:lnTo>
                <a:lnTo>
                  <a:pt x="207707" y="111435"/>
                </a:lnTo>
                <a:lnTo>
                  <a:pt x="211335" y="73297"/>
                </a:lnTo>
                <a:lnTo>
                  <a:pt x="76273" y="73297"/>
                </a:lnTo>
                <a:lnTo>
                  <a:pt x="76273" y="254496"/>
                </a:lnTo>
                <a:lnTo>
                  <a:pt x="303608" y="254496"/>
                </a:lnTo>
                <a:lnTo>
                  <a:pt x="297849" y="317256"/>
                </a:lnTo>
                <a:lnTo>
                  <a:pt x="288309" y="375165"/>
                </a:lnTo>
                <a:lnTo>
                  <a:pt x="274989" y="428223"/>
                </a:lnTo>
                <a:lnTo>
                  <a:pt x="257889" y="476428"/>
                </a:lnTo>
                <a:lnTo>
                  <a:pt x="237008" y="519782"/>
                </a:lnTo>
                <a:lnTo>
                  <a:pt x="255705" y="543501"/>
                </a:lnTo>
                <a:lnTo>
                  <a:pt x="277936" y="567779"/>
                </a:lnTo>
                <a:lnTo>
                  <a:pt x="303702" y="592614"/>
                </a:lnTo>
                <a:lnTo>
                  <a:pt x="333002" y="618008"/>
                </a:lnTo>
                <a:lnTo>
                  <a:pt x="282773" y="671958"/>
                </a:lnTo>
                <a:lnTo>
                  <a:pt x="257263" y="650681"/>
                </a:lnTo>
                <a:lnTo>
                  <a:pt x="234683" y="629635"/>
                </a:lnTo>
                <a:lnTo>
                  <a:pt x="215033" y="608823"/>
                </a:lnTo>
                <a:lnTo>
                  <a:pt x="198313" y="588243"/>
                </a:lnTo>
                <a:lnTo>
                  <a:pt x="183941" y="609381"/>
                </a:lnTo>
                <a:lnTo>
                  <a:pt x="167616" y="630380"/>
                </a:lnTo>
                <a:lnTo>
                  <a:pt x="149339" y="651239"/>
                </a:lnTo>
                <a:lnTo>
                  <a:pt x="129108" y="671958"/>
                </a:lnTo>
                <a:lnTo>
                  <a:pt x="76273" y="624706"/>
                </a:lnTo>
                <a:lnTo>
                  <a:pt x="76273" y="668238"/>
                </a:lnTo>
                <a:lnTo>
                  <a:pt x="0" y="6682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81997" y="3668518"/>
            <a:ext cx="383540" cy="496570"/>
          </a:xfrm>
          <a:custGeom>
            <a:avLst/>
            <a:gdLst/>
            <a:ahLst/>
            <a:cxnLst/>
            <a:rect l="l" t="t" r="r" b="b"/>
            <a:pathLst>
              <a:path w="383539" h="496570">
                <a:moveTo>
                  <a:pt x="64739" y="0"/>
                </a:moveTo>
                <a:lnTo>
                  <a:pt x="141014" y="0"/>
                </a:lnTo>
                <a:lnTo>
                  <a:pt x="141014" y="71437"/>
                </a:lnTo>
                <a:lnTo>
                  <a:pt x="250031" y="71437"/>
                </a:lnTo>
                <a:lnTo>
                  <a:pt x="250031" y="0"/>
                </a:lnTo>
                <a:lnTo>
                  <a:pt x="326304" y="0"/>
                </a:lnTo>
                <a:lnTo>
                  <a:pt x="326304" y="71437"/>
                </a:lnTo>
                <a:lnTo>
                  <a:pt x="378023" y="71437"/>
                </a:lnTo>
                <a:lnTo>
                  <a:pt x="378023" y="142503"/>
                </a:lnTo>
                <a:lnTo>
                  <a:pt x="326304" y="142503"/>
                </a:lnTo>
                <a:lnTo>
                  <a:pt x="326304" y="425276"/>
                </a:lnTo>
                <a:lnTo>
                  <a:pt x="383231" y="425276"/>
                </a:lnTo>
                <a:lnTo>
                  <a:pt x="383231" y="495969"/>
                </a:lnTo>
                <a:lnTo>
                  <a:pt x="0" y="495969"/>
                </a:lnTo>
                <a:lnTo>
                  <a:pt x="0" y="425276"/>
                </a:lnTo>
                <a:lnTo>
                  <a:pt x="64739" y="425276"/>
                </a:lnTo>
                <a:lnTo>
                  <a:pt x="64739" y="142503"/>
                </a:lnTo>
                <a:lnTo>
                  <a:pt x="5952" y="142503"/>
                </a:lnTo>
                <a:lnTo>
                  <a:pt x="5952" y="71437"/>
                </a:lnTo>
                <a:lnTo>
                  <a:pt x="64739" y="71437"/>
                </a:lnTo>
                <a:lnTo>
                  <a:pt x="6473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11699" y="3668518"/>
            <a:ext cx="376555" cy="687070"/>
          </a:xfrm>
          <a:custGeom>
            <a:avLst/>
            <a:gdLst/>
            <a:ahLst/>
            <a:cxnLst/>
            <a:rect l="l" t="t" r="r" b="b"/>
            <a:pathLst>
              <a:path w="376554" h="687070">
                <a:moveTo>
                  <a:pt x="143991" y="0"/>
                </a:moveTo>
                <a:lnTo>
                  <a:pt x="221010" y="0"/>
                </a:lnTo>
                <a:lnTo>
                  <a:pt x="221010" y="254496"/>
                </a:lnTo>
                <a:lnTo>
                  <a:pt x="376535" y="254496"/>
                </a:lnTo>
                <a:lnTo>
                  <a:pt x="376535" y="330770"/>
                </a:lnTo>
                <a:lnTo>
                  <a:pt x="221010" y="330770"/>
                </a:lnTo>
                <a:lnTo>
                  <a:pt x="221010" y="686469"/>
                </a:lnTo>
                <a:lnTo>
                  <a:pt x="143991" y="686469"/>
                </a:lnTo>
                <a:lnTo>
                  <a:pt x="143991" y="330770"/>
                </a:lnTo>
                <a:lnTo>
                  <a:pt x="0" y="330770"/>
                </a:lnTo>
                <a:lnTo>
                  <a:pt x="0" y="254496"/>
                </a:lnTo>
                <a:lnTo>
                  <a:pt x="143991" y="254496"/>
                </a:lnTo>
                <a:lnTo>
                  <a:pt x="1439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71716" y="3667030"/>
            <a:ext cx="666115" cy="347980"/>
          </a:xfrm>
          <a:custGeom>
            <a:avLst/>
            <a:gdLst/>
            <a:ahLst/>
            <a:cxnLst/>
            <a:rect l="l" t="t" r="r" b="b"/>
            <a:pathLst>
              <a:path w="666115" h="347979">
                <a:moveTo>
                  <a:pt x="298028" y="0"/>
                </a:moveTo>
                <a:lnTo>
                  <a:pt x="375791" y="0"/>
                </a:lnTo>
                <a:lnTo>
                  <a:pt x="375791" y="97482"/>
                </a:lnTo>
                <a:lnTo>
                  <a:pt x="596800" y="97482"/>
                </a:lnTo>
                <a:lnTo>
                  <a:pt x="596800" y="170780"/>
                </a:lnTo>
                <a:lnTo>
                  <a:pt x="375791" y="170780"/>
                </a:lnTo>
                <a:lnTo>
                  <a:pt x="375791" y="274215"/>
                </a:lnTo>
                <a:lnTo>
                  <a:pt x="666005" y="274215"/>
                </a:lnTo>
                <a:lnTo>
                  <a:pt x="666005" y="347513"/>
                </a:lnTo>
                <a:lnTo>
                  <a:pt x="0" y="347513"/>
                </a:lnTo>
                <a:lnTo>
                  <a:pt x="0" y="274215"/>
                </a:lnTo>
                <a:lnTo>
                  <a:pt x="298028" y="274215"/>
                </a:lnTo>
                <a:lnTo>
                  <a:pt x="298028" y="170780"/>
                </a:lnTo>
                <a:lnTo>
                  <a:pt x="152549" y="170780"/>
                </a:lnTo>
                <a:lnTo>
                  <a:pt x="140410" y="191406"/>
                </a:lnTo>
                <a:lnTo>
                  <a:pt x="125573" y="212359"/>
                </a:lnTo>
                <a:lnTo>
                  <a:pt x="108040" y="233636"/>
                </a:lnTo>
                <a:lnTo>
                  <a:pt x="87809" y="255240"/>
                </a:lnTo>
                <a:lnTo>
                  <a:pt x="22324" y="206498"/>
                </a:lnTo>
                <a:lnTo>
                  <a:pt x="54932" y="170795"/>
                </a:lnTo>
                <a:lnTo>
                  <a:pt x="82808" y="133335"/>
                </a:lnTo>
                <a:lnTo>
                  <a:pt x="105951" y="94118"/>
                </a:lnTo>
                <a:lnTo>
                  <a:pt x="124361" y="53146"/>
                </a:lnTo>
                <a:lnTo>
                  <a:pt x="138038" y="10417"/>
                </a:lnTo>
                <a:lnTo>
                  <a:pt x="213568" y="34974"/>
                </a:lnTo>
                <a:lnTo>
                  <a:pt x="209382" y="50601"/>
                </a:lnTo>
                <a:lnTo>
                  <a:pt x="204266" y="66228"/>
                </a:lnTo>
                <a:lnTo>
                  <a:pt x="198220" y="81855"/>
                </a:lnTo>
                <a:lnTo>
                  <a:pt x="191244" y="97482"/>
                </a:lnTo>
                <a:lnTo>
                  <a:pt x="298028" y="97482"/>
                </a:lnTo>
                <a:lnTo>
                  <a:pt x="2980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3764" y="3667030"/>
            <a:ext cx="342265" cy="688340"/>
          </a:xfrm>
          <a:custGeom>
            <a:avLst/>
            <a:gdLst/>
            <a:ahLst/>
            <a:cxnLst/>
            <a:rect l="l" t="t" r="r" b="b"/>
            <a:pathLst>
              <a:path w="342265" h="688339">
                <a:moveTo>
                  <a:pt x="133201" y="0"/>
                </a:moveTo>
                <a:lnTo>
                  <a:pt x="209475" y="0"/>
                </a:lnTo>
                <a:lnTo>
                  <a:pt x="209475" y="69949"/>
                </a:lnTo>
                <a:lnTo>
                  <a:pt x="325932" y="69949"/>
                </a:lnTo>
                <a:lnTo>
                  <a:pt x="325932" y="141014"/>
                </a:lnTo>
                <a:lnTo>
                  <a:pt x="209475" y="141014"/>
                </a:lnTo>
                <a:lnTo>
                  <a:pt x="209475" y="197941"/>
                </a:lnTo>
                <a:lnTo>
                  <a:pt x="341932" y="197941"/>
                </a:lnTo>
                <a:lnTo>
                  <a:pt x="341932" y="269006"/>
                </a:lnTo>
                <a:lnTo>
                  <a:pt x="239985" y="269006"/>
                </a:lnTo>
                <a:lnTo>
                  <a:pt x="293190" y="296167"/>
                </a:lnTo>
                <a:lnTo>
                  <a:pt x="285981" y="310585"/>
                </a:lnTo>
                <a:lnTo>
                  <a:pt x="278494" y="324073"/>
                </a:lnTo>
                <a:lnTo>
                  <a:pt x="270727" y="336630"/>
                </a:lnTo>
                <a:lnTo>
                  <a:pt x="262681" y="348257"/>
                </a:lnTo>
                <a:lnTo>
                  <a:pt x="341932" y="348257"/>
                </a:lnTo>
                <a:lnTo>
                  <a:pt x="341932" y="418951"/>
                </a:lnTo>
                <a:lnTo>
                  <a:pt x="209475" y="418951"/>
                </a:lnTo>
                <a:lnTo>
                  <a:pt x="209475" y="477738"/>
                </a:lnTo>
                <a:lnTo>
                  <a:pt x="325932" y="477738"/>
                </a:lnTo>
                <a:lnTo>
                  <a:pt x="325932" y="548431"/>
                </a:lnTo>
                <a:lnTo>
                  <a:pt x="209475" y="548431"/>
                </a:lnTo>
                <a:lnTo>
                  <a:pt x="209475" y="687957"/>
                </a:lnTo>
                <a:lnTo>
                  <a:pt x="133201" y="687957"/>
                </a:lnTo>
                <a:lnTo>
                  <a:pt x="133201" y="548431"/>
                </a:lnTo>
                <a:lnTo>
                  <a:pt x="13766" y="548431"/>
                </a:lnTo>
                <a:lnTo>
                  <a:pt x="13766" y="477738"/>
                </a:lnTo>
                <a:lnTo>
                  <a:pt x="133201" y="477738"/>
                </a:lnTo>
                <a:lnTo>
                  <a:pt x="133201" y="418951"/>
                </a:lnTo>
                <a:lnTo>
                  <a:pt x="0" y="418951"/>
                </a:lnTo>
                <a:lnTo>
                  <a:pt x="0" y="348257"/>
                </a:lnTo>
                <a:lnTo>
                  <a:pt x="79250" y="348257"/>
                </a:lnTo>
                <a:lnTo>
                  <a:pt x="70786" y="333235"/>
                </a:lnTo>
                <a:lnTo>
                  <a:pt x="62507" y="319422"/>
                </a:lnTo>
                <a:lnTo>
                  <a:pt x="54415" y="306818"/>
                </a:lnTo>
                <a:lnTo>
                  <a:pt x="46508" y="295423"/>
                </a:lnTo>
                <a:lnTo>
                  <a:pt x="98226" y="269006"/>
                </a:lnTo>
                <a:lnTo>
                  <a:pt x="0" y="269006"/>
                </a:lnTo>
                <a:lnTo>
                  <a:pt x="0" y="197941"/>
                </a:lnTo>
                <a:lnTo>
                  <a:pt x="133201" y="197941"/>
                </a:lnTo>
                <a:lnTo>
                  <a:pt x="133201" y="141014"/>
                </a:lnTo>
                <a:lnTo>
                  <a:pt x="13766" y="141014"/>
                </a:lnTo>
                <a:lnTo>
                  <a:pt x="13766" y="69949"/>
                </a:lnTo>
                <a:lnTo>
                  <a:pt x="133201" y="69949"/>
                </a:lnTo>
                <a:lnTo>
                  <a:pt x="13320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76738" y="3667030"/>
            <a:ext cx="605155" cy="690245"/>
          </a:xfrm>
          <a:custGeom>
            <a:avLst/>
            <a:gdLst/>
            <a:ahLst/>
            <a:cxnLst/>
            <a:rect l="l" t="t" r="r" b="b"/>
            <a:pathLst>
              <a:path w="605154" h="690245">
                <a:moveTo>
                  <a:pt x="263053" y="0"/>
                </a:moveTo>
                <a:lnTo>
                  <a:pt x="342304" y="0"/>
                </a:lnTo>
                <a:lnTo>
                  <a:pt x="342304" y="133945"/>
                </a:lnTo>
                <a:lnTo>
                  <a:pt x="604986" y="133945"/>
                </a:lnTo>
                <a:lnTo>
                  <a:pt x="604986" y="457274"/>
                </a:lnTo>
                <a:lnTo>
                  <a:pt x="342304" y="457274"/>
                </a:lnTo>
                <a:lnTo>
                  <a:pt x="342304" y="690190"/>
                </a:lnTo>
                <a:lnTo>
                  <a:pt x="263053" y="690190"/>
                </a:lnTo>
                <a:lnTo>
                  <a:pt x="263053" y="457274"/>
                </a:lnTo>
                <a:lnTo>
                  <a:pt x="0" y="457274"/>
                </a:lnTo>
                <a:lnTo>
                  <a:pt x="0" y="133945"/>
                </a:lnTo>
                <a:lnTo>
                  <a:pt x="263053" y="133945"/>
                </a:lnTo>
                <a:lnTo>
                  <a:pt x="26305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14277" y="3660705"/>
            <a:ext cx="281305" cy="694690"/>
          </a:xfrm>
          <a:custGeom>
            <a:avLst/>
            <a:gdLst/>
            <a:ahLst/>
            <a:cxnLst/>
            <a:rect l="l" t="t" r="r" b="b"/>
            <a:pathLst>
              <a:path w="281305" h="694689">
                <a:moveTo>
                  <a:pt x="154781" y="0"/>
                </a:moveTo>
                <a:lnTo>
                  <a:pt x="224730" y="37579"/>
                </a:lnTo>
                <a:lnTo>
                  <a:pt x="204359" y="78157"/>
                </a:lnTo>
                <a:lnTo>
                  <a:pt x="180826" y="116923"/>
                </a:lnTo>
                <a:lnTo>
                  <a:pt x="154130" y="153874"/>
                </a:lnTo>
                <a:lnTo>
                  <a:pt x="124271" y="189011"/>
                </a:lnTo>
                <a:lnTo>
                  <a:pt x="131573" y="195778"/>
                </a:lnTo>
                <a:lnTo>
                  <a:pt x="139712" y="204173"/>
                </a:lnTo>
                <a:lnTo>
                  <a:pt x="148688" y="214196"/>
                </a:lnTo>
                <a:lnTo>
                  <a:pt x="158501" y="225846"/>
                </a:lnTo>
                <a:lnTo>
                  <a:pt x="174384" y="198290"/>
                </a:lnTo>
                <a:lnTo>
                  <a:pt x="188546" y="171803"/>
                </a:lnTo>
                <a:lnTo>
                  <a:pt x="200987" y="146386"/>
                </a:lnTo>
                <a:lnTo>
                  <a:pt x="211708" y="122038"/>
                </a:lnTo>
                <a:lnTo>
                  <a:pt x="275704" y="162594"/>
                </a:lnTo>
                <a:lnTo>
                  <a:pt x="247858" y="213419"/>
                </a:lnTo>
                <a:lnTo>
                  <a:pt x="219387" y="259928"/>
                </a:lnTo>
                <a:lnTo>
                  <a:pt x="190291" y="302121"/>
                </a:lnTo>
                <a:lnTo>
                  <a:pt x="160570" y="339997"/>
                </a:lnTo>
                <a:lnTo>
                  <a:pt x="130224" y="373558"/>
                </a:lnTo>
                <a:lnTo>
                  <a:pt x="151153" y="370186"/>
                </a:lnTo>
                <a:lnTo>
                  <a:pt x="169664" y="366768"/>
                </a:lnTo>
                <a:lnTo>
                  <a:pt x="185756" y="363303"/>
                </a:lnTo>
                <a:lnTo>
                  <a:pt x="199429" y="359792"/>
                </a:lnTo>
                <a:lnTo>
                  <a:pt x="196522" y="350164"/>
                </a:lnTo>
                <a:lnTo>
                  <a:pt x="193011" y="341002"/>
                </a:lnTo>
                <a:lnTo>
                  <a:pt x="188895" y="332305"/>
                </a:lnTo>
                <a:lnTo>
                  <a:pt x="184174" y="324073"/>
                </a:lnTo>
                <a:lnTo>
                  <a:pt x="237752" y="301004"/>
                </a:lnTo>
                <a:lnTo>
                  <a:pt x="252589" y="331584"/>
                </a:lnTo>
                <a:lnTo>
                  <a:pt x="264728" y="364163"/>
                </a:lnTo>
                <a:lnTo>
                  <a:pt x="274169" y="398743"/>
                </a:lnTo>
                <a:lnTo>
                  <a:pt x="280913" y="435322"/>
                </a:lnTo>
                <a:lnTo>
                  <a:pt x="223242" y="455786"/>
                </a:lnTo>
                <a:lnTo>
                  <a:pt x="221963" y="446391"/>
                </a:lnTo>
                <a:lnTo>
                  <a:pt x="220358" y="437554"/>
                </a:lnTo>
                <a:lnTo>
                  <a:pt x="218428" y="429276"/>
                </a:lnTo>
                <a:lnTo>
                  <a:pt x="216172" y="421555"/>
                </a:lnTo>
                <a:lnTo>
                  <a:pt x="193476" y="427508"/>
                </a:lnTo>
                <a:lnTo>
                  <a:pt x="193476" y="694283"/>
                </a:lnTo>
                <a:lnTo>
                  <a:pt x="120178" y="694283"/>
                </a:lnTo>
                <a:lnTo>
                  <a:pt x="120178" y="443507"/>
                </a:lnTo>
                <a:lnTo>
                  <a:pt x="94808" y="448181"/>
                </a:lnTo>
                <a:lnTo>
                  <a:pt x="71902" y="452158"/>
                </a:lnTo>
                <a:lnTo>
                  <a:pt x="51462" y="455437"/>
                </a:lnTo>
                <a:lnTo>
                  <a:pt x="33486" y="458018"/>
                </a:lnTo>
                <a:lnTo>
                  <a:pt x="8929" y="385836"/>
                </a:lnTo>
                <a:lnTo>
                  <a:pt x="15208" y="385627"/>
                </a:lnTo>
                <a:lnTo>
                  <a:pt x="22882" y="384999"/>
                </a:lnTo>
                <a:lnTo>
                  <a:pt x="61368" y="361768"/>
                </a:lnTo>
                <a:lnTo>
                  <a:pt x="98017" y="316562"/>
                </a:lnTo>
                <a:lnTo>
                  <a:pt x="115713" y="292075"/>
                </a:lnTo>
                <a:lnTo>
                  <a:pt x="88529" y="258798"/>
                </a:lnTo>
                <a:lnTo>
                  <a:pt x="60182" y="228916"/>
                </a:lnTo>
                <a:lnTo>
                  <a:pt x="30672" y="202429"/>
                </a:lnTo>
                <a:lnTo>
                  <a:pt x="0" y="179337"/>
                </a:lnTo>
                <a:lnTo>
                  <a:pt x="43532" y="119806"/>
                </a:lnTo>
                <a:lnTo>
                  <a:pt x="52531" y="125875"/>
                </a:lnTo>
                <a:lnTo>
                  <a:pt x="60554" y="131805"/>
                </a:lnTo>
                <a:lnTo>
                  <a:pt x="67600" y="137596"/>
                </a:lnTo>
                <a:lnTo>
                  <a:pt x="73669" y="143247"/>
                </a:lnTo>
                <a:lnTo>
                  <a:pt x="98412" y="112248"/>
                </a:lnTo>
                <a:lnTo>
                  <a:pt x="120178" y="78041"/>
                </a:lnTo>
                <a:lnTo>
                  <a:pt x="138968" y="40625"/>
                </a:lnTo>
                <a:lnTo>
                  <a:pt x="15478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26384" y="4818901"/>
            <a:ext cx="685165" cy="328295"/>
          </a:xfrm>
          <a:custGeom>
            <a:avLst/>
            <a:gdLst/>
            <a:ahLst/>
            <a:cxnLst/>
            <a:rect l="l" t="t" r="r" b="b"/>
            <a:pathLst>
              <a:path w="685164" h="328295">
                <a:moveTo>
                  <a:pt x="96713" y="206970"/>
                </a:moveTo>
                <a:lnTo>
                  <a:pt x="60424" y="206970"/>
                </a:lnTo>
                <a:lnTo>
                  <a:pt x="60424" y="323998"/>
                </a:lnTo>
                <a:lnTo>
                  <a:pt x="96713" y="323998"/>
                </a:lnTo>
                <a:lnTo>
                  <a:pt x="96713" y="206970"/>
                </a:lnTo>
                <a:close/>
              </a:path>
              <a:path w="685164" h="328295">
                <a:moveTo>
                  <a:pt x="21009" y="223465"/>
                </a:moveTo>
                <a:lnTo>
                  <a:pt x="18285" y="247741"/>
                </a:lnTo>
                <a:lnTo>
                  <a:pt x="14107" y="270563"/>
                </a:lnTo>
                <a:lnTo>
                  <a:pt x="8475" y="291931"/>
                </a:lnTo>
                <a:lnTo>
                  <a:pt x="1389" y="311844"/>
                </a:lnTo>
                <a:lnTo>
                  <a:pt x="34032" y="322610"/>
                </a:lnTo>
                <a:lnTo>
                  <a:pt x="40922" y="301665"/>
                </a:lnTo>
                <a:lnTo>
                  <a:pt x="46489" y="279462"/>
                </a:lnTo>
                <a:lnTo>
                  <a:pt x="50733" y="256000"/>
                </a:lnTo>
                <a:lnTo>
                  <a:pt x="53652" y="231279"/>
                </a:lnTo>
                <a:lnTo>
                  <a:pt x="21009" y="223465"/>
                </a:lnTo>
                <a:close/>
              </a:path>
              <a:path w="685164" h="328295">
                <a:moveTo>
                  <a:pt x="326429" y="282501"/>
                </a:moveTo>
                <a:lnTo>
                  <a:pt x="122584" y="282501"/>
                </a:lnTo>
                <a:lnTo>
                  <a:pt x="122584" y="316533"/>
                </a:lnTo>
                <a:lnTo>
                  <a:pt x="326429" y="316533"/>
                </a:lnTo>
                <a:lnTo>
                  <a:pt x="326429" y="282501"/>
                </a:lnTo>
                <a:close/>
              </a:path>
              <a:path w="685164" h="328295">
                <a:moveTo>
                  <a:pt x="299342" y="15280"/>
                </a:moveTo>
                <a:lnTo>
                  <a:pt x="153664" y="15280"/>
                </a:lnTo>
                <a:lnTo>
                  <a:pt x="153664" y="282501"/>
                </a:lnTo>
                <a:lnTo>
                  <a:pt x="189086" y="282501"/>
                </a:lnTo>
                <a:lnTo>
                  <a:pt x="189086" y="224160"/>
                </a:lnTo>
                <a:lnTo>
                  <a:pt x="299342" y="224160"/>
                </a:lnTo>
                <a:lnTo>
                  <a:pt x="299342" y="189955"/>
                </a:lnTo>
                <a:lnTo>
                  <a:pt x="189086" y="189955"/>
                </a:lnTo>
                <a:lnTo>
                  <a:pt x="189086" y="134565"/>
                </a:lnTo>
                <a:lnTo>
                  <a:pt x="299342" y="134565"/>
                </a:lnTo>
                <a:lnTo>
                  <a:pt x="299342" y="100360"/>
                </a:lnTo>
                <a:lnTo>
                  <a:pt x="189086" y="100360"/>
                </a:lnTo>
                <a:lnTo>
                  <a:pt x="189086" y="49485"/>
                </a:lnTo>
                <a:lnTo>
                  <a:pt x="299342" y="49485"/>
                </a:lnTo>
                <a:lnTo>
                  <a:pt x="299342" y="15280"/>
                </a:lnTo>
                <a:close/>
              </a:path>
              <a:path w="685164" h="328295">
                <a:moveTo>
                  <a:pt x="299342" y="224160"/>
                </a:moveTo>
                <a:lnTo>
                  <a:pt x="263748" y="224160"/>
                </a:lnTo>
                <a:lnTo>
                  <a:pt x="263748" y="282501"/>
                </a:lnTo>
                <a:lnTo>
                  <a:pt x="299342" y="282501"/>
                </a:lnTo>
                <a:lnTo>
                  <a:pt x="299342" y="224160"/>
                </a:lnTo>
                <a:close/>
              </a:path>
              <a:path w="685164" h="328295">
                <a:moveTo>
                  <a:pt x="130745" y="220167"/>
                </a:moveTo>
                <a:lnTo>
                  <a:pt x="101227" y="229021"/>
                </a:lnTo>
                <a:lnTo>
                  <a:pt x="106631" y="241458"/>
                </a:lnTo>
                <a:lnTo>
                  <a:pt x="110516" y="253070"/>
                </a:lnTo>
                <a:lnTo>
                  <a:pt x="112882" y="263857"/>
                </a:lnTo>
                <a:lnTo>
                  <a:pt x="113729" y="273819"/>
                </a:lnTo>
                <a:lnTo>
                  <a:pt x="144983" y="263227"/>
                </a:lnTo>
                <a:lnTo>
                  <a:pt x="143246" y="251616"/>
                </a:lnTo>
                <a:lnTo>
                  <a:pt x="140294" y="240568"/>
                </a:lnTo>
                <a:lnTo>
                  <a:pt x="136127" y="230085"/>
                </a:lnTo>
                <a:lnTo>
                  <a:pt x="130745" y="220167"/>
                </a:lnTo>
                <a:close/>
              </a:path>
              <a:path w="685164" h="328295">
                <a:moveTo>
                  <a:pt x="20314" y="55910"/>
                </a:moveTo>
                <a:lnTo>
                  <a:pt x="0" y="83691"/>
                </a:lnTo>
                <a:lnTo>
                  <a:pt x="14661" y="94814"/>
                </a:lnTo>
                <a:lnTo>
                  <a:pt x="28779" y="107522"/>
                </a:lnTo>
                <a:lnTo>
                  <a:pt x="42355" y="121814"/>
                </a:lnTo>
                <a:lnTo>
                  <a:pt x="55388" y="137690"/>
                </a:lnTo>
                <a:lnTo>
                  <a:pt x="46424" y="149096"/>
                </a:lnTo>
                <a:lnTo>
                  <a:pt x="17536" y="178379"/>
                </a:lnTo>
                <a:lnTo>
                  <a:pt x="4166" y="180058"/>
                </a:lnTo>
                <a:lnTo>
                  <a:pt x="17015" y="213742"/>
                </a:lnTo>
                <a:lnTo>
                  <a:pt x="25393" y="212602"/>
                </a:lnTo>
                <a:lnTo>
                  <a:pt x="35420" y="211094"/>
                </a:lnTo>
                <a:lnTo>
                  <a:pt x="60424" y="206970"/>
                </a:lnTo>
                <a:lnTo>
                  <a:pt x="96713" y="206970"/>
                </a:lnTo>
                <a:lnTo>
                  <a:pt x="96713" y="200198"/>
                </a:lnTo>
                <a:lnTo>
                  <a:pt x="100879" y="199504"/>
                </a:lnTo>
                <a:lnTo>
                  <a:pt x="106320" y="198347"/>
                </a:lnTo>
                <a:lnTo>
                  <a:pt x="113035" y="196726"/>
                </a:lnTo>
                <a:lnTo>
                  <a:pt x="147035" y="196726"/>
                </a:lnTo>
                <a:lnTo>
                  <a:pt x="144179" y="182944"/>
                </a:lnTo>
                <a:lnTo>
                  <a:pt x="141185" y="173633"/>
                </a:lnTo>
                <a:lnTo>
                  <a:pt x="63896" y="173633"/>
                </a:lnTo>
                <a:lnTo>
                  <a:pt x="87000" y="147805"/>
                </a:lnTo>
                <a:lnTo>
                  <a:pt x="107348" y="122237"/>
                </a:lnTo>
                <a:lnTo>
                  <a:pt x="117365" y="107826"/>
                </a:lnTo>
                <a:lnTo>
                  <a:pt x="76746" y="107826"/>
                </a:lnTo>
                <a:lnTo>
                  <a:pt x="70378" y="99607"/>
                </a:lnTo>
                <a:lnTo>
                  <a:pt x="64706" y="93530"/>
                </a:lnTo>
                <a:lnTo>
                  <a:pt x="59729" y="89594"/>
                </a:lnTo>
                <a:lnTo>
                  <a:pt x="71449" y="76322"/>
                </a:lnTo>
                <a:lnTo>
                  <a:pt x="78229" y="66848"/>
                </a:lnTo>
                <a:lnTo>
                  <a:pt x="34378" y="66848"/>
                </a:lnTo>
                <a:lnTo>
                  <a:pt x="31948" y="64649"/>
                </a:lnTo>
                <a:lnTo>
                  <a:pt x="27260" y="61003"/>
                </a:lnTo>
                <a:lnTo>
                  <a:pt x="20314" y="55910"/>
                </a:lnTo>
                <a:close/>
              </a:path>
              <a:path w="685164" h="328295">
                <a:moveTo>
                  <a:pt x="147035" y="196726"/>
                </a:moveTo>
                <a:lnTo>
                  <a:pt x="113035" y="196726"/>
                </a:lnTo>
                <a:lnTo>
                  <a:pt x="114307" y="202398"/>
                </a:lnTo>
                <a:lnTo>
                  <a:pt x="115233" y="207722"/>
                </a:lnTo>
                <a:lnTo>
                  <a:pt x="115812" y="212700"/>
                </a:lnTo>
                <a:lnTo>
                  <a:pt x="147934" y="201067"/>
                </a:lnTo>
                <a:lnTo>
                  <a:pt x="147035" y="196726"/>
                </a:lnTo>
                <a:close/>
              </a:path>
              <a:path w="685164" h="328295">
                <a:moveTo>
                  <a:pt x="299342" y="134565"/>
                </a:moveTo>
                <a:lnTo>
                  <a:pt x="263748" y="134565"/>
                </a:lnTo>
                <a:lnTo>
                  <a:pt x="263748" y="189955"/>
                </a:lnTo>
                <a:lnTo>
                  <a:pt x="299342" y="189955"/>
                </a:lnTo>
                <a:lnTo>
                  <a:pt x="299342" y="134565"/>
                </a:lnTo>
                <a:close/>
              </a:path>
              <a:path w="685164" h="328295">
                <a:moveTo>
                  <a:pt x="122237" y="134044"/>
                </a:moveTo>
                <a:lnTo>
                  <a:pt x="92025" y="147241"/>
                </a:lnTo>
                <a:lnTo>
                  <a:pt x="97118" y="154070"/>
                </a:lnTo>
                <a:lnTo>
                  <a:pt x="100591" y="160494"/>
                </a:lnTo>
                <a:lnTo>
                  <a:pt x="63896" y="173633"/>
                </a:lnTo>
                <a:lnTo>
                  <a:pt x="141185" y="173633"/>
                </a:lnTo>
                <a:lnTo>
                  <a:pt x="138645" y="165732"/>
                </a:lnTo>
                <a:lnTo>
                  <a:pt x="131331" y="149432"/>
                </a:lnTo>
                <a:lnTo>
                  <a:pt x="122237" y="134044"/>
                </a:lnTo>
                <a:close/>
              </a:path>
              <a:path w="685164" h="328295">
                <a:moveTo>
                  <a:pt x="108346" y="51569"/>
                </a:moveTo>
                <a:lnTo>
                  <a:pt x="102399" y="64201"/>
                </a:lnTo>
                <a:lnTo>
                  <a:pt x="95150" y="77787"/>
                </a:lnTo>
                <a:lnTo>
                  <a:pt x="86599" y="92329"/>
                </a:lnTo>
                <a:lnTo>
                  <a:pt x="76746" y="107826"/>
                </a:lnTo>
                <a:lnTo>
                  <a:pt x="117365" y="107826"/>
                </a:lnTo>
                <a:lnTo>
                  <a:pt x="124939" y="96931"/>
                </a:lnTo>
                <a:lnTo>
                  <a:pt x="139773" y="71884"/>
                </a:lnTo>
                <a:lnTo>
                  <a:pt x="108346" y="51569"/>
                </a:lnTo>
                <a:close/>
              </a:path>
              <a:path w="685164" h="328295">
                <a:moveTo>
                  <a:pt x="299342" y="49485"/>
                </a:moveTo>
                <a:lnTo>
                  <a:pt x="263748" y="49485"/>
                </a:lnTo>
                <a:lnTo>
                  <a:pt x="263748" y="100360"/>
                </a:lnTo>
                <a:lnTo>
                  <a:pt x="299342" y="100360"/>
                </a:lnTo>
                <a:lnTo>
                  <a:pt x="299342" y="49485"/>
                </a:lnTo>
                <a:close/>
              </a:path>
              <a:path w="685164" h="328295">
                <a:moveTo>
                  <a:pt x="72577" y="0"/>
                </a:moveTo>
                <a:lnTo>
                  <a:pt x="65372" y="18567"/>
                </a:lnTo>
                <a:lnTo>
                  <a:pt x="56603" y="35898"/>
                </a:lnTo>
                <a:lnTo>
                  <a:pt x="46272" y="51992"/>
                </a:lnTo>
                <a:lnTo>
                  <a:pt x="34378" y="66848"/>
                </a:lnTo>
                <a:lnTo>
                  <a:pt x="78229" y="66848"/>
                </a:lnTo>
                <a:lnTo>
                  <a:pt x="83169" y="59946"/>
                </a:lnTo>
                <a:lnTo>
                  <a:pt x="94889" y="40467"/>
                </a:lnTo>
                <a:lnTo>
                  <a:pt x="106610" y="17884"/>
                </a:lnTo>
                <a:lnTo>
                  <a:pt x="72577" y="0"/>
                </a:lnTo>
                <a:close/>
              </a:path>
              <a:path w="685164" h="328295">
                <a:moveTo>
                  <a:pt x="579239" y="269999"/>
                </a:moveTo>
                <a:lnTo>
                  <a:pt x="563612" y="269999"/>
                </a:lnTo>
                <a:lnTo>
                  <a:pt x="546943" y="298127"/>
                </a:lnTo>
                <a:lnTo>
                  <a:pt x="573563" y="302012"/>
                </a:lnTo>
                <a:lnTo>
                  <a:pt x="601680" y="308285"/>
                </a:lnTo>
                <a:lnTo>
                  <a:pt x="631295" y="316945"/>
                </a:lnTo>
                <a:lnTo>
                  <a:pt x="662409" y="327992"/>
                </a:lnTo>
                <a:lnTo>
                  <a:pt x="684806" y="297780"/>
                </a:lnTo>
                <a:lnTo>
                  <a:pt x="656982" y="288556"/>
                </a:lnTo>
                <a:lnTo>
                  <a:pt x="630113" y="280851"/>
                </a:lnTo>
                <a:lnTo>
                  <a:pt x="604198" y="274665"/>
                </a:lnTo>
                <a:lnTo>
                  <a:pt x="579239" y="269999"/>
                </a:lnTo>
                <a:close/>
              </a:path>
              <a:path w="685164" h="328295">
                <a:moveTo>
                  <a:pt x="478532" y="269999"/>
                </a:moveTo>
                <a:lnTo>
                  <a:pt x="472975" y="269999"/>
                </a:lnTo>
                <a:lnTo>
                  <a:pt x="448743" y="278409"/>
                </a:lnTo>
                <a:lnTo>
                  <a:pt x="422231" y="285235"/>
                </a:lnTo>
                <a:lnTo>
                  <a:pt x="393440" y="290477"/>
                </a:lnTo>
                <a:lnTo>
                  <a:pt x="362371" y="294134"/>
                </a:lnTo>
                <a:lnTo>
                  <a:pt x="379735" y="326429"/>
                </a:lnTo>
                <a:lnTo>
                  <a:pt x="410706" y="322110"/>
                </a:lnTo>
                <a:lnTo>
                  <a:pt x="441287" y="315577"/>
                </a:lnTo>
                <a:lnTo>
                  <a:pt x="471477" y="306831"/>
                </a:lnTo>
                <a:lnTo>
                  <a:pt x="501277" y="295870"/>
                </a:lnTo>
                <a:lnTo>
                  <a:pt x="478532" y="269999"/>
                </a:lnTo>
                <a:close/>
              </a:path>
              <a:path w="685164" h="328295">
                <a:moveTo>
                  <a:pt x="648865" y="101401"/>
                </a:moveTo>
                <a:lnTo>
                  <a:pt x="394666" y="101401"/>
                </a:lnTo>
                <a:lnTo>
                  <a:pt x="394666" y="269999"/>
                </a:lnTo>
                <a:lnTo>
                  <a:pt x="648865" y="269999"/>
                </a:lnTo>
                <a:lnTo>
                  <a:pt x="648865" y="239787"/>
                </a:lnTo>
                <a:lnTo>
                  <a:pt x="431998" y="239787"/>
                </a:lnTo>
                <a:lnTo>
                  <a:pt x="431998" y="222944"/>
                </a:lnTo>
                <a:lnTo>
                  <a:pt x="648865" y="222944"/>
                </a:lnTo>
                <a:lnTo>
                  <a:pt x="648865" y="193948"/>
                </a:lnTo>
                <a:lnTo>
                  <a:pt x="431998" y="193948"/>
                </a:lnTo>
                <a:lnTo>
                  <a:pt x="431998" y="177105"/>
                </a:lnTo>
                <a:lnTo>
                  <a:pt x="648865" y="177105"/>
                </a:lnTo>
                <a:lnTo>
                  <a:pt x="648865" y="147935"/>
                </a:lnTo>
                <a:lnTo>
                  <a:pt x="431998" y="147935"/>
                </a:lnTo>
                <a:lnTo>
                  <a:pt x="431998" y="131613"/>
                </a:lnTo>
                <a:lnTo>
                  <a:pt x="648865" y="131613"/>
                </a:lnTo>
                <a:lnTo>
                  <a:pt x="648865" y="101401"/>
                </a:lnTo>
                <a:close/>
              </a:path>
              <a:path w="685164" h="328295">
                <a:moveTo>
                  <a:pt x="648865" y="222944"/>
                </a:moveTo>
                <a:lnTo>
                  <a:pt x="611534" y="222944"/>
                </a:lnTo>
                <a:lnTo>
                  <a:pt x="611534" y="239787"/>
                </a:lnTo>
                <a:lnTo>
                  <a:pt x="648865" y="239787"/>
                </a:lnTo>
                <a:lnTo>
                  <a:pt x="648865" y="222944"/>
                </a:lnTo>
                <a:close/>
              </a:path>
              <a:path w="685164" h="328295">
                <a:moveTo>
                  <a:pt x="648865" y="177105"/>
                </a:moveTo>
                <a:lnTo>
                  <a:pt x="611534" y="177105"/>
                </a:lnTo>
                <a:lnTo>
                  <a:pt x="611534" y="193948"/>
                </a:lnTo>
                <a:lnTo>
                  <a:pt x="648865" y="193948"/>
                </a:lnTo>
                <a:lnTo>
                  <a:pt x="648865" y="177105"/>
                </a:lnTo>
                <a:close/>
              </a:path>
              <a:path w="685164" h="328295">
                <a:moveTo>
                  <a:pt x="648865" y="131613"/>
                </a:moveTo>
                <a:lnTo>
                  <a:pt x="611534" y="131613"/>
                </a:lnTo>
                <a:lnTo>
                  <a:pt x="611534" y="147935"/>
                </a:lnTo>
                <a:lnTo>
                  <a:pt x="648865" y="147935"/>
                </a:lnTo>
                <a:lnTo>
                  <a:pt x="648865" y="131613"/>
                </a:lnTo>
                <a:close/>
              </a:path>
              <a:path w="685164" h="328295">
                <a:moveTo>
                  <a:pt x="631154" y="11460"/>
                </a:moveTo>
                <a:lnTo>
                  <a:pt x="414634" y="11460"/>
                </a:lnTo>
                <a:lnTo>
                  <a:pt x="414634" y="88205"/>
                </a:lnTo>
                <a:lnTo>
                  <a:pt x="631154" y="88205"/>
                </a:lnTo>
                <a:lnTo>
                  <a:pt x="631154" y="57993"/>
                </a:lnTo>
                <a:lnTo>
                  <a:pt x="451966" y="57993"/>
                </a:lnTo>
                <a:lnTo>
                  <a:pt x="451966" y="41672"/>
                </a:lnTo>
                <a:lnTo>
                  <a:pt x="631154" y="41672"/>
                </a:lnTo>
                <a:lnTo>
                  <a:pt x="631154" y="11460"/>
                </a:lnTo>
                <a:close/>
              </a:path>
              <a:path w="685164" h="328295">
                <a:moveTo>
                  <a:pt x="631154" y="41672"/>
                </a:moveTo>
                <a:lnTo>
                  <a:pt x="593824" y="41672"/>
                </a:lnTo>
                <a:lnTo>
                  <a:pt x="593824" y="57993"/>
                </a:lnTo>
                <a:lnTo>
                  <a:pt x="631154" y="57993"/>
                </a:lnTo>
                <a:lnTo>
                  <a:pt x="631154" y="41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15469" y="5043062"/>
            <a:ext cx="74930" cy="58419"/>
          </a:xfrm>
          <a:custGeom>
            <a:avLst/>
            <a:gdLst/>
            <a:ahLst/>
            <a:cxnLst/>
            <a:rect l="l" t="t" r="r" b="b"/>
            <a:pathLst>
              <a:path w="74929" h="58420">
                <a:moveTo>
                  <a:pt x="0" y="0"/>
                </a:moveTo>
                <a:lnTo>
                  <a:pt x="0" y="58340"/>
                </a:lnTo>
                <a:lnTo>
                  <a:pt x="74662" y="58340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21422" y="5036017"/>
            <a:ext cx="64963" cy="1118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27611" y="5039068"/>
            <a:ext cx="43815" cy="53975"/>
          </a:xfrm>
          <a:custGeom>
            <a:avLst/>
            <a:gdLst/>
            <a:ahLst/>
            <a:cxnLst/>
            <a:rect l="l" t="t" r="r" b="b"/>
            <a:pathLst>
              <a:path w="43814" h="53975">
                <a:moveTo>
                  <a:pt x="29517" y="0"/>
                </a:moveTo>
                <a:lnTo>
                  <a:pt x="34900" y="9918"/>
                </a:lnTo>
                <a:lnTo>
                  <a:pt x="39067" y="20401"/>
                </a:lnTo>
                <a:lnTo>
                  <a:pt x="42019" y="31449"/>
                </a:lnTo>
                <a:lnTo>
                  <a:pt x="43755" y="43060"/>
                </a:lnTo>
                <a:lnTo>
                  <a:pt x="12501" y="53652"/>
                </a:lnTo>
                <a:lnTo>
                  <a:pt x="11655" y="43690"/>
                </a:lnTo>
                <a:lnTo>
                  <a:pt x="9289" y="32903"/>
                </a:lnTo>
                <a:lnTo>
                  <a:pt x="5404" y="21291"/>
                </a:lnTo>
                <a:lnTo>
                  <a:pt x="0" y="8855"/>
                </a:lnTo>
                <a:lnTo>
                  <a:pt x="29517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5469" y="4953467"/>
            <a:ext cx="74930" cy="55880"/>
          </a:xfrm>
          <a:custGeom>
            <a:avLst/>
            <a:gdLst/>
            <a:ahLst/>
            <a:cxnLst/>
            <a:rect l="l" t="t" r="r" b="b"/>
            <a:pathLst>
              <a:path w="74929" h="55879">
                <a:moveTo>
                  <a:pt x="0" y="0"/>
                </a:moveTo>
                <a:lnTo>
                  <a:pt x="0" y="55388"/>
                </a:lnTo>
                <a:lnTo>
                  <a:pt x="74662" y="55388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88755" y="4920303"/>
            <a:ext cx="322580" cy="226695"/>
          </a:xfrm>
          <a:custGeom>
            <a:avLst/>
            <a:gdLst/>
            <a:ahLst/>
            <a:cxnLst/>
            <a:rect l="l" t="t" r="r" b="b"/>
            <a:pathLst>
              <a:path w="322579" h="226695">
                <a:moveTo>
                  <a:pt x="32295" y="0"/>
                </a:moveTo>
                <a:lnTo>
                  <a:pt x="286494" y="0"/>
                </a:lnTo>
                <a:lnTo>
                  <a:pt x="286494" y="168597"/>
                </a:lnTo>
                <a:lnTo>
                  <a:pt x="216867" y="168597"/>
                </a:lnTo>
                <a:lnTo>
                  <a:pt x="241827" y="173263"/>
                </a:lnTo>
                <a:lnTo>
                  <a:pt x="267741" y="179449"/>
                </a:lnTo>
                <a:lnTo>
                  <a:pt x="294611" y="187154"/>
                </a:lnTo>
                <a:lnTo>
                  <a:pt x="322436" y="196378"/>
                </a:lnTo>
                <a:lnTo>
                  <a:pt x="300037" y="226590"/>
                </a:lnTo>
                <a:lnTo>
                  <a:pt x="268924" y="215543"/>
                </a:lnTo>
                <a:lnTo>
                  <a:pt x="239309" y="206883"/>
                </a:lnTo>
                <a:lnTo>
                  <a:pt x="211191" y="200610"/>
                </a:lnTo>
                <a:lnTo>
                  <a:pt x="184571" y="196725"/>
                </a:lnTo>
                <a:lnTo>
                  <a:pt x="201240" y="168597"/>
                </a:lnTo>
                <a:lnTo>
                  <a:pt x="116160" y="168597"/>
                </a:lnTo>
                <a:lnTo>
                  <a:pt x="138906" y="194468"/>
                </a:lnTo>
                <a:lnTo>
                  <a:pt x="109106" y="205429"/>
                </a:lnTo>
                <a:lnTo>
                  <a:pt x="78916" y="214176"/>
                </a:lnTo>
                <a:lnTo>
                  <a:pt x="48335" y="220708"/>
                </a:lnTo>
                <a:lnTo>
                  <a:pt x="17363" y="225028"/>
                </a:lnTo>
                <a:lnTo>
                  <a:pt x="0" y="192732"/>
                </a:lnTo>
                <a:lnTo>
                  <a:pt x="31069" y="189075"/>
                </a:lnTo>
                <a:lnTo>
                  <a:pt x="59859" y="183833"/>
                </a:lnTo>
                <a:lnTo>
                  <a:pt x="86371" y="177007"/>
                </a:lnTo>
                <a:lnTo>
                  <a:pt x="110604" y="168597"/>
                </a:lnTo>
                <a:lnTo>
                  <a:pt x="32295" y="168597"/>
                </a:lnTo>
                <a:lnTo>
                  <a:pt x="32295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5469" y="4868387"/>
            <a:ext cx="74930" cy="51435"/>
          </a:xfrm>
          <a:custGeom>
            <a:avLst/>
            <a:gdLst/>
            <a:ahLst/>
            <a:cxnLst/>
            <a:rect l="l" t="t" r="r" b="b"/>
            <a:pathLst>
              <a:path w="74929" h="51435">
                <a:moveTo>
                  <a:pt x="0" y="0"/>
                </a:moveTo>
                <a:lnTo>
                  <a:pt x="0" y="50874"/>
                </a:lnTo>
                <a:lnTo>
                  <a:pt x="74662" y="50874"/>
                </a:lnTo>
                <a:lnTo>
                  <a:pt x="746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48968" y="4834182"/>
            <a:ext cx="204470" cy="301625"/>
          </a:xfrm>
          <a:custGeom>
            <a:avLst/>
            <a:gdLst/>
            <a:ahLst/>
            <a:cxnLst/>
            <a:rect l="l" t="t" r="r" b="b"/>
            <a:pathLst>
              <a:path w="204470" h="301625">
                <a:moveTo>
                  <a:pt x="31080" y="0"/>
                </a:moveTo>
                <a:lnTo>
                  <a:pt x="176758" y="0"/>
                </a:lnTo>
                <a:lnTo>
                  <a:pt x="176758" y="267220"/>
                </a:lnTo>
                <a:lnTo>
                  <a:pt x="203844" y="267220"/>
                </a:lnTo>
                <a:lnTo>
                  <a:pt x="203844" y="301252"/>
                </a:lnTo>
                <a:lnTo>
                  <a:pt x="0" y="301252"/>
                </a:lnTo>
                <a:lnTo>
                  <a:pt x="0" y="267220"/>
                </a:lnTo>
                <a:lnTo>
                  <a:pt x="31080" y="267220"/>
                </a:lnTo>
                <a:lnTo>
                  <a:pt x="3108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41018" y="4830362"/>
            <a:ext cx="216535" cy="76835"/>
          </a:xfrm>
          <a:custGeom>
            <a:avLst/>
            <a:gdLst/>
            <a:ahLst/>
            <a:cxnLst/>
            <a:rect l="l" t="t" r="r" b="b"/>
            <a:pathLst>
              <a:path w="216535" h="76835">
                <a:moveTo>
                  <a:pt x="0" y="0"/>
                </a:moveTo>
                <a:lnTo>
                  <a:pt x="216520" y="0"/>
                </a:lnTo>
                <a:lnTo>
                  <a:pt x="216520" y="76745"/>
                </a:lnTo>
                <a:lnTo>
                  <a:pt x="0" y="767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26383" y="4818902"/>
            <a:ext cx="147955" cy="324485"/>
          </a:xfrm>
          <a:custGeom>
            <a:avLst/>
            <a:gdLst/>
            <a:ahLst/>
            <a:cxnLst/>
            <a:rect l="l" t="t" r="r" b="b"/>
            <a:pathLst>
              <a:path w="147954" h="324485">
                <a:moveTo>
                  <a:pt x="72578" y="0"/>
                </a:moveTo>
                <a:lnTo>
                  <a:pt x="106610" y="17884"/>
                </a:lnTo>
                <a:lnTo>
                  <a:pt x="94890" y="40467"/>
                </a:lnTo>
                <a:lnTo>
                  <a:pt x="83170" y="59946"/>
                </a:lnTo>
                <a:lnTo>
                  <a:pt x="71449" y="76322"/>
                </a:lnTo>
                <a:lnTo>
                  <a:pt x="59729" y="89594"/>
                </a:lnTo>
                <a:lnTo>
                  <a:pt x="64707" y="93530"/>
                </a:lnTo>
                <a:lnTo>
                  <a:pt x="70379" y="99607"/>
                </a:lnTo>
                <a:lnTo>
                  <a:pt x="76745" y="107826"/>
                </a:lnTo>
                <a:lnTo>
                  <a:pt x="86599" y="92329"/>
                </a:lnTo>
                <a:lnTo>
                  <a:pt x="95150" y="77787"/>
                </a:lnTo>
                <a:lnTo>
                  <a:pt x="102399" y="64200"/>
                </a:lnTo>
                <a:lnTo>
                  <a:pt x="108346" y="51568"/>
                </a:lnTo>
                <a:lnTo>
                  <a:pt x="139774" y="71884"/>
                </a:lnTo>
                <a:lnTo>
                  <a:pt x="124939" y="96930"/>
                </a:lnTo>
                <a:lnTo>
                  <a:pt x="107348" y="122237"/>
                </a:lnTo>
                <a:lnTo>
                  <a:pt x="87000" y="147804"/>
                </a:lnTo>
                <a:lnTo>
                  <a:pt x="63896" y="173632"/>
                </a:lnTo>
                <a:lnTo>
                  <a:pt x="75031" y="171885"/>
                </a:lnTo>
                <a:lnTo>
                  <a:pt x="85166" y="170116"/>
                </a:lnTo>
                <a:lnTo>
                  <a:pt x="94304" y="168326"/>
                </a:lnTo>
                <a:lnTo>
                  <a:pt x="102443" y="166513"/>
                </a:lnTo>
                <a:lnTo>
                  <a:pt x="100591" y="160494"/>
                </a:lnTo>
                <a:lnTo>
                  <a:pt x="97118" y="154070"/>
                </a:lnTo>
                <a:lnTo>
                  <a:pt x="92025" y="147240"/>
                </a:lnTo>
                <a:lnTo>
                  <a:pt x="122237" y="134044"/>
                </a:lnTo>
                <a:lnTo>
                  <a:pt x="131331" y="149432"/>
                </a:lnTo>
                <a:lnTo>
                  <a:pt x="138645" y="165732"/>
                </a:lnTo>
                <a:lnTo>
                  <a:pt x="144180" y="182943"/>
                </a:lnTo>
                <a:lnTo>
                  <a:pt x="147935" y="201066"/>
                </a:lnTo>
                <a:lnTo>
                  <a:pt x="115813" y="212700"/>
                </a:lnTo>
                <a:lnTo>
                  <a:pt x="115234" y="207722"/>
                </a:lnTo>
                <a:lnTo>
                  <a:pt x="114308" y="202397"/>
                </a:lnTo>
                <a:lnTo>
                  <a:pt x="113034" y="196725"/>
                </a:lnTo>
                <a:lnTo>
                  <a:pt x="106321" y="198346"/>
                </a:lnTo>
                <a:lnTo>
                  <a:pt x="100880" y="199504"/>
                </a:lnTo>
                <a:lnTo>
                  <a:pt x="96713" y="200198"/>
                </a:lnTo>
                <a:lnTo>
                  <a:pt x="96713" y="323998"/>
                </a:lnTo>
                <a:lnTo>
                  <a:pt x="60424" y="323998"/>
                </a:lnTo>
                <a:lnTo>
                  <a:pt x="60424" y="206970"/>
                </a:lnTo>
                <a:lnTo>
                  <a:pt x="47097" y="209216"/>
                </a:lnTo>
                <a:lnTo>
                  <a:pt x="35421" y="211094"/>
                </a:lnTo>
                <a:lnTo>
                  <a:pt x="25393" y="212602"/>
                </a:lnTo>
                <a:lnTo>
                  <a:pt x="17016" y="213742"/>
                </a:lnTo>
                <a:lnTo>
                  <a:pt x="4167" y="180057"/>
                </a:lnTo>
                <a:lnTo>
                  <a:pt x="11807" y="179246"/>
                </a:lnTo>
                <a:lnTo>
                  <a:pt x="17536" y="178378"/>
                </a:lnTo>
                <a:lnTo>
                  <a:pt x="46425" y="149096"/>
                </a:lnTo>
                <a:lnTo>
                  <a:pt x="55388" y="137690"/>
                </a:lnTo>
                <a:lnTo>
                  <a:pt x="42355" y="121814"/>
                </a:lnTo>
                <a:lnTo>
                  <a:pt x="28779" y="107522"/>
                </a:lnTo>
                <a:lnTo>
                  <a:pt x="14661" y="94814"/>
                </a:lnTo>
                <a:lnTo>
                  <a:pt x="0" y="83691"/>
                </a:lnTo>
                <a:lnTo>
                  <a:pt x="20315" y="55909"/>
                </a:lnTo>
                <a:lnTo>
                  <a:pt x="27260" y="61003"/>
                </a:lnTo>
                <a:lnTo>
                  <a:pt x="31948" y="64649"/>
                </a:lnTo>
                <a:lnTo>
                  <a:pt x="34379" y="66848"/>
                </a:lnTo>
                <a:lnTo>
                  <a:pt x="46273" y="51992"/>
                </a:lnTo>
                <a:lnTo>
                  <a:pt x="56604" y="35898"/>
                </a:lnTo>
                <a:lnTo>
                  <a:pt x="65372" y="18567"/>
                </a:lnTo>
                <a:lnTo>
                  <a:pt x="72578" y="0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02651" y="4813768"/>
            <a:ext cx="1050329" cy="3405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23575" y="4810468"/>
            <a:ext cx="1046336" cy="3391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00220" y="5242268"/>
            <a:ext cx="1051371" cy="3394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723575" y="5245046"/>
            <a:ext cx="1051371" cy="3399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8CBAD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276344" y="2602992"/>
            <a:ext cx="3898392" cy="24963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243259" y="25693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588364" y="43003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358867" y="43003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5187875" y="4439446"/>
            <a:ext cx="2238375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555750" algn="l"/>
              </a:tabLst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	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A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N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E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204940" y="3396841"/>
            <a:ext cx="1781671" cy="440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28744" y="2755392"/>
            <a:ext cx="3898392" cy="24963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395659" y="27217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740764" y="44527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511266" y="44527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5340275" y="4591846"/>
            <a:ext cx="2238375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555750" algn="l"/>
              </a:tabLst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	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A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N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E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357340" y="3549241"/>
            <a:ext cx="1781671" cy="440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81144" y="2907792"/>
            <a:ext cx="3898392" cy="24963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548059" y="2874100"/>
            <a:ext cx="3874770" cy="2475865"/>
          </a:xfrm>
          <a:custGeom>
            <a:avLst/>
            <a:gdLst/>
            <a:ahLst/>
            <a:cxnLst/>
            <a:rect l="l" t="t" r="r" b="b"/>
            <a:pathLst>
              <a:path w="3874770" h="2475865">
                <a:moveTo>
                  <a:pt x="0" y="0"/>
                </a:moveTo>
                <a:lnTo>
                  <a:pt x="3874610" y="0"/>
                </a:lnTo>
                <a:lnTo>
                  <a:pt x="3874610" y="2475420"/>
                </a:lnTo>
                <a:lnTo>
                  <a:pt x="0" y="24754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93164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10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63666" y="4605101"/>
            <a:ext cx="1451610" cy="523240"/>
          </a:xfrm>
          <a:custGeom>
            <a:avLst/>
            <a:gdLst/>
            <a:ahLst/>
            <a:cxnLst/>
            <a:rect l="l" t="t" r="r" b="b"/>
            <a:pathLst>
              <a:path w="1451609" h="523239">
                <a:moveTo>
                  <a:pt x="0" y="0"/>
                </a:moveTo>
                <a:lnTo>
                  <a:pt x="1451434" y="0"/>
                </a:lnTo>
                <a:lnTo>
                  <a:pt x="1451434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5492675" y="4744246"/>
            <a:ext cx="2238375" cy="2368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555750" algn="l"/>
              </a:tabLst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	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A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N</a:t>
            </a:r>
            <a:r>
              <a:rPr sz="1400" b="1" spc="5" dirty="0">
                <a:solidFill>
                  <a:srgbClr val="404040"/>
                </a:solidFill>
                <a:latin typeface="Malgun Gothic"/>
                <a:cs typeface="Malgun Gothic"/>
              </a:rPr>
              <a:t>C</a:t>
            </a:r>
            <a:r>
              <a:rPr sz="1400" b="1" spc="-5" dirty="0">
                <a:solidFill>
                  <a:srgbClr val="404040"/>
                </a:solidFill>
                <a:latin typeface="Malgun Gothic"/>
                <a:cs typeface="Malgun Gothic"/>
              </a:rPr>
              <a:t>E</a:t>
            </a: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506614" y="3707669"/>
            <a:ext cx="1802655" cy="4294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670048" y="1694687"/>
            <a:ext cx="6861048" cy="44165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37183" y="1660879"/>
            <a:ext cx="6838315" cy="4395470"/>
          </a:xfrm>
          <a:custGeom>
            <a:avLst/>
            <a:gdLst/>
            <a:ahLst/>
            <a:cxnLst/>
            <a:rect l="l" t="t" r="r" b="b"/>
            <a:pathLst>
              <a:path w="6838315" h="4395470">
                <a:moveTo>
                  <a:pt x="0" y="0"/>
                </a:moveTo>
                <a:lnTo>
                  <a:pt x="6838120" y="0"/>
                </a:lnTo>
                <a:lnTo>
                  <a:pt x="6838120" y="4395362"/>
                </a:lnTo>
                <a:lnTo>
                  <a:pt x="0" y="4395362"/>
                </a:lnTo>
                <a:lnTo>
                  <a:pt x="0" y="0"/>
                </a:lnTo>
                <a:close/>
              </a:path>
            </a:pathLst>
          </a:custGeom>
          <a:solidFill>
            <a:srgbClr val="EBEA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637183" y="1660879"/>
            <a:ext cx="6838315" cy="4395470"/>
          </a:xfrm>
          <a:custGeom>
            <a:avLst/>
            <a:gdLst/>
            <a:ahLst/>
            <a:cxnLst/>
            <a:rect l="l" t="t" r="r" b="b"/>
            <a:pathLst>
              <a:path w="6838315" h="4395470">
                <a:moveTo>
                  <a:pt x="0" y="0"/>
                </a:moveTo>
                <a:lnTo>
                  <a:pt x="6838121" y="0"/>
                </a:lnTo>
                <a:lnTo>
                  <a:pt x="6838121" y="4395363"/>
                </a:lnTo>
                <a:lnTo>
                  <a:pt x="0" y="4395363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6039797" y="5323965"/>
            <a:ext cx="1482725" cy="523240"/>
          </a:xfrm>
          <a:prstGeom prst="rect">
            <a:avLst/>
          </a:prstGeom>
          <a:solidFill>
            <a:srgbClr val="D9D9D9"/>
          </a:solidFill>
          <a:ln w="19050">
            <a:solidFill>
              <a:srgbClr val="40404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20"/>
              </a:spcBef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OK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727681" y="5323965"/>
            <a:ext cx="1482725" cy="523240"/>
          </a:xfrm>
          <a:prstGeom prst="rect">
            <a:avLst/>
          </a:prstGeom>
          <a:solidFill>
            <a:srgbClr val="D9D9D9"/>
          </a:solidFill>
          <a:ln w="19050">
            <a:solidFill>
              <a:srgbClr val="40404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400685">
              <a:lnSpc>
                <a:spcPct val="100000"/>
              </a:lnSpc>
              <a:spcBef>
                <a:spcPts val="1220"/>
              </a:spcBef>
            </a:pPr>
            <a:r>
              <a:rPr sz="1400" b="1" dirty="0">
                <a:solidFill>
                  <a:srgbClr val="404040"/>
                </a:solidFill>
                <a:latin typeface="Malgun Gothic"/>
                <a:cs typeface="Malgun Gothic"/>
              </a:rPr>
              <a:t>CANCEL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221735" y="2365248"/>
            <a:ext cx="91439" cy="914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8613" y="2352949"/>
            <a:ext cx="88155" cy="881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544370" y="2239542"/>
            <a:ext cx="1838398" cy="31163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94959" y="2255520"/>
            <a:ext cx="277367" cy="2865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388152" y="2249911"/>
            <a:ext cx="263525" cy="270510"/>
          </a:xfrm>
          <a:custGeom>
            <a:avLst/>
            <a:gdLst/>
            <a:ahLst/>
            <a:cxnLst/>
            <a:rect l="l" t="t" r="r" b="b"/>
            <a:pathLst>
              <a:path w="263525" h="270510">
                <a:moveTo>
                  <a:pt x="63102" y="185587"/>
                </a:moveTo>
                <a:lnTo>
                  <a:pt x="56005" y="205856"/>
                </a:lnTo>
                <a:lnTo>
                  <a:pt x="48555" y="224395"/>
                </a:lnTo>
                <a:lnTo>
                  <a:pt x="40750" y="241203"/>
                </a:lnTo>
                <a:lnTo>
                  <a:pt x="32593" y="256280"/>
                </a:lnTo>
                <a:lnTo>
                  <a:pt x="55065" y="270122"/>
                </a:lnTo>
                <a:lnTo>
                  <a:pt x="65130" y="252235"/>
                </a:lnTo>
                <a:lnTo>
                  <a:pt x="73892" y="233399"/>
                </a:lnTo>
                <a:lnTo>
                  <a:pt x="81352" y="213614"/>
                </a:lnTo>
                <a:lnTo>
                  <a:pt x="87510" y="192881"/>
                </a:lnTo>
                <a:lnTo>
                  <a:pt x="63102" y="185587"/>
                </a:lnTo>
                <a:close/>
              </a:path>
              <a:path w="263525" h="270510">
                <a:moveTo>
                  <a:pt x="187970" y="241399"/>
                </a:moveTo>
                <a:lnTo>
                  <a:pt x="195708" y="267889"/>
                </a:lnTo>
                <a:lnTo>
                  <a:pt x="200967" y="268287"/>
                </a:lnTo>
                <a:lnTo>
                  <a:pt x="206919" y="268485"/>
                </a:lnTo>
                <a:lnTo>
                  <a:pt x="213568" y="268485"/>
                </a:lnTo>
                <a:lnTo>
                  <a:pt x="252877" y="251090"/>
                </a:lnTo>
                <a:lnTo>
                  <a:pt x="256034" y="241993"/>
                </a:lnTo>
                <a:lnTo>
                  <a:pt x="219967" y="241993"/>
                </a:lnTo>
                <a:lnTo>
                  <a:pt x="198722" y="241844"/>
                </a:lnTo>
                <a:lnTo>
                  <a:pt x="192034" y="241659"/>
                </a:lnTo>
                <a:lnTo>
                  <a:pt x="187970" y="241399"/>
                </a:lnTo>
                <a:close/>
              </a:path>
              <a:path w="263525" h="270510">
                <a:moveTo>
                  <a:pt x="123973" y="190201"/>
                </a:moveTo>
                <a:lnTo>
                  <a:pt x="98672" y="192881"/>
                </a:lnTo>
                <a:lnTo>
                  <a:pt x="102318" y="210405"/>
                </a:lnTo>
                <a:lnTo>
                  <a:pt x="104923" y="228302"/>
                </a:lnTo>
                <a:lnTo>
                  <a:pt x="106486" y="246570"/>
                </a:lnTo>
                <a:lnTo>
                  <a:pt x="107007" y="265211"/>
                </a:lnTo>
                <a:lnTo>
                  <a:pt x="132902" y="260002"/>
                </a:lnTo>
                <a:lnTo>
                  <a:pt x="132344" y="243584"/>
                </a:lnTo>
                <a:lnTo>
                  <a:pt x="130670" y="226478"/>
                </a:lnTo>
                <a:lnTo>
                  <a:pt x="127880" y="208684"/>
                </a:lnTo>
                <a:lnTo>
                  <a:pt x="123973" y="190201"/>
                </a:lnTo>
                <a:close/>
              </a:path>
              <a:path w="263525" h="270510">
                <a:moveTo>
                  <a:pt x="164306" y="188713"/>
                </a:moveTo>
                <a:lnTo>
                  <a:pt x="139898" y="192881"/>
                </a:lnTo>
                <a:lnTo>
                  <a:pt x="145460" y="211168"/>
                </a:lnTo>
                <a:lnTo>
                  <a:pt x="149795" y="227632"/>
                </a:lnTo>
                <a:lnTo>
                  <a:pt x="152902" y="242273"/>
                </a:lnTo>
                <a:lnTo>
                  <a:pt x="154781" y="255090"/>
                </a:lnTo>
                <a:lnTo>
                  <a:pt x="180975" y="246905"/>
                </a:lnTo>
                <a:lnTo>
                  <a:pt x="178425" y="233501"/>
                </a:lnTo>
                <a:lnTo>
                  <a:pt x="174798" y="219334"/>
                </a:lnTo>
                <a:lnTo>
                  <a:pt x="170091" y="204405"/>
                </a:lnTo>
                <a:lnTo>
                  <a:pt x="164306" y="188713"/>
                </a:lnTo>
                <a:close/>
              </a:path>
              <a:path w="263525" h="270510">
                <a:moveTo>
                  <a:pt x="262256" y="174277"/>
                </a:moveTo>
                <a:lnTo>
                  <a:pt x="234999" y="174277"/>
                </a:lnTo>
                <a:lnTo>
                  <a:pt x="233502" y="199531"/>
                </a:lnTo>
                <a:lnTo>
                  <a:pt x="232078" y="217902"/>
                </a:lnTo>
                <a:lnTo>
                  <a:pt x="230659" y="230241"/>
                </a:lnTo>
                <a:lnTo>
                  <a:pt x="229269" y="236264"/>
                </a:lnTo>
                <a:lnTo>
                  <a:pt x="227434" y="240084"/>
                </a:lnTo>
                <a:lnTo>
                  <a:pt x="224332" y="241993"/>
                </a:lnTo>
                <a:lnTo>
                  <a:pt x="256034" y="241993"/>
                </a:lnTo>
                <a:lnTo>
                  <a:pt x="257992" y="233138"/>
                </a:lnTo>
                <a:lnTo>
                  <a:pt x="259671" y="219739"/>
                </a:lnTo>
                <a:lnTo>
                  <a:pt x="261044" y="201438"/>
                </a:lnTo>
                <a:lnTo>
                  <a:pt x="262165" y="177509"/>
                </a:lnTo>
                <a:lnTo>
                  <a:pt x="262256" y="174277"/>
                </a:lnTo>
                <a:close/>
              </a:path>
              <a:path w="263525" h="270510">
                <a:moveTo>
                  <a:pt x="205680" y="183206"/>
                </a:moveTo>
                <a:lnTo>
                  <a:pt x="181569" y="190500"/>
                </a:lnTo>
                <a:lnTo>
                  <a:pt x="185802" y="199531"/>
                </a:lnTo>
                <a:lnTo>
                  <a:pt x="189867" y="210405"/>
                </a:lnTo>
                <a:lnTo>
                  <a:pt x="193764" y="223120"/>
                </a:lnTo>
                <a:lnTo>
                  <a:pt x="197495" y="237677"/>
                </a:lnTo>
                <a:lnTo>
                  <a:pt x="221902" y="228897"/>
                </a:lnTo>
                <a:lnTo>
                  <a:pt x="218879" y="217167"/>
                </a:lnTo>
                <a:lnTo>
                  <a:pt x="215168" y="205642"/>
                </a:lnTo>
                <a:lnTo>
                  <a:pt x="210768" y="194322"/>
                </a:lnTo>
                <a:lnTo>
                  <a:pt x="205680" y="183206"/>
                </a:lnTo>
                <a:close/>
              </a:path>
              <a:path w="263525" h="270510">
                <a:moveTo>
                  <a:pt x="114001" y="69204"/>
                </a:moveTo>
                <a:lnTo>
                  <a:pt x="85576" y="69204"/>
                </a:lnTo>
                <a:lnTo>
                  <a:pt x="70014" y="110244"/>
                </a:lnTo>
                <a:lnTo>
                  <a:pt x="50564" y="145404"/>
                </a:lnTo>
                <a:lnTo>
                  <a:pt x="27226" y="174686"/>
                </a:lnTo>
                <a:lnTo>
                  <a:pt x="0" y="198089"/>
                </a:lnTo>
                <a:lnTo>
                  <a:pt x="17710" y="219520"/>
                </a:lnTo>
                <a:lnTo>
                  <a:pt x="28881" y="211614"/>
                </a:lnTo>
                <a:lnTo>
                  <a:pt x="40220" y="201438"/>
                </a:lnTo>
                <a:lnTo>
                  <a:pt x="51727" y="188992"/>
                </a:lnTo>
                <a:lnTo>
                  <a:pt x="63400" y="174277"/>
                </a:lnTo>
                <a:lnTo>
                  <a:pt x="262256" y="174277"/>
                </a:lnTo>
                <a:lnTo>
                  <a:pt x="262978" y="148678"/>
                </a:lnTo>
                <a:lnTo>
                  <a:pt x="81408" y="148678"/>
                </a:lnTo>
                <a:lnTo>
                  <a:pt x="85501" y="141293"/>
                </a:lnTo>
                <a:lnTo>
                  <a:pt x="89296" y="134168"/>
                </a:lnTo>
                <a:lnTo>
                  <a:pt x="92794" y="127303"/>
                </a:lnTo>
                <a:lnTo>
                  <a:pt x="95994" y="120699"/>
                </a:lnTo>
                <a:lnTo>
                  <a:pt x="246700" y="120699"/>
                </a:lnTo>
                <a:lnTo>
                  <a:pt x="246942" y="119359"/>
                </a:lnTo>
                <a:lnTo>
                  <a:pt x="248960" y="106820"/>
                </a:lnTo>
                <a:lnTo>
                  <a:pt x="250477" y="95695"/>
                </a:lnTo>
                <a:lnTo>
                  <a:pt x="105667" y="95695"/>
                </a:lnTo>
                <a:lnTo>
                  <a:pt x="107304" y="91472"/>
                </a:lnTo>
                <a:lnTo>
                  <a:pt x="109239" y="85649"/>
                </a:lnTo>
                <a:lnTo>
                  <a:pt x="111471" y="78227"/>
                </a:lnTo>
                <a:lnTo>
                  <a:pt x="114001" y="69204"/>
                </a:lnTo>
                <a:close/>
              </a:path>
              <a:path w="263525" h="270510">
                <a:moveTo>
                  <a:pt x="246700" y="120699"/>
                </a:moveTo>
                <a:lnTo>
                  <a:pt x="218776" y="120699"/>
                </a:lnTo>
                <a:lnTo>
                  <a:pt x="213269" y="148678"/>
                </a:lnTo>
                <a:lnTo>
                  <a:pt x="241399" y="148678"/>
                </a:lnTo>
                <a:lnTo>
                  <a:pt x="244421" y="133312"/>
                </a:lnTo>
                <a:lnTo>
                  <a:pt x="246700" y="120699"/>
                </a:lnTo>
                <a:close/>
              </a:path>
              <a:path w="263525" h="270510">
                <a:moveTo>
                  <a:pt x="235892" y="43308"/>
                </a:moveTo>
                <a:lnTo>
                  <a:pt x="9970" y="43308"/>
                </a:lnTo>
                <a:lnTo>
                  <a:pt x="9970" y="69204"/>
                </a:lnTo>
                <a:lnTo>
                  <a:pt x="202107" y="69204"/>
                </a:lnTo>
                <a:lnTo>
                  <a:pt x="200684" y="76274"/>
                </a:lnTo>
                <a:lnTo>
                  <a:pt x="199218" y="83156"/>
                </a:lnTo>
                <a:lnTo>
                  <a:pt x="197783" y="89519"/>
                </a:lnTo>
                <a:lnTo>
                  <a:pt x="196303" y="95695"/>
                </a:lnTo>
                <a:lnTo>
                  <a:pt x="224878" y="95695"/>
                </a:lnTo>
                <a:lnTo>
                  <a:pt x="227991" y="83045"/>
                </a:lnTo>
                <a:lnTo>
                  <a:pt x="230831" y="70245"/>
                </a:lnTo>
                <a:lnTo>
                  <a:pt x="233473" y="56963"/>
                </a:lnTo>
                <a:lnTo>
                  <a:pt x="235892" y="43308"/>
                </a:lnTo>
                <a:close/>
              </a:path>
              <a:path w="263525" h="270510">
                <a:moveTo>
                  <a:pt x="49113" y="0"/>
                </a:moveTo>
                <a:lnTo>
                  <a:pt x="27979" y="16518"/>
                </a:lnTo>
                <a:lnTo>
                  <a:pt x="36601" y="23551"/>
                </a:lnTo>
                <a:lnTo>
                  <a:pt x="44164" y="30360"/>
                </a:lnTo>
                <a:lnTo>
                  <a:pt x="50665" y="36946"/>
                </a:lnTo>
                <a:lnTo>
                  <a:pt x="56107" y="43308"/>
                </a:lnTo>
                <a:lnTo>
                  <a:pt x="60572" y="43308"/>
                </a:lnTo>
                <a:lnTo>
                  <a:pt x="78878" y="27979"/>
                </a:lnTo>
                <a:lnTo>
                  <a:pt x="71771" y="19868"/>
                </a:lnTo>
                <a:lnTo>
                  <a:pt x="64442" y="12501"/>
                </a:lnTo>
                <a:lnTo>
                  <a:pt x="56889" y="5878"/>
                </a:lnTo>
                <a:lnTo>
                  <a:pt x="49113" y="0"/>
                </a:lnTo>
                <a:close/>
              </a:path>
              <a:path w="263525" h="270510">
                <a:moveTo>
                  <a:pt x="100905" y="0"/>
                </a:moveTo>
                <a:lnTo>
                  <a:pt x="99137" y="10519"/>
                </a:lnTo>
                <a:lnTo>
                  <a:pt x="97109" y="21244"/>
                </a:lnTo>
                <a:lnTo>
                  <a:pt x="94821" y="32174"/>
                </a:lnTo>
                <a:lnTo>
                  <a:pt x="92273" y="43308"/>
                </a:lnTo>
                <a:lnTo>
                  <a:pt x="120103" y="43308"/>
                </a:lnTo>
                <a:lnTo>
                  <a:pt x="122252" y="34601"/>
                </a:lnTo>
                <a:lnTo>
                  <a:pt x="124234" y="25300"/>
                </a:lnTo>
                <a:lnTo>
                  <a:pt x="126048" y="15403"/>
                </a:lnTo>
                <a:lnTo>
                  <a:pt x="127694" y="4911"/>
                </a:lnTo>
                <a:lnTo>
                  <a:pt x="10090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14395" y="2426767"/>
            <a:ext cx="202009" cy="996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463211" y="2312765"/>
            <a:ext cx="150068" cy="921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388151" y="2249910"/>
            <a:ext cx="263525" cy="268605"/>
          </a:xfrm>
          <a:custGeom>
            <a:avLst/>
            <a:gdLst/>
            <a:ahLst/>
            <a:cxnLst/>
            <a:rect l="l" t="t" r="r" b="b"/>
            <a:pathLst>
              <a:path w="263525" h="268605">
                <a:moveTo>
                  <a:pt x="49113" y="0"/>
                </a:moveTo>
                <a:lnTo>
                  <a:pt x="56889" y="5878"/>
                </a:lnTo>
                <a:lnTo>
                  <a:pt x="64442" y="12501"/>
                </a:lnTo>
                <a:lnTo>
                  <a:pt x="71772" y="19868"/>
                </a:lnTo>
                <a:lnTo>
                  <a:pt x="78878" y="27979"/>
                </a:lnTo>
                <a:lnTo>
                  <a:pt x="60573" y="43309"/>
                </a:lnTo>
                <a:lnTo>
                  <a:pt x="92273" y="43309"/>
                </a:lnTo>
                <a:lnTo>
                  <a:pt x="94822" y="32174"/>
                </a:lnTo>
                <a:lnTo>
                  <a:pt x="97110" y="21245"/>
                </a:lnTo>
                <a:lnTo>
                  <a:pt x="99138" y="10520"/>
                </a:lnTo>
                <a:lnTo>
                  <a:pt x="100905" y="0"/>
                </a:lnTo>
                <a:lnTo>
                  <a:pt x="127694" y="4911"/>
                </a:lnTo>
                <a:lnTo>
                  <a:pt x="126048" y="15403"/>
                </a:lnTo>
                <a:lnTo>
                  <a:pt x="124234" y="25300"/>
                </a:lnTo>
                <a:lnTo>
                  <a:pt x="122253" y="34602"/>
                </a:lnTo>
                <a:lnTo>
                  <a:pt x="120104" y="43309"/>
                </a:lnTo>
                <a:lnTo>
                  <a:pt x="235892" y="43309"/>
                </a:lnTo>
                <a:lnTo>
                  <a:pt x="233474" y="56963"/>
                </a:lnTo>
                <a:lnTo>
                  <a:pt x="230832" y="70246"/>
                </a:lnTo>
                <a:lnTo>
                  <a:pt x="227967" y="83157"/>
                </a:lnTo>
                <a:lnTo>
                  <a:pt x="224879" y="95696"/>
                </a:lnTo>
                <a:lnTo>
                  <a:pt x="250477" y="95696"/>
                </a:lnTo>
                <a:lnTo>
                  <a:pt x="248961" y="106821"/>
                </a:lnTo>
                <a:lnTo>
                  <a:pt x="246943" y="119360"/>
                </a:lnTo>
                <a:lnTo>
                  <a:pt x="244422" y="133312"/>
                </a:lnTo>
                <a:lnTo>
                  <a:pt x="241399" y="148679"/>
                </a:lnTo>
                <a:lnTo>
                  <a:pt x="262979" y="148679"/>
                </a:lnTo>
                <a:lnTo>
                  <a:pt x="261063" y="201197"/>
                </a:lnTo>
                <a:lnTo>
                  <a:pt x="255802" y="243041"/>
                </a:lnTo>
                <a:lnTo>
                  <a:pt x="223670" y="268058"/>
                </a:lnTo>
                <a:lnTo>
                  <a:pt x="213568" y="268485"/>
                </a:lnTo>
                <a:lnTo>
                  <a:pt x="206920" y="268485"/>
                </a:lnTo>
                <a:lnTo>
                  <a:pt x="200967" y="268287"/>
                </a:lnTo>
                <a:lnTo>
                  <a:pt x="195709" y="267890"/>
                </a:lnTo>
                <a:lnTo>
                  <a:pt x="187969" y="241399"/>
                </a:lnTo>
                <a:lnTo>
                  <a:pt x="192034" y="241659"/>
                </a:lnTo>
                <a:lnTo>
                  <a:pt x="198722" y="241845"/>
                </a:lnTo>
                <a:lnTo>
                  <a:pt x="208033" y="241957"/>
                </a:lnTo>
                <a:lnTo>
                  <a:pt x="219967" y="241994"/>
                </a:lnTo>
                <a:lnTo>
                  <a:pt x="224333" y="241994"/>
                </a:lnTo>
                <a:lnTo>
                  <a:pt x="233525" y="199248"/>
                </a:lnTo>
                <a:lnTo>
                  <a:pt x="234999" y="174277"/>
                </a:lnTo>
                <a:lnTo>
                  <a:pt x="63400" y="174277"/>
                </a:lnTo>
                <a:lnTo>
                  <a:pt x="51727" y="188993"/>
                </a:lnTo>
                <a:lnTo>
                  <a:pt x="40220" y="201438"/>
                </a:lnTo>
                <a:lnTo>
                  <a:pt x="28881" y="211615"/>
                </a:lnTo>
                <a:lnTo>
                  <a:pt x="17710" y="219521"/>
                </a:lnTo>
                <a:lnTo>
                  <a:pt x="0" y="198090"/>
                </a:lnTo>
                <a:lnTo>
                  <a:pt x="27226" y="174687"/>
                </a:lnTo>
                <a:lnTo>
                  <a:pt x="50564" y="145405"/>
                </a:lnTo>
                <a:lnTo>
                  <a:pt x="70014" y="110244"/>
                </a:lnTo>
                <a:lnTo>
                  <a:pt x="85576" y="69205"/>
                </a:lnTo>
                <a:lnTo>
                  <a:pt x="9971" y="69205"/>
                </a:lnTo>
                <a:lnTo>
                  <a:pt x="9971" y="43309"/>
                </a:lnTo>
                <a:lnTo>
                  <a:pt x="56108" y="43309"/>
                </a:lnTo>
                <a:lnTo>
                  <a:pt x="50666" y="36946"/>
                </a:lnTo>
                <a:lnTo>
                  <a:pt x="44164" y="30360"/>
                </a:lnTo>
                <a:lnTo>
                  <a:pt x="36602" y="23552"/>
                </a:lnTo>
                <a:lnTo>
                  <a:pt x="27979" y="16519"/>
                </a:lnTo>
                <a:lnTo>
                  <a:pt x="4911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694936" y="2262461"/>
            <a:ext cx="1230119" cy="26737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920500" y="2239244"/>
            <a:ext cx="614155" cy="3088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21735" y="2926079"/>
            <a:ext cx="91439" cy="883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08613" y="2911749"/>
            <a:ext cx="88155" cy="881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546602" y="2797449"/>
            <a:ext cx="5487669" cy="31151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575303" y="3355847"/>
            <a:ext cx="1484376" cy="2987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568133" y="3350791"/>
            <a:ext cx="1468755" cy="281940"/>
          </a:xfrm>
          <a:custGeom>
            <a:avLst/>
            <a:gdLst/>
            <a:ahLst/>
            <a:cxnLst/>
            <a:rect l="l" t="t" r="r" b="b"/>
            <a:pathLst>
              <a:path w="1468754" h="281939">
                <a:moveTo>
                  <a:pt x="668387" y="175022"/>
                </a:moveTo>
                <a:lnTo>
                  <a:pt x="637430" y="175022"/>
                </a:lnTo>
                <a:lnTo>
                  <a:pt x="637430" y="278309"/>
                </a:lnTo>
                <a:lnTo>
                  <a:pt x="668387" y="278309"/>
                </a:lnTo>
                <a:lnTo>
                  <a:pt x="668387" y="175022"/>
                </a:lnTo>
                <a:close/>
              </a:path>
              <a:path w="1468754" h="281939">
                <a:moveTo>
                  <a:pt x="857398" y="196899"/>
                </a:moveTo>
                <a:lnTo>
                  <a:pt x="707826" y="196899"/>
                </a:lnTo>
                <a:lnTo>
                  <a:pt x="707826" y="277713"/>
                </a:lnTo>
                <a:lnTo>
                  <a:pt x="738931" y="277713"/>
                </a:lnTo>
                <a:lnTo>
                  <a:pt x="738931" y="265510"/>
                </a:lnTo>
                <a:lnTo>
                  <a:pt x="874514" y="265510"/>
                </a:lnTo>
                <a:lnTo>
                  <a:pt x="874514" y="240209"/>
                </a:lnTo>
                <a:lnTo>
                  <a:pt x="738931" y="240209"/>
                </a:lnTo>
                <a:lnTo>
                  <a:pt x="738931" y="229939"/>
                </a:lnTo>
                <a:lnTo>
                  <a:pt x="857398" y="229939"/>
                </a:lnTo>
                <a:lnTo>
                  <a:pt x="857398" y="207912"/>
                </a:lnTo>
                <a:lnTo>
                  <a:pt x="738931" y="207912"/>
                </a:lnTo>
                <a:lnTo>
                  <a:pt x="738931" y="197942"/>
                </a:lnTo>
                <a:lnTo>
                  <a:pt x="857398" y="197942"/>
                </a:lnTo>
                <a:lnTo>
                  <a:pt x="857398" y="196899"/>
                </a:lnTo>
                <a:close/>
              </a:path>
              <a:path w="1468754" h="281939">
                <a:moveTo>
                  <a:pt x="809029" y="229939"/>
                </a:moveTo>
                <a:lnTo>
                  <a:pt x="777924" y="229939"/>
                </a:lnTo>
                <a:lnTo>
                  <a:pt x="777924" y="240209"/>
                </a:lnTo>
                <a:lnTo>
                  <a:pt x="809029" y="240209"/>
                </a:lnTo>
                <a:lnTo>
                  <a:pt x="809029" y="229939"/>
                </a:lnTo>
                <a:close/>
              </a:path>
              <a:path w="1468754" h="281939">
                <a:moveTo>
                  <a:pt x="668387" y="92720"/>
                </a:moveTo>
                <a:lnTo>
                  <a:pt x="636090" y="92720"/>
                </a:lnTo>
                <a:lnTo>
                  <a:pt x="627989" y="121425"/>
                </a:lnTo>
                <a:lnTo>
                  <a:pt x="617525" y="148307"/>
                </a:lnTo>
                <a:lnTo>
                  <a:pt x="604698" y="173366"/>
                </a:lnTo>
                <a:lnTo>
                  <a:pt x="589508" y="196602"/>
                </a:lnTo>
                <a:lnTo>
                  <a:pt x="613618" y="218330"/>
                </a:lnTo>
                <a:lnTo>
                  <a:pt x="619347" y="209708"/>
                </a:lnTo>
                <a:lnTo>
                  <a:pt x="625226" y="199616"/>
                </a:lnTo>
                <a:lnTo>
                  <a:pt x="631254" y="188054"/>
                </a:lnTo>
                <a:lnTo>
                  <a:pt x="637430" y="175022"/>
                </a:lnTo>
                <a:lnTo>
                  <a:pt x="668387" y="175022"/>
                </a:lnTo>
                <a:lnTo>
                  <a:pt x="668387" y="135434"/>
                </a:lnTo>
                <a:lnTo>
                  <a:pt x="698837" y="135434"/>
                </a:lnTo>
                <a:lnTo>
                  <a:pt x="697110" y="131071"/>
                </a:lnTo>
                <a:lnTo>
                  <a:pt x="691901" y="120365"/>
                </a:lnTo>
                <a:lnTo>
                  <a:pt x="686097" y="110608"/>
                </a:lnTo>
                <a:lnTo>
                  <a:pt x="685968" y="110431"/>
                </a:lnTo>
                <a:lnTo>
                  <a:pt x="668387" y="110431"/>
                </a:lnTo>
                <a:lnTo>
                  <a:pt x="668387" y="92720"/>
                </a:lnTo>
                <a:close/>
              </a:path>
              <a:path w="1468754" h="281939">
                <a:moveTo>
                  <a:pt x="732532" y="124123"/>
                </a:moveTo>
                <a:lnTo>
                  <a:pt x="719286" y="124123"/>
                </a:lnTo>
                <a:lnTo>
                  <a:pt x="711054" y="140094"/>
                </a:lnTo>
                <a:lnTo>
                  <a:pt x="700943" y="155414"/>
                </a:lnTo>
                <a:lnTo>
                  <a:pt x="688952" y="170082"/>
                </a:lnTo>
                <a:lnTo>
                  <a:pt x="675083" y="184100"/>
                </a:lnTo>
                <a:lnTo>
                  <a:pt x="693389" y="212229"/>
                </a:lnTo>
                <a:lnTo>
                  <a:pt x="699838" y="205780"/>
                </a:lnTo>
                <a:lnTo>
                  <a:pt x="704651" y="200670"/>
                </a:lnTo>
                <a:lnTo>
                  <a:pt x="707826" y="196899"/>
                </a:lnTo>
                <a:lnTo>
                  <a:pt x="857398" y="196899"/>
                </a:lnTo>
                <a:lnTo>
                  <a:pt x="857398" y="175915"/>
                </a:lnTo>
                <a:lnTo>
                  <a:pt x="738931" y="175915"/>
                </a:lnTo>
                <a:lnTo>
                  <a:pt x="738931" y="165943"/>
                </a:lnTo>
                <a:lnTo>
                  <a:pt x="866327" y="165943"/>
                </a:lnTo>
                <a:lnTo>
                  <a:pt x="866327" y="140643"/>
                </a:lnTo>
                <a:lnTo>
                  <a:pt x="746224" y="140643"/>
                </a:lnTo>
                <a:lnTo>
                  <a:pt x="750689" y="132308"/>
                </a:lnTo>
                <a:lnTo>
                  <a:pt x="732532" y="124123"/>
                </a:lnTo>
                <a:close/>
              </a:path>
              <a:path w="1468754" h="281939">
                <a:moveTo>
                  <a:pt x="809029" y="197942"/>
                </a:moveTo>
                <a:lnTo>
                  <a:pt x="777924" y="197942"/>
                </a:lnTo>
                <a:lnTo>
                  <a:pt x="777924" y="207912"/>
                </a:lnTo>
                <a:lnTo>
                  <a:pt x="809029" y="207912"/>
                </a:lnTo>
                <a:lnTo>
                  <a:pt x="809029" y="197942"/>
                </a:lnTo>
                <a:close/>
              </a:path>
              <a:path w="1468754" h="281939">
                <a:moveTo>
                  <a:pt x="809029" y="165943"/>
                </a:moveTo>
                <a:lnTo>
                  <a:pt x="777924" y="165943"/>
                </a:lnTo>
                <a:lnTo>
                  <a:pt x="777924" y="175915"/>
                </a:lnTo>
                <a:lnTo>
                  <a:pt x="809029" y="175915"/>
                </a:lnTo>
                <a:lnTo>
                  <a:pt x="809029" y="165943"/>
                </a:lnTo>
                <a:close/>
              </a:path>
              <a:path w="1468754" h="281939">
                <a:moveTo>
                  <a:pt x="698837" y="135434"/>
                </a:moveTo>
                <a:lnTo>
                  <a:pt x="668387" y="135434"/>
                </a:lnTo>
                <a:lnTo>
                  <a:pt x="671940" y="143247"/>
                </a:lnTo>
                <a:lnTo>
                  <a:pt x="674860" y="150168"/>
                </a:lnTo>
                <a:lnTo>
                  <a:pt x="677149" y="156195"/>
                </a:lnTo>
                <a:lnTo>
                  <a:pt x="678804" y="161330"/>
                </a:lnTo>
                <a:lnTo>
                  <a:pt x="701724" y="142726"/>
                </a:lnTo>
                <a:lnTo>
                  <a:pt x="698837" y="135434"/>
                </a:lnTo>
                <a:close/>
              </a:path>
              <a:path w="1468754" h="281939">
                <a:moveTo>
                  <a:pt x="788490" y="125313"/>
                </a:moveTo>
                <a:lnTo>
                  <a:pt x="786903" y="131465"/>
                </a:lnTo>
                <a:lnTo>
                  <a:pt x="785068" y="136574"/>
                </a:lnTo>
                <a:lnTo>
                  <a:pt x="782984" y="140643"/>
                </a:lnTo>
                <a:lnTo>
                  <a:pt x="813791" y="140643"/>
                </a:lnTo>
                <a:lnTo>
                  <a:pt x="815181" y="138262"/>
                </a:lnTo>
                <a:lnTo>
                  <a:pt x="816222" y="135681"/>
                </a:lnTo>
                <a:lnTo>
                  <a:pt x="816917" y="132904"/>
                </a:lnTo>
                <a:lnTo>
                  <a:pt x="788490" y="125313"/>
                </a:lnTo>
                <a:close/>
              </a:path>
              <a:path w="1468754" h="281939">
                <a:moveTo>
                  <a:pt x="772120" y="60126"/>
                </a:moveTo>
                <a:lnTo>
                  <a:pt x="698599" y="60126"/>
                </a:lnTo>
                <a:lnTo>
                  <a:pt x="698599" y="124123"/>
                </a:lnTo>
                <a:lnTo>
                  <a:pt x="772120" y="124123"/>
                </a:lnTo>
                <a:lnTo>
                  <a:pt x="772120" y="98525"/>
                </a:lnTo>
                <a:lnTo>
                  <a:pt x="726429" y="98525"/>
                </a:lnTo>
                <a:lnTo>
                  <a:pt x="726429" y="85725"/>
                </a:lnTo>
                <a:lnTo>
                  <a:pt x="772120" y="85725"/>
                </a:lnTo>
                <a:lnTo>
                  <a:pt x="772120" y="60126"/>
                </a:lnTo>
                <a:close/>
              </a:path>
              <a:path w="1468754" h="281939">
                <a:moveTo>
                  <a:pt x="858588" y="60126"/>
                </a:moveTo>
                <a:lnTo>
                  <a:pt x="785216" y="60126"/>
                </a:lnTo>
                <a:lnTo>
                  <a:pt x="785216" y="124123"/>
                </a:lnTo>
                <a:lnTo>
                  <a:pt x="858588" y="124123"/>
                </a:lnTo>
                <a:lnTo>
                  <a:pt x="858588" y="98525"/>
                </a:lnTo>
                <a:lnTo>
                  <a:pt x="812899" y="98525"/>
                </a:lnTo>
                <a:lnTo>
                  <a:pt x="812899" y="85725"/>
                </a:lnTo>
                <a:lnTo>
                  <a:pt x="858588" y="85725"/>
                </a:lnTo>
                <a:lnTo>
                  <a:pt x="858588" y="60126"/>
                </a:lnTo>
                <a:close/>
              </a:path>
              <a:path w="1468754" h="281939">
                <a:moveTo>
                  <a:pt x="679697" y="101799"/>
                </a:moveTo>
                <a:lnTo>
                  <a:pt x="668387" y="110431"/>
                </a:lnTo>
                <a:lnTo>
                  <a:pt x="685968" y="110431"/>
                </a:lnTo>
                <a:lnTo>
                  <a:pt x="679697" y="101799"/>
                </a:lnTo>
                <a:close/>
              </a:path>
              <a:path w="1468754" h="281939">
                <a:moveTo>
                  <a:pt x="772120" y="85725"/>
                </a:moveTo>
                <a:lnTo>
                  <a:pt x="744288" y="85725"/>
                </a:lnTo>
                <a:lnTo>
                  <a:pt x="744288" y="98525"/>
                </a:lnTo>
                <a:lnTo>
                  <a:pt x="772120" y="98525"/>
                </a:lnTo>
                <a:lnTo>
                  <a:pt x="772120" y="85725"/>
                </a:lnTo>
                <a:close/>
              </a:path>
              <a:path w="1468754" h="281939">
                <a:moveTo>
                  <a:pt x="858588" y="85725"/>
                </a:moveTo>
                <a:lnTo>
                  <a:pt x="830907" y="85725"/>
                </a:lnTo>
                <a:lnTo>
                  <a:pt x="830907" y="98525"/>
                </a:lnTo>
                <a:lnTo>
                  <a:pt x="858588" y="98525"/>
                </a:lnTo>
                <a:lnTo>
                  <a:pt x="858588" y="85725"/>
                </a:lnTo>
                <a:close/>
              </a:path>
              <a:path w="1468754" h="281939">
                <a:moveTo>
                  <a:pt x="690711" y="61615"/>
                </a:moveTo>
                <a:lnTo>
                  <a:pt x="603200" y="61615"/>
                </a:lnTo>
                <a:lnTo>
                  <a:pt x="603200" y="92720"/>
                </a:lnTo>
                <a:lnTo>
                  <a:pt x="690711" y="92720"/>
                </a:lnTo>
                <a:lnTo>
                  <a:pt x="690711" y="61615"/>
                </a:lnTo>
                <a:close/>
              </a:path>
              <a:path w="1468754" h="281939">
                <a:moveTo>
                  <a:pt x="668387" y="3125"/>
                </a:moveTo>
                <a:lnTo>
                  <a:pt x="637430" y="3125"/>
                </a:lnTo>
                <a:lnTo>
                  <a:pt x="637430" y="61615"/>
                </a:lnTo>
                <a:lnTo>
                  <a:pt x="668387" y="61615"/>
                </a:lnTo>
                <a:lnTo>
                  <a:pt x="668387" y="3125"/>
                </a:lnTo>
                <a:close/>
              </a:path>
              <a:path w="1468754" h="281939">
                <a:moveTo>
                  <a:pt x="756790" y="44202"/>
                </a:moveTo>
                <a:lnTo>
                  <a:pt x="725685" y="44202"/>
                </a:lnTo>
                <a:lnTo>
                  <a:pt x="725685" y="54322"/>
                </a:lnTo>
                <a:lnTo>
                  <a:pt x="756790" y="54322"/>
                </a:lnTo>
                <a:lnTo>
                  <a:pt x="756790" y="44202"/>
                </a:lnTo>
                <a:close/>
              </a:path>
              <a:path w="1468754" h="281939">
                <a:moveTo>
                  <a:pt x="831502" y="44202"/>
                </a:moveTo>
                <a:lnTo>
                  <a:pt x="800397" y="44202"/>
                </a:lnTo>
                <a:lnTo>
                  <a:pt x="800397" y="54322"/>
                </a:lnTo>
                <a:lnTo>
                  <a:pt x="831502" y="54322"/>
                </a:lnTo>
                <a:lnTo>
                  <a:pt x="831502" y="44202"/>
                </a:lnTo>
                <a:close/>
              </a:path>
              <a:path w="1468754" h="281939">
                <a:moveTo>
                  <a:pt x="874514" y="18604"/>
                </a:moveTo>
                <a:lnTo>
                  <a:pt x="683715" y="18604"/>
                </a:lnTo>
                <a:lnTo>
                  <a:pt x="683715" y="44202"/>
                </a:lnTo>
                <a:lnTo>
                  <a:pt x="874514" y="44202"/>
                </a:lnTo>
                <a:lnTo>
                  <a:pt x="874514" y="18604"/>
                </a:lnTo>
                <a:close/>
              </a:path>
              <a:path w="1468754" h="281939">
                <a:moveTo>
                  <a:pt x="756790" y="3125"/>
                </a:moveTo>
                <a:lnTo>
                  <a:pt x="725685" y="3125"/>
                </a:lnTo>
                <a:lnTo>
                  <a:pt x="725685" y="18604"/>
                </a:lnTo>
                <a:lnTo>
                  <a:pt x="756790" y="18604"/>
                </a:lnTo>
                <a:lnTo>
                  <a:pt x="756790" y="3125"/>
                </a:lnTo>
                <a:close/>
              </a:path>
              <a:path w="1468754" h="281939">
                <a:moveTo>
                  <a:pt x="831502" y="3125"/>
                </a:moveTo>
                <a:lnTo>
                  <a:pt x="800397" y="3125"/>
                </a:lnTo>
                <a:lnTo>
                  <a:pt x="800397" y="18604"/>
                </a:lnTo>
                <a:lnTo>
                  <a:pt x="831502" y="18604"/>
                </a:lnTo>
                <a:lnTo>
                  <a:pt x="831502" y="3125"/>
                </a:lnTo>
                <a:close/>
              </a:path>
              <a:path w="1468754" h="281939">
                <a:moveTo>
                  <a:pt x="145404" y="240804"/>
                </a:moveTo>
                <a:lnTo>
                  <a:pt x="167710" y="275155"/>
                </a:lnTo>
                <a:lnTo>
                  <a:pt x="200025" y="277416"/>
                </a:lnTo>
                <a:lnTo>
                  <a:pt x="210926" y="276913"/>
                </a:lnTo>
                <a:lnTo>
                  <a:pt x="245492" y="250254"/>
                </a:lnTo>
                <a:lnTo>
                  <a:pt x="246284" y="246608"/>
                </a:lnTo>
                <a:lnTo>
                  <a:pt x="196899" y="246608"/>
                </a:lnTo>
                <a:lnTo>
                  <a:pt x="186425" y="246245"/>
                </a:lnTo>
                <a:lnTo>
                  <a:pt x="174352" y="245157"/>
                </a:lnTo>
                <a:lnTo>
                  <a:pt x="160678" y="243344"/>
                </a:lnTo>
                <a:lnTo>
                  <a:pt x="145404" y="240804"/>
                </a:lnTo>
                <a:close/>
              </a:path>
              <a:path w="1468754" h="281939">
                <a:moveTo>
                  <a:pt x="109388" y="54322"/>
                </a:moveTo>
                <a:lnTo>
                  <a:pt x="0" y="54322"/>
                </a:lnTo>
                <a:lnTo>
                  <a:pt x="0" y="272206"/>
                </a:lnTo>
                <a:lnTo>
                  <a:pt x="31104" y="272206"/>
                </a:lnTo>
                <a:lnTo>
                  <a:pt x="31104" y="250626"/>
                </a:lnTo>
                <a:lnTo>
                  <a:pt x="109388" y="250626"/>
                </a:lnTo>
                <a:lnTo>
                  <a:pt x="109388" y="219522"/>
                </a:lnTo>
                <a:lnTo>
                  <a:pt x="30807" y="219522"/>
                </a:lnTo>
                <a:lnTo>
                  <a:pt x="30807" y="166241"/>
                </a:lnTo>
                <a:lnTo>
                  <a:pt x="109388" y="166241"/>
                </a:lnTo>
                <a:lnTo>
                  <a:pt x="109388" y="135136"/>
                </a:lnTo>
                <a:lnTo>
                  <a:pt x="30807" y="135136"/>
                </a:lnTo>
                <a:lnTo>
                  <a:pt x="30807" y="85427"/>
                </a:lnTo>
                <a:lnTo>
                  <a:pt x="109388" y="85427"/>
                </a:lnTo>
                <a:lnTo>
                  <a:pt x="109388" y="54322"/>
                </a:lnTo>
                <a:close/>
              </a:path>
              <a:path w="1468754" h="281939">
                <a:moveTo>
                  <a:pt x="109388" y="250626"/>
                </a:moveTo>
                <a:lnTo>
                  <a:pt x="78432" y="250626"/>
                </a:lnTo>
                <a:lnTo>
                  <a:pt x="78432" y="272206"/>
                </a:lnTo>
                <a:lnTo>
                  <a:pt x="109388" y="272206"/>
                </a:lnTo>
                <a:lnTo>
                  <a:pt x="109388" y="250626"/>
                </a:lnTo>
                <a:close/>
              </a:path>
              <a:path w="1468754" h="281939">
                <a:moveTo>
                  <a:pt x="254072" y="80813"/>
                </a:moveTo>
                <a:lnTo>
                  <a:pt x="222796" y="80813"/>
                </a:lnTo>
                <a:lnTo>
                  <a:pt x="222747" y="96078"/>
                </a:lnTo>
                <a:lnTo>
                  <a:pt x="222615" y="110431"/>
                </a:lnTo>
                <a:lnTo>
                  <a:pt x="221497" y="159120"/>
                </a:lnTo>
                <a:lnTo>
                  <a:pt x="219180" y="204043"/>
                </a:lnTo>
                <a:lnTo>
                  <a:pt x="212774" y="242020"/>
                </a:lnTo>
                <a:lnTo>
                  <a:pt x="204886" y="246608"/>
                </a:lnTo>
                <a:lnTo>
                  <a:pt x="246284" y="246608"/>
                </a:lnTo>
                <a:lnTo>
                  <a:pt x="250723" y="200932"/>
                </a:lnTo>
                <a:lnTo>
                  <a:pt x="252956" y="136625"/>
                </a:lnTo>
                <a:lnTo>
                  <a:pt x="254012" y="85697"/>
                </a:lnTo>
                <a:lnTo>
                  <a:pt x="254072" y="80813"/>
                </a:lnTo>
                <a:close/>
              </a:path>
              <a:path w="1468754" h="281939">
                <a:moveTo>
                  <a:pt x="109388" y="166241"/>
                </a:moveTo>
                <a:lnTo>
                  <a:pt x="77985" y="166241"/>
                </a:lnTo>
                <a:lnTo>
                  <a:pt x="77985" y="219522"/>
                </a:lnTo>
                <a:lnTo>
                  <a:pt x="109388" y="219522"/>
                </a:lnTo>
                <a:lnTo>
                  <a:pt x="109388" y="166241"/>
                </a:lnTo>
                <a:close/>
              </a:path>
              <a:path w="1468754" h="281939">
                <a:moveTo>
                  <a:pt x="161329" y="119212"/>
                </a:moveTo>
                <a:lnTo>
                  <a:pt x="137814" y="139899"/>
                </a:lnTo>
                <a:lnTo>
                  <a:pt x="151404" y="154456"/>
                </a:lnTo>
                <a:lnTo>
                  <a:pt x="163003" y="169999"/>
                </a:lnTo>
                <a:lnTo>
                  <a:pt x="172612" y="186528"/>
                </a:lnTo>
                <a:lnTo>
                  <a:pt x="180230" y="204043"/>
                </a:lnTo>
                <a:lnTo>
                  <a:pt x="209102" y="184696"/>
                </a:lnTo>
                <a:lnTo>
                  <a:pt x="198694" y="165478"/>
                </a:lnTo>
                <a:lnTo>
                  <a:pt x="187263" y="148158"/>
                </a:lnTo>
                <a:lnTo>
                  <a:pt x="174807" y="132736"/>
                </a:lnTo>
                <a:lnTo>
                  <a:pt x="161329" y="119212"/>
                </a:lnTo>
                <a:close/>
              </a:path>
              <a:path w="1468754" h="281939">
                <a:moveTo>
                  <a:pt x="143012" y="118616"/>
                </a:moveTo>
                <a:lnTo>
                  <a:pt x="109388" y="118616"/>
                </a:lnTo>
                <a:lnTo>
                  <a:pt x="133498" y="136625"/>
                </a:lnTo>
                <a:lnTo>
                  <a:pt x="140456" y="123983"/>
                </a:lnTo>
                <a:lnTo>
                  <a:pt x="143012" y="118616"/>
                </a:lnTo>
                <a:close/>
              </a:path>
              <a:path w="1468754" h="281939">
                <a:moveTo>
                  <a:pt x="109388" y="85427"/>
                </a:moveTo>
                <a:lnTo>
                  <a:pt x="77985" y="85427"/>
                </a:lnTo>
                <a:lnTo>
                  <a:pt x="77985" y="135136"/>
                </a:lnTo>
                <a:lnTo>
                  <a:pt x="109388" y="135136"/>
                </a:lnTo>
                <a:lnTo>
                  <a:pt x="109388" y="118616"/>
                </a:lnTo>
                <a:lnTo>
                  <a:pt x="143012" y="118616"/>
                </a:lnTo>
                <a:lnTo>
                  <a:pt x="146908" y="110431"/>
                </a:lnTo>
                <a:lnTo>
                  <a:pt x="109388" y="110431"/>
                </a:lnTo>
                <a:lnTo>
                  <a:pt x="109388" y="85427"/>
                </a:lnTo>
                <a:close/>
              </a:path>
              <a:path w="1468754" h="281939">
                <a:moveTo>
                  <a:pt x="142726" y="2232"/>
                </a:moveTo>
                <a:lnTo>
                  <a:pt x="138131" y="31598"/>
                </a:lnTo>
                <a:lnTo>
                  <a:pt x="131043" y="59420"/>
                </a:lnTo>
                <a:lnTo>
                  <a:pt x="121462" y="85697"/>
                </a:lnTo>
                <a:lnTo>
                  <a:pt x="109388" y="110431"/>
                </a:lnTo>
                <a:lnTo>
                  <a:pt x="146908" y="110431"/>
                </a:lnTo>
                <a:lnTo>
                  <a:pt x="152809" y="96078"/>
                </a:lnTo>
                <a:lnTo>
                  <a:pt x="158203" y="80813"/>
                </a:lnTo>
                <a:lnTo>
                  <a:pt x="254072" y="80813"/>
                </a:lnTo>
                <a:lnTo>
                  <a:pt x="254198" y="49709"/>
                </a:lnTo>
                <a:lnTo>
                  <a:pt x="166687" y="49709"/>
                </a:lnTo>
                <a:lnTo>
                  <a:pt x="168994" y="39421"/>
                </a:lnTo>
                <a:lnTo>
                  <a:pt x="171216" y="28761"/>
                </a:lnTo>
                <a:lnTo>
                  <a:pt x="173160" y="18734"/>
                </a:lnTo>
                <a:lnTo>
                  <a:pt x="175021" y="8335"/>
                </a:lnTo>
                <a:lnTo>
                  <a:pt x="142726" y="2232"/>
                </a:lnTo>
                <a:close/>
              </a:path>
              <a:path w="1468754" h="281939">
                <a:moveTo>
                  <a:pt x="44499" y="595"/>
                </a:moveTo>
                <a:lnTo>
                  <a:pt x="41392" y="15004"/>
                </a:lnTo>
                <a:lnTo>
                  <a:pt x="37578" y="28761"/>
                </a:lnTo>
                <a:lnTo>
                  <a:pt x="33058" y="41867"/>
                </a:lnTo>
                <a:lnTo>
                  <a:pt x="27830" y="54322"/>
                </a:lnTo>
                <a:lnTo>
                  <a:pt x="60126" y="54322"/>
                </a:lnTo>
                <a:lnTo>
                  <a:pt x="65093" y="43765"/>
                </a:lnTo>
                <a:lnTo>
                  <a:pt x="69576" y="32482"/>
                </a:lnTo>
                <a:lnTo>
                  <a:pt x="73576" y="20473"/>
                </a:lnTo>
                <a:lnTo>
                  <a:pt x="77092" y="7739"/>
                </a:lnTo>
                <a:lnTo>
                  <a:pt x="44499" y="595"/>
                </a:lnTo>
                <a:close/>
              </a:path>
              <a:path w="1468754" h="281939">
                <a:moveTo>
                  <a:pt x="1468487" y="134838"/>
                </a:moveTo>
                <a:lnTo>
                  <a:pt x="1357908" y="134838"/>
                </a:lnTo>
                <a:lnTo>
                  <a:pt x="1357908" y="277713"/>
                </a:lnTo>
                <a:lnTo>
                  <a:pt x="1389012" y="277713"/>
                </a:lnTo>
                <a:lnTo>
                  <a:pt x="1389012" y="260300"/>
                </a:lnTo>
                <a:lnTo>
                  <a:pt x="1468487" y="260300"/>
                </a:lnTo>
                <a:lnTo>
                  <a:pt x="1468487" y="230832"/>
                </a:lnTo>
                <a:lnTo>
                  <a:pt x="1389012" y="230832"/>
                </a:lnTo>
                <a:lnTo>
                  <a:pt x="1389012" y="164009"/>
                </a:lnTo>
                <a:lnTo>
                  <a:pt x="1468487" y="164009"/>
                </a:lnTo>
                <a:lnTo>
                  <a:pt x="1468487" y="134838"/>
                </a:lnTo>
                <a:close/>
              </a:path>
              <a:path w="1468754" h="281939">
                <a:moveTo>
                  <a:pt x="1468487" y="260300"/>
                </a:moveTo>
                <a:lnTo>
                  <a:pt x="1437530" y="260300"/>
                </a:lnTo>
                <a:lnTo>
                  <a:pt x="1437530" y="277713"/>
                </a:lnTo>
                <a:lnTo>
                  <a:pt x="1468487" y="277713"/>
                </a:lnTo>
                <a:lnTo>
                  <a:pt x="1468487" y="260300"/>
                </a:lnTo>
                <a:close/>
              </a:path>
              <a:path w="1468754" h="281939">
                <a:moveTo>
                  <a:pt x="1468487" y="164009"/>
                </a:moveTo>
                <a:lnTo>
                  <a:pt x="1437530" y="164009"/>
                </a:lnTo>
                <a:lnTo>
                  <a:pt x="1437530" y="230832"/>
                </a:lnTo>
                <a:lnTo>
                  <a:pt x="1468487" y="230832"/>
                </a:lnTo>
                <a:lnTo>
                  <a:pt x="1468487" y="164009"/>
                </a:lnTo>
                <a:close/>
              </a:path>
              <a:path w="1468754" h="281939">
                <a:moveTo>
                  <a:pt x="1334689" y="134838"/>
                </a:moveTo>
                <a:lnTo>
                  <a:pt x="1224111" y="134838"/>
                </a:lnTo>
                <a:lnTo>
                  <a:pt x="1224111" y="277713"/>
                </a:lnTo>
                <a:lnTo>
                  <a:pt x="1255215" y="277713"/>
                </a:lnTo>
                <a:lnTo>
                  <a:pt x="1255215" y="260300"/>
                </a:lnTo>
                <a:lnTo>
                  <a:pt x="1334689" y="260300"/>
                </a:lnTo>
                <a:lnTo>
                  <a:pt x="1334689" y="230832"/>
                </a:lnTo>
                <a:lnTo>
                  <a:pt x="1255215" y="230832"/>
                </a:lnTo>
                <a:lnTo>
                  <a:pt x="1255215" y="164009"/>
                </a:lnTo>
                <a:lnTo>
                  <a:pt x="1334689" y="164009"/>
                </a:lnTo>
                <a:lnTo>
                  <a:pt x="1334689" y="134838"/>
                </a:lnTo>
                <a:close/>
              </a:path>
              <a:path w="1468754" h="281939">
                <a:moveTo>
                  <a:pt x="1334689" y="260300"/>
                </a:moveTo>
                <a:lnTo>
                  <a:pt x="1303585" y="260300"/>
                </a:lnTo>
                <a:lnTo>
                  <a:pt x="1303585" y="277713"/>
                </a:lnTo>
                <a:lnTo>
                  <a:pt x="1334689" y="277713"/>
                </a:lnTo>
                <a:lnTo>
                  <a:pt x="1334689" y="260300"/>
                </a:lnTo>
                <a:close/>
              </a:path>
              <a:path w="1468754" h="281939">
                <a:moveTo>
                  <a:pt x="1334689" y="164009"/>
                </a:moveTo>
                <a:lnTo>
                  <a:pt x="1303585" y="164009"/>
                </a:lnTo>
                <a:lnTo>
                  <a:pt x="1303585" y="230832"/>
                </a:lnTo>
                <a:lnTo>
                  <a:pt x="1334689" y="230832"/>
                </a:lnTo>
                <a:lnTo>
                  <a:pt x="1334689" y="164009"/>
                </a:lnTo>
                <a:close/>
              </a:path>
              <a:path w="1468754" h="281939">
                <a:moveTo>
                  <a:pt x="486220" y="116532"/>
                </a:moveTo>
                <a:lnTo>
                  <a:pt x="457200" y="116532"/>
                </a:lnTo>
                <a:lnTo>
                  <a:pt x="460845" y="146716"/>
                </a:lnTo>
                <a:lnTo>
                  <a:pt x="466278" y="172975"/>
                </a:lnTo>
                <a:lnTo>
                  <a:pt x="473496" y="195309"/>
                </a:lnTo>
                <a:lnTo>
                  <a:pt x="482500" y="213718"/>
                </a:lnTo>
                <a:lnTo>
                  <a:pt x="471878" y="225224"/>
                </a:lnTo>
                <a:lnTo>
                  <a:pt x="460101" y="236376"/>
                </a:lnTo>
                <a:lnTo>
                  <a:pt x="447172" y="247176"/>
                </a:lnTo>
                <a:lnTo>
                  <a:pt x="433089" y="257622"/>
                </a:lnTo>
                <a:lnTo>
                  <a:pt x="456008" y="281434"/>
                </a:lnTo>
                <a:lnTo>
                  <a:pt x="469222" y="269695"/>
                </a:lnTo>
                <a:lnTo>
                  <a:pt x="480974" y="258626"/>
                </a:lnTo>
                <a:lnTo>
                  <a:pt x="491532" y="247976"/>
                </a:lnTo>
                <a:lnTo>
                  <a:pt x="500806" y="237827"/>
                </a:lnTo>
                <a:lnTo>
                  <a:pt x="551288" y="237827"/>
                </a:lnTo>
                <a:lnTo>
                  <a:pt x="544078" y="233586"/>
                </a:lnTo>
                <a:lnTo>
                  <a:pt x="531046" y="223819"/>
                </a:lnTo>
                <a:lnTo>
                  <a:pt x="520005" y="213122"/>
                </a:lnTo>
                <a:lnTo>
                  <a:pt x="534562" y="187021"/>
                </a:lnTo>
                <a:lnTo>
                  <a:pt x="534906" y="186035"/>
                </a:lnTo>
                <a:lnTo>
                  <a:pt x="501699" y="186035"/>
                </a:lnTo>
                <a:lnTo>
                  <a:pt x="495709" y="170027"/>
                </a:lnTo>
                <a:lnTo>
                  <a:pt x="491132" y="153107"/>
                </a:lnTo>
                <a:lnTo>
                  <a:pt x="487969" y="135275"/>
                </a:lnTo>
                <a:lnTo>
                  <a:pt x="486220" y="116532"/>
                </a:lnTo>
                <a:close/>
              </a:path>
              <a:path w="1468754" h="281939">
                <a:moveTo>
                  <a:pt x="567333" y="12204"/>
                </a:moveTo>
                <a:lnTo>
                  <a:pt x="417314" y="12204"/>
                </a:lnTo>
                <a:lnTo>
                  <a:pt x="417284" y="152698"/>
                </a:lnTo>
                <a:lnTo>
                  <a:pt x="416666" y="176390"/>
                </a:lnTo>
                <a:lnTo>
                  <a:pt x="411662" y="214531"/>
                </a:lnTo>
                <a:lnTo>
                  <a:pt x="395231" y="249194"/>
                </a:lnTo>
                <a:lnTo>
                  <a:pt x="379214" y="264617"/>
                </a:lnTo>
                <a:lnTo>
                  <a:pt x="404812" y="281137"/>
                </a:lnTo>
                <a:lnTo>
                  <a:pt x="428922" y="246924"/>
                </a:lnTo>
                <a:lnTo>
                  <a:pt x="444735" y="197607"/>
                </a:lnTo>
                <a:lnTo>
                  <a:pt x="447810" y="153107"/>
                </a:lnTo>
                <a:lnTo>
                  <a:pt x="447823" y="116532"/>
                </a:lnTo>
                <a:lnTo>
                  <a:pt x="551844" y="116532"/>
                </a:lnTo>
                <a:lnTo>
                  <a:pt x="553789" y="84832"/>
                </a:lnTo>
                <a:lnTo>
                  <a:pt x="447823" y="84832"/>
                </a:lnTo>
                <a:lnTo>
                  <a:pt x="447823" y="43905"/>
                </a:lnTo>
                <a:lnTo>
                  <a:pt x="567333" y="43905"/>
                </a:lnTo>
                <a:lnTo>
                  <a:pt x="567333" y="12204"/>
                </a:lnTo>
                <a:close/>
              </a:path>
              <a:path w="1468754" h="281939">
                <a:moveTo>
                  <a:pt x="340815" y="12501"/>
                </a:moveTo>
                <a:lnTo>
                  <a:pt x="310306" y="12501"/>
                </a:lnTo>
                <a:lnTo>
                  <a:pt x="310190" y="170641"/>
                </a:lnTo>
                <a:lnTo>
                  <a:pt x="308781" y="195067"/>
                </a:lnTo>
                <a:lnTo>
                  <a:pt x="304204" y="219335"/>
                </a:lnTo>
                <a:lnTo>
                  <a:pt x="296577" y="241427"/>
                </a:lnTo>
                <a:lnTo>
                  <a:pt x="285898" y="261343"/>
                </a:lnTo>
                <a:lnTo>
                  <a:pt x="312985" y="280243"/>
                </a:lnTo>
                <a:lnTo>
                  <a:pt x="325049" y="254319"/>
                </a:lnTo>
                <a:lnTo>
                  <a:pt x="333709" y="226107"/>
                </a:lnTo>
                <a:lnTo>
                  <a:pt x="338965" y="195606"/>
                </a:lnTo>
                <a:lnTo>
                  <a:pt x="340815" y="162817"/>
                </a:lnTo>
                <a:lnTo>
                  <a:pt x="396924" y="162817"/>
                </a:lnTo>
                <a:lnTo>
                  <a:pt x="396924" y="131118"/>
                </a:lnTo>
                <a:lnTo>
                  <a:pt x="340815" y="131118"/>
                </a:lnTo>
                <a:lnTo>
                  <a:pt x="340815" y="105222"/>
                </a:lnTo>
                <a:lnTo>
                  <a:pt x="410319" y="105222"/>
                </a:lnTo>
                <a:lnTo>
                  <a:pt x="410319" y="73521"/>
                </a:lnTo>
                <a:lnTo>
                  <a:pt x="340815" y="73521"/>
                </a:lnTo>
                <a:lnTo>
                  <a:pt x="340815" y="12501"/>
                </a:lnTo>
                <a:close/>
              </a:path>
              <a:path w="1468754" h="281939">
                <a:moveTo>
                  <a:pt x="551288" y="237827"/>
                </a:moveTo>
                <a:lnTo>
                  <a:pt x="500806" y="237827"/>
                </a:lnTo>
                <a:lnTo>
                  <a:pt x="512517" y="249008"/>
                </a:lnTo>
                <a:lnTo>
                  <a:pt x="525921" y="259631"/>
                </a:lnTo>
                <a:lnTo>
                  <a:pt x="541018" y="269695"/>
                </a:lnTo>
                <a:lnTo>
                  <a:pt x="557808" y="279201"/>
                </a:lnTo>
                <a:lnTo>
                  <a:pt x="576113" y="250329"/>
                </a:lnTo>
                <a:lnTo>
                  <a:pt x="559100" y="242422"/>
                </a:lnTo>
                <a:lnTo>
                  <a:pt x="551288" y="237827"/>
                </a:lnTo>
                <a:close/>
              </a:path>
              <a:path w="1468754" h="281939">
                <a:moveTo>
                  <a:pt x="396924" y="162817"/>
                </a:moveTo>
                <a:lnTo>
                  <a:pt x="366414" y="162817"/>
                </a:lnTo>
                <a:lnTo>
                  <a:pt x="366414" y="236636"/>
                </a:lnTo>
                <a:lnTo>
                  <a:pt x="396924" y="236636"/>
                </a:lnTo>
                <a:lnTo>
                  <a:pt x="396924" y="162817"/>
                </a:lnTo>
                <a:close/>
              </a:path>
              <a:path w="1468754" h="281939">
                <a:moveTo>
                  <a:pt x="551844" y="116532"/>
                </a:moveTo>
                <a:lnTo>
                  <a:pt x="521493" y="116532"/>
                </a:lnTo>
                <a:lnTo>
                  <a:pt x="519028" y="135889"/>
                </a:lnTo>
                <a:lnTo>
                  <a:pt x="514908" y="153926"/>
                </a:lnTo>
                <a:lnTo>
                  <a:pt x="509131" y="170641"/>
                </a:lnTo>
                <a:lnTo>
                  <a:pt x="501699" y="186035"/>
                </a:lnTo>
                <a:lnTo>
                  <a:pt x="534906" y="186035"/>
                </a:lnTo>
                <a:lnTo>
                  <a:pt x="545045" y="156939"/>
                </a:lnTo>
                <a:lnTo>
                  <a:pt x="551454" y="122876"/>
                </a:lnTo>
                <a:lnTo>
                  <a:pt x="551844" y="116532"/>
                </a:lnTo>
                <a:close/>
              </a:path>
              <a:path w="1468754" h="281939">
                <a:moveTo>
                  <a:pt x="392607" y="2531"/>
                </a:moveTo>
                <a:lnTo>
                  <a:pt x="362098" y="2531"/>
                </a:lnTo>
                <a:lnTo>
                  <a:pt x="362098" y="73521"/>
                </a:lnTo>
                <a:lnTo>
                  <a:pt x="392607" y="73521"/>
                </a:lnTo>
                <a:lnTo>
                  <a:pt x="392607" y="2531"/>
                </a:lnTo>
                <a:close/>
              </a:path>
              <a:path w="1468754" h="281939">
                <a:moveTo>
                  <a:pt x="1437827" y="10419"/>
                </a:moveTo>
                <a:lnTo>
                  <a:pt x="1254918" y="10419"/>
                </a:lnTo>
                <a:lnTo>
                  <a:pt x="1254918" y="114598"/>
                </a:lnTo>
                <a:lnTo>
                  <a:pt x="1437827" y="114598"/>
                </a:lnTo>
                <a:lnTo>
                  <a:pt x="1437827" y="84832"/>
                </a:lnTo>
                <a:lnTo>
                  <a:pt x="1287213" y="84832"/>
                </a:lnTo>
                <a:lnTo>
                  <a:pt x="1287213" y="40035"/>
                </a:lnTo>
                <a:lnTo>
                  <a:pt x="1437827" y="40035"/>
                </a:lnTo>
                <a:lnTo>
                  <a:pt x="1437827" y="10419"/>
                </a:lnTo>
                <a:close/>
              </a:path>
              <a:path w="1468754" h="281939">
                <a:moveTo>
                  <a:pt x="1437827" y="40035"/>
                </a:moveTo>
                <a:lnTo>
                  <a:pt x="1405830" y="40035"/>
                </a:lnTo>
                <a:lnTo>
                  <a:pt x="1405830" y="84832"/>
                </a:lnTo>
                <a:lnTo>
                  <a:pt x="1437827" y="84832"/>
                </a:lnTo>
                <a:lnTo>
                  <a:pt x="1437827" y="40035"/>
                </a:lnTo>
                <a:close/>
              </a:path>
              <a:path w="1468754" h="281939">
                <a:moveTo>
                  <a:pt x="1074092" y="72033"/>
                </a:moveTo>
                <a:lnTo>
                  <a:pt x="1042094" y="72033"/>
                </a:lnTo>
                <a:lnTo>
                  <a:pt x="1042094" y="278309"/>
                </a:lnTo>
                <a:lnTo>
                  <a:pt x="1074092" y="278309"/>
                </a:lnTo>
                <a:lnTo>
                  <a:pt x="1074092" y="204638"/>
                </a:lnTo>
                <a:lnTo>
                  <a:pt x="1160412" y="204638"/>
                </a:lnTo>
                <a:lnTo>
                  <a:pt x="1160412" y="173534"/>
                </a:lnTo>
                <a:lnTo>
                  <a:pt x="1074092" y="173534"/>
                </a:lnTo>
                <a:lnTo>
                  <a:pt x="1074092" y="140196"/>
                </a:lnTo>
                <a:lnTo>
                  <a:pt x="1160412" y="140196"/>
                </a:lnTo>
                <a:lnTo>
                  <a:pt x="1160412" y="109240"/>
                </a:lnTo>
                <a:lnTo>
                  <a:pt x="1074092" y="109240"/>
                </a:lnTo>
                <a:lnTo>
                  <a:pt x="1074092" y="72033"/>
                </a:lnTo>
                <a:close/>
              </a:path>
              <a:path w="1468754" h="281939">
                <a:moveTo>
                  <a:pt x="972888" y="135434"/>
                </a:moveTo>
                <a:lnTo>
                  <a:pt x="940890" y="135434"/>
                </a:lnTo>
                <a:lnTo>
                  <a:pt x="940890" y="278011"/>
                </a:lnTo>
                <a:lnTo>
                  <a:pt x="972888" y="278011"/>
                </a:lnTo>
                <a:lnTo>
                  <a:pt x="972888" y="135434"/>
                </a:lnTo>
                <a:close/>
              </a:path>
              <a:path w="1468754" h="281939">
                <a:moveTo>
                  <a:pt x="969614" y="0"/>
                </a:moveTo>
                <a:lnTo>
                  <a:pt x="955829" y="41263"/>
                </a:lnTo>
                <a:lnTo>
                  <a:pt x="939179" y="77986"/>
                </a:lnTo>
                <a:lnTo>
                  <a:pt x="919664" y="110170"/>
                </a:lnTo>
                <a:lnTo>
                  <a:pt x="897284" y="137815"/>
                </a:lnTo>
                <a:lnTo>
                  <a:pt x="918418" y="164901"/>
                </a:lnTo>
                <a:lnTo>
                  <a:pt x="924622" y="157758"/>
                </a:lnTo>
                <a:lnTo>
                  <a:pt x="930436" y="150465"/>
                </a:lnTo>
                <a:lnTo>
                  <a:pt x="935858" y="143024"/>
                </a:lnTo>
                <a:lnTo>
                  <a:pt x="940890" y="135434"/>
                </a:lnTo>
                <a:lnTo>
                  <a:pt x="972888" y="135434"/>
                </a:lnTo>
                <a:lnTo>
                  <a:pt x="972888" y="80813"/>
                </a:lnTo>
                <a:lnTo>
                  <a:pt x="983902" y="56555"/>
                </a:lnTo>
                <a:lnTo>
                  <a:pt x="988952" y="44286"/>
                </a:lnTo>
                <a:lnTo>
                  <a:pt x="993257" y="33031"/>
                </a:lnTo>
                <a:lnTo>
                  <a:pt x="996766" y="22929"/>
                </a:lnTo>
                <a:lnTo>
                  <a:pt x="999529" y="13841"/>
                </a:lnTo>
                <a:lnTo>
                  <a:pt x="969614" y="0"/>
                </a:lnTo>
                <a:close/>
              </a:path>
              <a:path w="1468754" h="281939">
                <a:moveTo>
                  <a:pt x="1031527" y="1042"/>
                </a:moveTo>
                <a:lnTo>
                  <a:pt x="1021918" y="31179"/>
                </a:lnTo>
                <a:lnTo>
                  <a:pt x="1009463" y="58936"/>
                </a:lnTo>
                <a:lnTo>
                  <a:pt x="994161" y="84311"/>
                </a:lnTo>
                <a:lnTo>
                  <a:pt x="976014" y="107306"/>
                </a:lnTo>
                <a:lnTo>
                  <a:pt x="997296" y="131415"/>
                </a:lnTo>
                <a:lnTo>
                  <a:pt x="1008542" y="118997"/>
                </a:lnTo>
                <a:lnTo>
                  <a:pt x="1019212" y="104961"/>
                </a:lnTo>
                <a:lnTo>
                  <a:pt x="1029304" y="89306"/>
                </a:lnTo>
                <a:lnTo>
                  <a:pt x="1038820" y="72033"/>
                </a:lnTo>
                <a:lnTo>
                  <a:pt x="1178123" y="72033"/>
                </a:lnTo>
                <a:lnTo>
                  <a:pt x="1178123" y="40928"/>
                </a:lnTo>
                <a:lnTo>
                  <a:pt x="1051024" y="40928"/>
                </a:lnTo>
                <a:lnTo>
                  <a:pt x="1054447" y="33031"/>
                </a:lnTo>
                <a:lnTo>
                  <a:pt x="1057572" y="24966"/>
                </a:lnTo>
                <a:lnTo>
                  <a:pt x="1060400" y="16734"/>
                </a:lnTo>
                <a:lnTo>
                  <a:pt x="1062930" y="8335"/>
                </a:lnTo>
                <a:lnTo>
                  <a:pt x="1031527" y="10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07064" y="3580731"/>
            <a:ext cx="39370" cy="10795"/>
          </a:xfrm>
          <a:custGeom>
            <a:avLst/>
            <a:gdLst/>
            <a:ahLst/>
            <a:cxnLst/>
            <a:rect l="l" t="t" r="r" b="b"/>
            <a:pathLst>
              <a:path w="39370" h="10795">
                <a:moveTo>
                  <a:pt x="0" y="0"/>
                </a:moveTo>
                <a:lnTo>
                  <a:pt x="0" y="10269"/>
                </a:lnTo>
                <a:lnTo>
                  <a:pt x="38992" y="10269"/>
                </a:lnTo>
                <a:lnTo>
                  <a:pt x="3899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07064" y="3548733"/>
            <a:ext cx="39370" cy="10160"/>
          </a:xfrm>
          <a:custGeom>
            <a:avLst/>
            <a:gdLst/>
            <a:ahLst/>
            <a:cxnLst/>
            <a:rect l="l" t="t" r="r" b="b"/>
            <a:pathLst>
              <a:path w="39370" h="10160">
                <a:moveTo>
                  <a:pt x="0" y="0"/>
                </a:moveTo>
                <a:lnTo>
                  <a:pt x="0" y="9971"/>
                </a:lnTo>
                <a:lnTo>
                  <a:pt x="38992" y="9971"/>
                </a:lnTo>
                <a:lnTo>
                  <a:pt x="38992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598940" y="3517033"/>
            <a:ext cx="47625" cy="53340"/>
          </a:xfrm>
          <a:custGeom>
            <a:avLst/>
            <a:gdLst/>
            <a:ahLst/>
            <a:cxnLst/>
            <a:rect l="l" t="t" r="r" b="b"/>
            <a:pathLst>
              <a:path w="47625" h="53339">
                <a:moveTo>
                  <a:pt x="0" y="0"/>
                </a:moveTo>
                <a:lnTo>
                  <a:pt x="0" y="53280"/>
                </a:lnTo>
                <a:lnTo>
                  <a:pt x="47178" y="53280"/>
                </a:lnTo>
                <a:lnTo>
                  <a:pt x="4717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307064" y="3516735"/>
            <a:ext cx="39370" cy="10160"/>
          </a:xfrm>
          <a:custGeom>
            <a:avLst/>
            <a:gdLst/>
            <a:ahLst/>
            <a:cxnLst/>
            <a:rect l="l" t="t" r="r" b="b"/>
            <a:pathLst>
              <a:path w="39370" h="10160">
                <a:moveTo>
                  <a:pt x="0" y="0"/>
                </a:moveTo>
                <a:lnTo>
                  <a:pt x="0" y="9971"/>
                </a:lnTo>
                <a:lnTo>
                  <a:pt x="38992" y="9971"/>
                </a:lnTo>
                <a:lnTo>
                  <a:pt x="38992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957145" y="3514800"/>
            <a:ext cx="48895" cy="67310"/>
          </a:xfrm>
          <a:custGeom>
            <a:avLst/>
            <a:gdLst/>
            <a:ahLst/>
            <a:cxnLst/>
            <a:rect l="l" t="t" r="r" b="b"/>
            <a:pathLst>
              <a:path w="48895" h="67310">
                <a:moveTo>
                  <a:pt x="0" y="0"/>
                </a:moveTo>
                <a:lnTo>
                  <a:pt x="0" y="66823"/>
                </a:lnTo>
                <a:lnTo>
                  <a:pt x="48517" y="66823"/>
                </a:lnTo>
                <a:lnTo>
                  <a:pt x="485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823349" y="3514800"/>
            <a:ext cx="48895" cy="67310"/>
          </a:xfrm>
          <a:custGeom>
            <a:avLst/>
            <a:gdLst/>
            <a:ahLst/>
            <a:cxnLst/>
            <a:rect l="l" t="t" r="r" b="b"/>
            <a:pathLst>
              <a:path w="48895" h="67310">
                <a:moveTo>
                  <a:pt x="0" y="0"/>
                </a:moveTo>
                <a:lnTo>
                  <a:pt x="0" y="66823"/>
                </a:lnTo>
                <a:lnTo>
                  <a:pt x="48369" y="66823"/>
                </a:lnTo>
                <a:lnTo>
                  <a:pt x="4836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926040" y="3485630"/>
            <a:ext cx="111125" cy="142875"/>
          </a:xfrm>
          <a:custGeom>
            <a:avLst/>
            <a:gdLst/>
            <a:ahLst/>
            <a:cxnLst/>
            <a:rect l="l" t="t" r="r" b="b"/>
            <a:pathLst>
              <a:path w="111125" h="142875">
                <a:moveTo>
                  <a:pt x="0" y="0"/>
                </a:moveTo>
                <a:lnTo>
                  <a:pt x="110578" y="0"/>
                </a:lnTo>
                <a:lnTo>
                  <a:pt x="110578" y="142875"/>
                </a:lnTo>
                <a:lnTo>
                  <a:pt x="79622" y="142875"/>
                </a:lnTo>
                <a:lnTo>
                  <a:pt x="79622" y="125462"/>
                </a:lnTo>
                <a:lnTo>
                  <a:pt x="31104" y="125462"/>
                </a:lnTo>
                <a:lnTo>
                  <a:pt x="31104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792244" y="3485630"/>
            <a:ext cx="111125" cy="142875"/>
          </a:xfrm>
          <a:custGeom>
            <a:avLst/>
            <a:gdLst/>
            <a:ahLst/>
            <a:cxnLst/>
            <a:rect l="l" t="t" r="r" b="b"/>
            <a:pathLst>
              <a:path w="111125" h="142875">
                <a:moveTo>
                  <a:pt x="0" y="0"/>
                </a:moveTo>
                <a:lnTo>
                  <a:pt x="110579" y="0"/>
                </a:lnTo>
                <a:lnTo>
                  <a:pt x="110579" y="142875"/>
                </a:lnTo>
                <a:lnTo>
                  <a:pt x="79474" y="142875"/>
                </a:lnTo>
                <a:lnTo>
                  <a:pt x="79474" y="125462"/>
                </a:lnTo>
                <a:lnTo>
                  <a:pt x="31105" y="125462"/>
                </a:lnTo>
                <a:lnTo>
                  <a:pt x="3110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699597" y="3463653"/>
            <a:ext cx="83988" cy="975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054354" y="3467324"/>
            <a:ext cx="35560" cy="69850"/>
          </a:xfrm>
          <a:custGeom>
            <a:avLst/>
            <a:gdLst/>
            <a:ahLst/>
            <a:cxnLst/>
            <a:rect l="l" t="t" r="r" b="b"/>
            <a:pathLst>
              <a:path w="35560" h="69850">
                <a:moveTo>
                  <a:pt x="0" y="0"/>
                </a:moveTo>
                <a:lnTo>
                  <a:pt x="1748" y="18743"/>
                </a:lnTo>
                <a:lnTo>
                  <a:pt x="4911" y="36574"/>
                </a:lnTo>
                <a:lnTo>
                  <a:pt x="9487" y="53494"/>
                </a:lnTo>
                <a:lnTo>
                  <a:pt x="15478" y="69502"/>
                </a:lnTo>
                <a:lnTo>
                  <a:pt x="22910" y="54108"/>
                </a:lnTo>
                <a:lnTo>
                  <a:pt x="28686" y="37393"/>
                </a:lnTo>
                <a:lnTo>
                  <a:pt x="32807" y="19356"/>
                </a:lnTo>
                <a:lnTo>
                  <a:pt x="3527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381031" y="3436517"/>
            <a:ext cx="18415" cy="13335"/>
          </a:xfrm>
          <a:custGeom>
            <a:avLst/>
            <a:gdLst/>
            <a:ahLst/>
            <a:cxnLst/>
            <a:rect l="l" t="t" r="r" b="b"/>
            <a:pathLst>
              <a:path w="18414" h="13335">
                <a:moveTo>
                  <a:pt x="0" y="0"/>
                </a:moveTo>
                <a:lnTo>
                  <a:pt x="0" y="12799"/>
                </a:lnTo>
                <a:lnTo>
                  <a:pt x="18008" y="12799"/>
                </a:lnTo>
                <a:lnTo>
                  <a:pt x="1800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294563" y="3436517"/>
            <a:ext cx="18415" cy="13335"/>
          </a:xfrm>
          <a:custGeom>
            <a:avLst/>
            <a:gdLst/>
            <a:ahLst/>
            <a:cxnLst/>
            <a:rect l="l" t="t" r="r" b="b"/>
            <a:pathLst>
              <a:path w="18414" h="13335">
                <a:moveTo>
                  <a:pt x="0" y="0"/>
                </a:moveTo>
                <a:lnTo>
                  <a:pt x="0" y="12799"/>
                </a:lnTo>
                <a:lnTo>
                  <a:pt x="17859" y="12799"/>
                </a:lnTo>
                <a:lnTo>
                  <a:pt x="1785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598940" y="3436219"/>
            <a:ext cx="47625" cy="50165"/>
          </a:xfrm>
          <a:custGeom>
            <a:avLst/>
            <a:gdLst/>
            <a:ahLst/>
            <a:cxnLst/>
            <a:rect l="l" t="t" r="r" b="b"/>
            <a:pathLst>
              <a:path w="47625" h="50164">
                <a:moveTo>
                  <a:pt x="0" y="0"/>
                </a:moveTo>
                <a:lnTo>
                  <a:pt x="0" y="49708"/>
                </a:lnTo>
                <a:lnTo>
                  <a:pt x="47178" y="49708"/>
                </a:lnTo>
                <a:lnTo>
                  <a:pt x="4717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53349" y="3410918"/>
            <a:ext cx="73660" cy="64135"/>
          </a:xfrm>
          <a:custGeom>
            <a:avLst/>
            <a:gdLst/>
            <a:ahLst/>
            <a:cxnLst/>
            <a:rect l="l" t="t" r="r" b="b"/>
            <a:pathLst>
              <a:path w="73660" h="64135">
                <a:moveTo>
                  <a:pt x="0" y="0"/>
                </a:moveTo>
                <a:lnTo>
                  <a:pt x="73372" y="0"/>
                </a:lnTo>
                <a:lnTo>
                  <a:pt x="73372" y="63996"/>
                </a:lnTo>
                <a:lnTo>
                  <a:pt x="0" y="63996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243217" y="3410918"/>
            <a:ext cx="200025" cy="217804"/>
          </a:xfrm>
          <a:custGeom>
            <a:avLst/>
            <a:gdLst/>
            <a:ahLst/>
            <a:cxnLst/>
            <a:rect l="l" t="t" r="r" b="b"/>
            <a:pathLst>
              <a:path w="200025" h="217804">
                <a:moveTo>
                  <a:pt x="23514" y="0"/>
                </a:moveTo>
                <a:lnTo>
                  <a:pt x="97035" y="0"/>
                </a:lnTo>
                <a:lnTo>
                  <a:pt x="97035" y="63996"/>
                </a:lnTo>
                <a:lnTo>
                  <a:pt x="57447" y="63996"/>
                </a:lnTo>
                <a:lnTo>
                  <a:pt x="75604" y="72181"/>
                </a:lnTo>
                <a:lnTo>
                  <a:pt x="71139" y="80516"/>
                </a:lnTo>
                <a:lnTo>
                  <a:pt x="107900" y="80516"/>
                </a:lnTo>
                <a:lnTo>
                  <a:pt x="109983" y="76448"/>
                </a:lnTo>
                <a:lnTo>
                  <a:pt x="111819" y="71338"/>
                </a:lnTo>
                <a:lnTo>
                  <a:pt x="113407" y="65186"/>
                </a:lnTo>
                <a:lnTo>
                  <a:pt x="141833" y="72776"/>
                </a:lnTo>
                <a:lnTo>
                  <a:pt x="141138" y="75555"/>
                </a:lnTo>
                <a:lnTo>
                  <a:pt x="140096" y="78134"/>
                </a:lnTo>
                <a:lnTo>
                  <a:pt x="138707" y="80516"/>
                </a:lnTo>
                <a:lnTo>
                  <a:pt x="191244" y="80516"/>
                </a:lnTo>
                <a:lnTo>
                  <a:pt x="191244" y="105816"/>
                </a:lnTo>
                <a:lnTo>
                  <a:pt x="133945" y="105816"/>
                </a:lnTo>
                <a:lnTo>
                  <a:pt x="133945" y="115788"/>
                </a:lnTo>
                <a:lnTo>
                  <a:pt x="182314" y="115788"/>
                </a:lnTo>
                <a:lnTo>
                  <a:pt x="182314" y="137814"/>
                </a:lnTo>
                <a:lnTo>
                  <a:pt x="133945" y="137814"/>
                </a:lnTo>
                <a:lnTo>
                  <a:pt x="133945" y="147786"/>
                </a:lnTo>
                <a:lnTo>
                  <a:pt x="182314" y="147786"/>
                </a:lnTo>
                <a:lnTo>
                  <a:pt x="182314" y="169812"/>
                </a:lnTo>
                <a:lnTo>
                  <a:pt x="133945" y="169812"/>
                </a:lnTo>
                <a:lnTo>
                  <a:pt x="133945" y="180082"/>
                </a:lnTo>
                <a:lnTo>
                  <a:pt x="199429" y="180082"/>
                </a:lnTo>
                <a:lnTo>
                  <a:pt x="199429" y="205382"/>
                </a:lnTo>
                <a:lnTo>
                  <a:pt x="63847" y="205382"/>
                </a:lnTo>
                <a:lnTo>
                  <a:pt x="63847" y="217586"/>
                </a:lnTo>
                <a:lnTo>
                  <a:pt x="32742" y="217586"/>
                </a:lnTo>
                <a:lnTo>
                  <a:pt x="32742" y="136773"/>
                </a:lnTo>
                <a:lnTo>
                  <a:pt x="29567" y="140543"/>
                </a:lnTo>
                <a:lnTo>
                  <a:pt x="24754" y="145653"/>
                </a:lnTo>
                <a:lnTo>
                  <a:pt x="18305" y="152102"/>
                </a:lnTo>
                <a:lnTo>
                  <a:pt x="0" y="123973"/>
                </a:lnTo>
                <a:lnTo>
                  <a:pt x="13868" y="109956"/>
                </a:lnTo>
                <a:lnTo>
                  <a:pt x="25858" y="95287"/>
                </a:lnTo>
                <a:lnTo>
                  <a:pt x="35969" y="79967"/>
                </a:lnTo>
                <a:lnTo>
                  <a:pt x="44201" y="63996"/>
                </a:lnTo>
                <a:lnTo>
                  <a:pt x="23514" y="63996"/>
                </a:lnTo>
                <a:lnTo>
                  <a:pt x="235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855347" y="3390827"/>
            <a:ext cx="118745" cy="45085"/>
          </a:xfrm>
          <a:custGeom>
            <a:avLst/>
            <a:gdLst/>
            <a:ahLst/>
            <a:cxnLst/>
            <a:rect l="l" t="t" r="r" b="b"/>
            <a:pathLst>
              <a:path w="118745" h="45085">
                <a:moveTo>
                  <a:pt x="0" y="0"/>
                </a:moveTo>
                <a:lnTo>
                  <a:pt x="0" y="44797"/>
                </a:lnTo>
                <a:lnTo>
                  <a:pt x="118615" y="44797"/>
                </a:lnTo>
                <a:lnTo>
                  <a:pt x="11861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947346" y="3362995"/>
            <a:ext cx="197485" cy="269240"/>
          </a:xfrm>
          <a:custGeom>
            <a:avLst/>
            <a:gdLst/>
            <a:ahLst/>
            <a:cxnLst/>
            <a:rect l="l" t="t" r="r" b="b"/>
            <a:pathLst>
              <a:path w="197485" h="269239">
                <a:moveTo>
                  <a:pt x="38100" y="0"/>
                </a:moveTo>
                <a:lnTo>
                  <a:pt x="188118" y="0"/>
                </a:lnTo>
                <a:lnTo>
                  <a:pt x="188118" y="31700"/>
                </a:lnTo>
                <a:lnTo>
                  <a:pt x="68609" y="31700"/>
                </a:lnTo>
                <a:lnTo>
                  <a:pt x="68609" y="72628"/>
                </a:lnTo>
                <a:lnTo>
                  <a:pt x="174575" y="72628"/>
                </a:lnTo>
                <a:lnTo>
                  <a:pt x="172240" y="110672"/>
                </a:lnTo>
                <a:lnTo>
                  <a:pt x="165831" y="144735"/>
                </a:lnTo>
                <a:lnTo>
                  <a:pt x="155348" y="174817"/>
                </a:lnTo>
                <a:lnTo>
                  <a:pt x="140791" y="200918"/>
                </a:lnTo>
                <a:lnTo>
                  <a:pt x="151832" y="211615"/>
                </a:lnTo>
                <a:lnTo>
                  <a:pt x="164864" y="221381"/>
                </a:lnTo>
                <a:lnTo>
                  <a:pt x="179886" y="230218"/>
                </a:lnTo>
                <a:lnTo>
                  <a:pt x="196899" y="238125"/>
                </a:lnTo>
                <a:lnTo>
                  <a:pt x="178593" y="266997"/>
                </a:lnTo>
                <a:lnTo>
                  <a:pt x="161804" y="257491"/>
                </a:lnTo>
                <a:lnTo>
                  <a:pt x="146707" y="247426"/>
                </a:lnTo>
                <a:lnTo>
                  <a:pt x="133303" y="236804"/>
                </a:lnTo>
                <a:lnTo>
                  <a:pt x="121592" y="225623"/>
                </a:lnTo>
                <a:lnTo>
                  <a:pt x="112318" y="235771"/>
                </a:lnTo>
                <a:lnTo>
                  <a:pt x="101761" y="246422"/>
                </a:lnTo>
                <a:lnTo>
                  <a:pt x="89920" y="257575"/>
                </a:lnTo>
                <a:lnTo>
                  <a:pt x="76795" y="269230"/>
                </a:lnTo>
                <a:lnTo>
                  <a:pt x="53875" y="245417"/>
                </a:lnTo>
                <a:lnTo>
                  <a:pt x="67958" y="234971"/>
                </a:lnTo>
                <a:lnTo>
                  <a:pt x="80888" y="224172"/>
                </a:lnTo>
                <a:lnTo>
                  <a:pt x="92664" y="213019"/>
                </a:lnTo>
                <a:lnTo>
                  <a:pt x="103286" y="201513"/>
                </a:lnTo>
                <a:lnTo>
                  <a:pt x="94282" y="183105"/>
                </a:lnTo>
                <a:lnTo>
                  <a:pt x="87064" y="160771"/>
                </a:lnTo>
                <a:lnTo>
                  <a:pt x="81632" y="134512"/>
                </a:lnTo>
                <a:lnTo>
                  <a:pt x="77986" y="104328"/>
                </a:lnTo>
                <a:lnTo>
                  <a:pt x="68609" y="104328"/>
                </a:lnTo>
                <a:lnTo>
                  <a:pt x="68609" y="140493"/>
                </a:lnTo>
                <a:lnTo>
                  <a:pt x="67837" y="164185"/>
                </a:lnTo>
                <a:lnTo>
                  <a:pt x="61661" y="204145"/>
                </a:lnTo>
                <a:lnTo>
                  <a:pt x="42416" y="247575"/>
                </a:lnTo>
                <a:lnTo>
                  <a:pt x="25598" y="268932"/>
                </a:lnTo>
                <a:lnTo>
                  <a:pt x="0" y="252412"/>
                </a:lnTo>
                <a:lnTo>
                  <a:pt x="8506" y="245394"/>
                </a:lnTo>
                <a:lnTo>
                  <a:pt x="16017" y="236990"/>
                </a:lnTo>
                <a:lnTo>
                  <a:pt x="32449" y="202327"/>
                </a:lnTo>
                <a:lnTo>
                  <a:pt x="37472" y="163966"/>
                </a:lnTo>
                <a:lnTo>
                  <a:pt x="38100" y="139303"/>
                </a:lnTo>
                <a:lnTo>
                  <a:pt x="3810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823050" y="3361210"/>
            <a:ext cx="183515" cy="104775"/>
          </a:xfrm>
          <a:custGeom>
            <a:avLst/>
            <a:gdLst/>
            <a:ahLst/>
            <a:cxnLst/>
            <a:rect l="l" t="t" r="r" b="b"/>
            <a:pathLst>
              <a:path w="183514" h="104775">
                <a:moveTo>
                  <a:pt x="0" y="0"/>
                </a:moveTo>
                <a:lnTo>
                  <a:pt x="182910" y="0"/>
                </a:lnTo>
                <a:lnTo>
                  <a:pt x="182910" y="104179"/>
                </a:lnTo>
                <a:lnTo>
                  <a:pt x="0" y="10417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251849" y="3353917"/>
            <a:ext cx="191135" cy="51435"/>
          </a:xfrm>
          <a:custGeom>
            <a:avLst/>
            <a:gdLst/>
            <a:ahLst/>
            <a:cxnLst/>
            <a:rect l="l" t="t" r="r" b="b"/>
            <a:pathLst>
              <a:path w="191135" h="51435">
                <a:moveTo>
                  <a:pt x="41969" y="0"/>
                </a:moveTo>
                <a:lnTo>
                  <a:pt x="73074" y="0"/>
                </a:lnTo>
                <a:lnTo>
                  <a:pt x="73074" y="15478"/>
                </a:lnTo>
                <a:lnTo>
                  <a:pt x="116681" y="15478"/>
                </a:lnTo>
                <a:lnTo>
                  <a:pt x="116681" y="0"/>
                </a:lnTo>
                <a:lnTo>
                  <a:pt x="147786" y="0"/>
                </a:lnTo>
                <a:lnTo>
                  <a:pt x="147786" y="15478"/>
                </a:lnTo>
                <a:lnTo>
                  <a:pt x="190797" y="15478"/>
                </a:lnTo>
                <a:lnTo>
                  <a:pt x="190797" y="41076"/>
                </a:lnTo>
                <a:lnTo>
                  <a:pt x="147786" y="41076"/>
                </a:lnTo>
                <a:lnTo>
                  <a:pt x="147786" y="51196"/>
                </a:lnTo>
                <a:lnTo>
                  <a:pt x="116681" y="51196"/>
                </a:lnTo>
                <a:lnTo>
                  <a:pt x="116681" y="41076"/>
                </a:lnTo>
                <a:lnTo>
                  <a:pt x="73074" y="41076"/>
                </a:lnTo>
                <a:lnTo>
                  <a:pt x="73074" y="51196"/>
                </a:lnTo>
                <a:lnTo>
                  <a:pt x="41969" y="51196"/>
                </a:lnTo>
                <a:lnTo>
                  <a:pt x="41969" y="41076"/>
                </a:lnTo>
                <a:lnTo>
                  <a:pt x="0" y="41076"/>
                </a:lnTo>
                <a:lnTo>
                  <a:pt x="0" y="15478"/>
                </a:lnTo>
                <a:lnTo>
                  <a:pt x="41969" y="15478"/>
                </a:lnTo>
                <a:lnTo>
                  <a:pt x="4196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157641" y="3353917"/>
            <a:ext cx="112395" cy="275590"/>
          </a:xfrm>
          <a:custGeom>
            <a:avLst/>
            <a:gdLst/>
            <a:ahLst/>
            <a:cxnLst/>
            <a:rect l="l" t="t" r="r" b="b"/>
            <a:pathLst>
              <a:path w="112395" h="275589">
                <a:moveTo>
                  <a:pt x="47922" y="0"/>
                </a:moveTo>
                <a:lnTo>
                  <a:pt x="78878" y="0"/>
                </a:lnTo>
                <a:lnTo>
                  <a:pt x="78878" y="58489"/>
                </a:lnTo>
                <a:lnTo>
                  <a:pt x="101203" y="58489"/>
                </a:lnTo>
                <a:lnTo>
                  <a:pt x="101203" y="89594"/>
                </a:lnTo>
                <a:lnTo>
                  <a:pt x="78878" y="89594"/>
                </a:lnTo>
                <a:lnTo>
                  <a:pt x="78878" y="107305"/>
                </a:lnTo>
                <a:lnTo>
                  <a:pt x="112216" y="139600"/>
                </a:lnTo>
                <a:lnTo>
                  <a:pt x="89296" y="158204"/>
                </a:lnTo>
                <a:lnTo>
                  <a:pt x="87641" y="153069"/>
                </a:lnTo>
                <a:lnTo>
                  <a:pt x="85352" y="147042"/>
                </a:lnTo>
                <a:lnTo>
                  <a:pt x="82432" y="140121"/>
                </a:lnTo>
                <a:lnTo>
                  <a:pt x="78878" y="132308"/>
                </a:lnTo>
                <a:lnTo>
                  <a:pt x="78878" y="275183"/>
                </a:lnTo>
                <a:lnTo>
                  <a:pt x="47922" y="275183"/>
                </a:lnTo>
                <a:lnTo>
                  <a:pt x="47922" y="171896"/>
                </a:lnTo>
                <a:lnTo>
                  <a:pt x="41746" y="184928"/>
                </a:lnTo>
                <a:lnTo>
                  <a:pt x="35718" y="196490"/>
                </a:lnTo>
                <a:lnTo>
                  <a:pt x="29840" y="206582"/>
                </a:lnTo>
                <a:lnTo>
                  <a:pt x="24110" y="215205"/>
                </a:lnTo>
                <a:lnTo>
                  <a:pt x="0" y="193476"/>
                </a:lnTo>
                <a:lnTo>
                  <a:pt x="15189" y="170240"/>
                </a:lnTo>
                <a:lnTo>
                  <a:pt x="28016" y="145181"/>
                </a:lnTo>
                <a:lnTo>
                  <a:pt x="38481" y="118299"/>
                </a:lnTo>
                <a:lnTo>
                  <a:pt x="46583" y="89594"/>
                </a:lnTo>
                <a:lnTo>
                  <a:pt x="13692" y="89594"/>
                </a:lnTo>
                <a:lnTo>
                  <a:pt x="13692" y="58489"/>
                </a:lnTo>
                <a:lnTo>
                  <a:pt x="47922" y="58489"/>
                </a:lnTo>
                <a:lnTo>
                  <a:pt x="4792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854031" y="3353322"/>
            <a:ext cx="124460" cy="278130"/>
          </a:xfrm>
          <a:custGeom>
            <a:avLst/>
            <a:gdLst/>
            <a:ahLst/>
            <a:cxnLst/>
            <a:rect l="l" t="t" r="r" b="b"/>
            <a:pathLst>
              <a:path w="124460" h="278129">
                <a:moveTo>
                  <a:pt x="76199" y="0"/>
                </a:moveTo>
                <a:lnTo>
                  <a:pt x="106709" y="0"/>
                </a:lnTo>
                <a:lnTo>
                  <a:pt x="106709" y="70990"/>
                </a:lnTo>
                <a:lnTo>
                  <a:pt x="124420" y="70990"/>
                </a:lnTo>
                <a:lnTo>
                  <a:pt x="124420" y="102691"/>
                </a:lnTo>
                <a:lnTo>
                  <a:pt x="54917" y="102691"/>
                </a:lnTo>
                <a:lnTo>
                  <a:pt x="54917" y="128587"/>
                </a:lnTo>
                <a:lnTo>
                  <a:pt x="111025" y="128587"/>
                </a:lnTo>
                <a:lnTo>
                  <a:pt x="111025" y="234106"/>
                </a:lnTo>
                <a:lnTo>
                  <a:pt x="80515" y="234106"/>
                </a:lnTo>
                <a:lnTo>
                  <a:pt x="80515" y="160287"/>
                </a:lnTo>
                <a:lnTo>
                  <a:pt x="54917" y="160287"/>
                </a:lnTo>
                <a:lnTo>
                  <a:pt x="53066" y="193076"/>
                </a:lnTo>
                <a:lnTo>
                  <a:pt x="47810" y="223576"/>
                </a:lnTo>
                <a:lnTo>
                  <a:pt x="39151" y="251789"/>
                </a:lnTo>
                <a:lnTo>
                  <a:pt x="27086" y="277713"/>
                </a:lnTo>
                <a:lnTo>
                  <a:pt x="0" y="258812"/>
                </a:lnTo>
                <a:lnTo>
                  <a:pt x="10678" y="238896"/>
                </a:lnTo>
                <a:lnTo>
                  <a:pt x="18305" y="216805"/>
                </a:lnTo>
                <a:lnTo>
                  <a:pt x="22882" y="192537"/>
                </a:lnTo>
                <a:lnTo>
                  <a:pt x="24407" y="166092"/>
                </a:lnTo>
                <a:lnTo>
                  <a:pt x="24407" y="9971"/>
                </a:lnTo>
                <a:lnTo>
                  <a:pt x="54917" y="9971"/>
                </a:lnTo>
                <a:lnTo>
                  <a:pt x="54917" y="70990"/>
                </a:lnTo>
                <a:lnTo>
                  <a:pt x="76199" y="70990"/>
                </a:lnTo>
                <a:lnTo>
                  <a:pt x="7619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44147" y="3351834"/>
            <a:ext cx="202565" cy="277495"/>
          </a:xfrm>
          <a:custGeom>
            <a:avLst/>
            <a:gdLst/>
            <a:ahLst/>
            <a:cxnLst/>
            <a:rect l="l" t="t" r="r" b="b"/>
            <a:pathLst>
              <a:path w="202564" h="277495">
                <a:moveTo>
                  <a:pt x="55512" y="0"/>
                </a:moveTo>
                <a:lnTo>
                  <a:pt x="86915" y="7292"/>
                </a:lnTo>
                <a:lnTo>
                  <a:pt x="84385" y="15692"/>
                </a:lnTo>
                <a:lnTo>
                  <a:pt x="81557" y="23924"/>
                </a:lnTo>
                <a:lnTo>
                  <a:pt x="78432" y="31988"/>
                </a:lnTo>
                <a:lnTo>
                  <a:pt x="75009" y="39885"/>
                </a:lnTo>
                <a:lnTo>
                  <a:pt x="202108" y="39885"/>
                </a:lnTo>
                <a:lnTo>
                  <a:pt x="202108" y="70990"/>
                </a:lnTo>
                <a:lnTo>
                  <a:pt x="98077" y="70990"/>
                </a:lnTo>
                <a:lnTo>
                  <a:pt x="98077" y="108198"/>
                </a:lnTo>
                <a:lnTo>
                  <a:pt x="184398" y="108198"/>
                </a:lnTo>
                <a:lnTo>
                  <a:pt x="184398" y="139154"/>
                </a:lnTo>
                <a:lnTo>
                  <a:pt x="98077" y="139154"/>
                </a:lnTo>
                <a:lnTo>
                  <a:pt x="98077" y="172491"/>
                </a:lnTo>
                <a:lnTo>
                  <a:pt x="184398" y="172491"/>
                </a:lnTo>
                <a:lnTo>
                  <a:pt x="184398" y="203596"/>
                </a:lnTo>
                <a:lnTo>
                  <a:pt x="98077" y="203596"/>
                </a:lnTo>
                <a:lnTo>
                  <a:pt x="98077" y="277266"/>
                </a:lnTo>
                <a:lnTo>
                  <a:pt x="66079" y="277266"/>
                </a:lnTo>
                <a:lnTo>
                  <a:pt x="66079" y="70990"/>
                </a:lnTo>
                <a:lnTo>
                  <a:pt x="62805" y="70990"/>
                </a:lnTo>
                <a:lnTo>
                  <a:pt x="53289" y="88264"/>
                </a:lnTo>
                <a:lnTo>
                  <a:pt x="43197" y="103919"/>
                </a:lnTo>
                <a:lnTo>
                  <a:pt x="32528" y="117955"/>
                </a:lnTo>
                <a:lnTo>
                  <a:pt x="21282" y="130373"/>
                </a:lnTo>
                <a:lnTo>
                  <a:pt x="0" y="106263"/>
                </a:lnTo>
                <a:lnTo>
                  <a:pt x="18147" y="83269"/>
                </a:lnTo>
                <a:lnTo>
                  <a:pt x="33449" y="57894"/>
                </a:lnTo>
                <a:lnTo>
                  <a:pt x="45904" y="30137"/>
                </a:lnTo>
                <a:lnTo>
                  <a:pt x="5551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568132" y="3351387"/>
            <a:ext cx="254635" cy="276860"/>
          </a:xfrm>
          <a:custGeom>
            <a:avLst/>
            <a:gdLst/>
            <a:ahLst/>
            <a:cxnLst/>
            <a:rect l="l" t="t" r="r" b="b"/>
            <a:pathLst>
              <a:path w="254635" h="276860">
                <a:moveTo>
                  <a:pt x="44499" y="0"/>
                </a:moveTo>
                <a:lnTo>
                  <a:pt x="77092" y="7143"/>
                </a:lnTo>
                <a:lnTo>
                  <a:pt x="73576" y="19877"/>
                </a:lnTo>
                <a:lnTo>
                  <a:pt x="69577" y="31886"/>
                </a:lnTo>
                <a:lnTo>
                  <a:pt x="65093" y="43169"/>
                </a:lnTo>
                <a:lnTo>
                  <a:pt x="60126" y="53726"/>
                </a:lnTo>
                <a:lnTo>
                  <a:pt x="109388" y="53726"/>
                </a:lnTo>
                <a:lnTo>
                  <a:pt x="109388" y="109835"/>
                </a:lnTo>
                <a:lnTo>
                  <a:pt x="121462" y="85101"/>
                </a:lnTo>
                <a:lnTo>
                  <a:pt x="131043" y="58824"/>
                </a:lnTo>
                <a:lnTo>
                  <a:pt x="138131" y="31002"/>
                </a:lnTo>
                <a:lnTo>
                  <a:pt x="142726" y="1637"/>
                </a:lnTo>
                <a:lnTo>
                  <a:pt x="175021" y="7739"/>
                </a:lnTo>
                <a:lnTo>
                  <a:pt x="173161" y="18138"/>
                </a:lnTo>
                <a:lnTo>
                  <a:pt x="171152" y="28500"/>
                </a:lnTo>
                <a:lnTo>
                  <a:pt x="168994" y="38825"/>
                </a:lnTo>
                <a:lnTo>
                  <a:pt x="166687" y="49113"/>
                </a:lnTo>
                <a:lnTo>
                  <a:pt x="254198" y="49113"/>
                </a:lnTo>
                <a:lnTo>
                  <a:pt x="254198" y="60721"/>
                </a:lnTo>
                <a:lnTo>
                  <a:pt x="254058" y="82302"/>
                </a:lnTo>
                <a:lnTo>
                  <a:pt x="252942" y="136624"/>
                </a:lnTo>
                <a:lnTo>
                  <a:pt x="250724" y="200336"/>
                </a:lnTo>
                <a:lnTo>
                  <a:pt x="247487" y="240483"/>
                </a:lnTo>
                <a:lnTo>
                  <a:pt x="219967" y="274811"/>
                </a:lnTo>
                <a:lnTo>
                  <a:pt x="200025" y="276820"/>
                </a:lnTo>
                <a:lnTo>
                  <a:pt x="190630" y="276569"/>
                </a:lnTo>
                <a:lnTo>
                  <a:pt x="179858" y="275815"/>
                </a:lnTo>
                <a:lnTo>
                  <a:pt x="167710" y="274560"/>
                </a:lnTo>
                <a:lnTo>
                  <a:pt x="154185" y="272801"/>
                </a:lnTo>
                <a:lnTo>
                  <a:pt x="145405" y="240208"/>
                </a:lnTo>
                <a:lnTo>
                  <a:pt x="160678" y="242747"/>
                </a:lnTo>
                <a:lnTo>
                  <a:pt x="174352" y="244561"/>
                </a:lnTo>
                <a:lnTo>
                  <a:pt x="186425" y="245650"/>
                </a:lnTo>
                <a:lnTo>
                  <a:pt x="196899" y="246012"/>
                </a:lnTo>
                <a:lnTo>
                  <a:pt x="201513" y="246012"/>
                </a:lnTo>
                <a:lnTo>
                  <a:pt x="204886" y="246012"/>
                </a:lnTo>
                <a:lnTo>
                  <a:pt x="207813" y="245095"/>
                </a:lnTo>
                <a:lnTo>
                  <a:pt x="210294" y="243259"/>
                </a:lnTo>
                <a:lnTo>
                  <a:pt x="212774" y="241424"/>
                </a:lnTo>
                <a:lnTo>
                  <a:pt x="219223" y="202852"/>
                </a:lnTo>
                <a:lnTo>
                  <a:pt x="221498" y="158525"/>
                </a:lnTo>
                <a:lnTo>
                  <a:pt x="222591" y="112383"/>
                </a:lnTo>
                <a:lnTo>
                  <a:pt x="222795" y="80218"/>
                </a:lnTo>
                <a:lnTo>
                  <a:pt x="158204" y="80218"/>
                </a:lnTo>
                <a:lnTo>
                  <a:pt x="152809" y="95482"/>
                </a:lnTo>
                <a:lnTo>
                  <a:pt x="146893" y="109872"/>
                </a:lnTo>
                <a:lnTo>
                  <a:pt x="140456" y="123387"/>
                </a:lnTo>
                <a:lnTo>
                  <a:pt x="133498" y="136028"/>
                </a:lnTo>
                <a:lnTo>
                  <a:pt x="109388" y="118020"/>
                </a:lnTo>
                <a:lnTo>
                  <a:pt x="109388" y="271611"/>
                </a:lnTo>
                <a:lnTo>
                  <a:pt x="78432" y="271611"/>
                </a:lnTo>
                <a:lnTo>
                  <a:pt x="78432" y="250031"/>
                </a:lnTo>
                <a:lnTo>
                  <a:pt x="31105" y="250031"/>
                </a:lnTo>
                <a:lnTo>
                  <a:pt x="31105" y="271611"/>
                </a:lnTo>
                <a:lnTo>
                  <a:pt x="0" y="271611"/>
                </a:lnTo>
                <a:lnTo>
                  <a:pt x="0" y="53726"/>
                </a:lnTo>
                <a:lnTo>
                  <a:pt x="27830" y="53726"/>
                </a:lnTo>
                <a:lnTo>
                  <a:pt x="33058" y="41271"/>
                </a:lnTo>
                <a:lnTo>
                  <a:pt x="37579" y="28165"/>
                </a:lnTo>
                <a:lnTo>
                  <a:pt x="41392" y="14408"/>
                </a:lnTo>
                <a:lnTo>
                  <a:pt x="4449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465417" y="3350792"/>
            <a:ext cx="102870" cy="278130"/>
          </a:xfrm>
          <a:custGeom>
            <a:avLst/>
            <a:gdLst/>
            <a:ahLst/>
            <a:cxnLst/>
            <a:rect l="l" t="t" r="r" b="b"/>
            <a:pathLst>
              <a:path w="102870" h="278129">
                <a:moveTo>
                  <a:pt x="72330" y="0"/>
                </a:moveTo>
                <a:lnTo>
                  <a:pt x="102244" y="13840"/>
                </a:lnTo>
                <a:lnTo>
                  <a:pt x="99482" y="22928"/>
                </a:lnTo>
                <a:lnTo>
                  <a:pt x="95956" y="33077"/>
                </a:lnTo>
                <a:lnTo>
                  <a:pt x="91668" y="44285"/>
                </a:lnTo>
                <a:lnTo>
                  <a:pt x="86617" y="56554"/>
                </a:lnTo>
                <a:lnTo>
                  <a:pt x="75604" y="80813"/>
                </a:lnTo>
                <a:lnTo>
                  <a:pt x="75604" y="278010"/>
                </a:lnTo>
                <a:lnTo>
                  <a:pt x="43606" y="278010"/>
                </a:lnTo>
                <a:lnTo>
                  <a:pt x="43606" y="135433"/>
                </a:lnTo>
                <a:lnTo>
                  <a:pt x="38574" y="143023"/>
                </a:lnTo>
                <a:lnTo>
                  <a:pt x="33151" y="150465"/>
                </a:lnTo>
                <a:lnTo>
                  <a:pt x="27337" y="157757"/>
                </a:lnTo>
                <a:lnTo>
                  <a:pt x="21133" y="164901"/>
                </a:lnTo>
                <a:lnTo>
                  <a:pt x="0" y="137814"/>
                </a:lnTo>
                <a:lnTo>
                  <a:pt x="22380" y="110169"/>
                </a:lnTo>
                <a:lnTo>
                  <a:pt x="41895" y="77985"/>
                </a:lnTo>
                <a:lnTo>
                  <a:pt x="58545" y="41262"/>
                </a:lnTo>
                <a:lnTo>
                  <a:pt x="7233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221735" y="4017264"/>
            <a:ext cx="91439" cy="914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208613" y="4003949"/>
            <a:ext cx="88155" cy="8815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563111" y="3901440"/>
            <a:ext cx="2731008" cy="2987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555631" y="3895999"/>
            <a:ext cx="2715895" cy="283845"/>
          </a:xfrm>
          <a:custGeom>
            <a:avLst/>
            <a:gdLst/>
            <a:ahLst/>
            <a:cxnLst/>
            <a:rect l="l" t="t" r="r" b="b"/>
            <a:pathLst>
              <a:path w="2715895" h="283845">
                <a:moveTo>
                  <a:pt x="2509688" y="175915"/>
                </a:moveTo>
                <a:lnTo>
                  <a:pt x="2478732" y="175915"/>
                </a:lnTo>
                <a:lnTo>
                  <a:pt x="2478732" y="279201"/>
                </a:lnTo>
                <a:lnTo>
                  <a:pt x="2509688" y="279201"/>
                </a:lnTo>
                <a:lnTo>
                  <a:pt x="2509688" y="175915"/>
                </a:lnTo>
                <a:close/>
              </a:path>
              <a:path w="2715895" h="283845">
                <a:moveTo>
                  <a:pt x="2698700" y="197793"/>
                </a:moveTo>
                <a:lnTo>
                  <a:pt x="2549127" y="197793"/>
                </a:lnTo>
                <a:lnTo>
                  <a:pt x="2549127" y="278606"/>
                </a:lnTo>
                <a:lnTo>
                  <a:pt x="2580233" y="278606"/>
                </a:lnTo>
                <a:lnTo>
                  <a:pt x="2580233" y="266402"/>
                </a:lnTo>
                <a:lnTo>
                  <a:pt x="2715814" y="266402"/>
                </a:lnTo>
                <a:lnTo>
                  <a:pt x="2715814" y="241101"/>
                </a:lnTo>
                <a:lnTo>
                  <a:pt x="2580233" y="241101"/>
                </a:lnTo>
                <a:lnTo>
                  <a:pt x="2580233" y="230832"/>
                </a:lnTo>
                <a:lnTo>
                  <a:pt x="2698700" y="230832"/>
                </a:lnTo>
                <a:lnTo>
                  <a:pt x="2698700" y="208805"/>
                </a:lnTo>
                <a:lnTo>
                  <a:pt x="2580233" y="208805"/>
                </a:lnTo>
                <a:lnTo>
                  <a:pt x="2580233" y="198835"/>
                </a:lnTo>
                <a:lnTo>
                  <a:pt x="2698700" y="198835"/>
                </a:lnTo>
                <a:lnTo>
                  <a:pt x="2698700" y="197793"/>
                </a:lnTo>
                <a:close/>
              </a:path>
              <a:path w="2715895" h="283845">
                <a:moveTo>
                  <a:pt x="2650331" y="230832"/>
                </a:moveTo>
                <a:lnTo>
                  <a:pt x="2619226" y="230832"/>
                </a:lnTo>
                <a:lnTo>
                  <a:pt x="2619226" y="241101"/>
                </a:lnTo>
                <a:lnTo>
                  <a:pt x="2650331" y="241101"/>
                </a:lnTo>
                <a:lnTo>
                  <a:pt x="2650331" y="230832"/>
                </a:lnTo>
                <a:close/>
              </a:path>
              <a:path w="2715895" h="283845">
                <a:moveTo>
                  <a:pt x="2509688" y="93612"/>
                </a:moveTo>
                <a:lnTo>
                  <a:pt x="2477392" y="93612"/>
                </a:lnTo>
                <a:lnTo>
                  <a:pt x="2469290" y="122318"/>
                </a:lnTo>
                <a:lnTo>
                  <a:pt x="2458826" y="149200"/>
                </a:lnTo>
                <a:lnTo>
                  <a:pt x="2445999" y="174259"/>
                </a:lnTo>
                <a:lnTo>
                  <a:pt x="2430809" y="197495"/>
                </a:lnTo>
                <a:lnTo>
                  <a:pt x="2454920" y="219224"/>
                </a:lnTo>
                <a:lnTo>
                  <a:pt x="2460649" y="210601"/>
                </a:lnTo>
                <a:lnTo>
                  <a:pt x="2466528" y="200509"/>
                </a:lnTo>
                <a:lnTo>
                  <a:pt x="2472555" y="188946"/>
                </a:lnTo>
                <a:lnTo>
                  <a:pt x="2478732" y="175915"/>
                </a:lnTo>
                <a:lnTo>
                  <a:pt x="2509688" y="175915"/>
                </a:lnTo>
                <a:lnTo>
                  <a:pt x="2509688" y="136326"/>
                </a:lnTo>
                <a:lnTo>
                  <a:pt x="2540139" y="136326"/>
                </a:lnTo>
                <a:lnTo>
                  <a:pt x="2538412" y="131964"/>
                </a:lnTo>
                <a:lnTo>
                  <a:pt x="2533203" y="121258"/>
                </a:lnTo>
                <a:lnTo>
                  <a:pt x="2527398" y="111500"/>
                </a:lnTo>
                <a:lnTo>
                  <a:pt x="2527270" y="111324"/>
                </a:lnTo>
                <a:lnTo>
                  <a:pt x="2509688" y="111324"/>
                </a:lnTo>
                <a:lnTo>
                  <a:pt x="2509688" y="93612"/>
                </a:lnTo>
                <a:close/>
              </a:path>
              <a:path w="2715895" h="283845">
                <a:moveTo>
                  <a:pt x="2573834" y="125016"/>
                </a:moveTo>
                <a:lnTo>
                  <a:pt x="2560587" y="125016"/>
                </a:lnTo>
                <a:lnTo>
                  <a:pt x="2552356" y="140987"/>
                </a:lnTo>
                <a:lnTo>
                  <a:pt x="2542244" y="156307"/>
                </a:lnTo>
                <a:lnTo>
                  <a:pt x="2530254" y="170976"/>
                </a:lnTo>
                <a:lnTo>
                  <a:pt x="2516385" y="184993"/>
                </a:lnTo>
                <a:lnTo>
                  <a:pt x="2534691" y="213122"/>
                </a:lnTo>
                <a:lnTo>
                  <a:pt x="2541140" y="206673"/>
                </a:lnTo>
                <a:lnTo>
                  <a:pt x="2545952" y="201562"/>
                </a:lnTo>
                <a:lnTo>
                  <a:pt x="2549127" y="197793"/>
                </a:lnTo>
                <a:lnTo>
                  <a:pt x="2698700" y="197793"/>
                </a:lnTo>
                <a:lnTo>
                  <a:pt x="2698700" y="176808"/>
                </a:lnTo>
                <a:lnTo>
                  <a:pt x="2580233" y="176808"/>
                </a:lnTo>
                <a:lnTo>
                  <a:pt x="2580233" y="166837"/>
                </a:lnTo>
                <a:lnTo>
                  <a:pt x="2707629" y="166837"/>
                </a:lnTo>
                <a:lnTo>
                  <a:pt x="2707629" y="141536"/>
                </a:lnTo>
                <a:lnTo>
                  <a:pt x="2587525" y="141536"/>
                </a:lnTo>
                <a:lnTo>
                  <a:pt x="2591989" y="133201"/>
                </a:lnTo>
                <a:lnTo>
                  <a:pt x="2573834" y="125016"/>
                </a:lnTo>
                <a:close/>
              </a:path>
              <a:path w="2715895" h="283845">
                <a:moveTo>
                  <a:pt x="2650331" y="198835"/>
                </a:moveTo>
                <a:lnTo>
                  <a:pt x="2619226" y="198835"/>
                </a:lnTo>
                <a:lnTo>
                  <a:pt x="2619226" y="208805"/>
                </a:lnTo>
                <a:lnTo>
                  <a:pt x="2650331" y="208805"/>
                </a:lnTo>
                <a:lnTo>
                  <a:pt x="2650331" y="198835"/>
                </a:lnTo>
                <a:close/>
              </a:path>
              <a:path w="2715895" h="283845">
                <a:moveTo>
                  <a:pt x="2650331" y="166837"/>
                </a:moveTo>
                <a:lnTo>
                  <a:pt x="2619226" y="166837"/>
                </a:lnTo>
                <a:lnTo>
                  <a:pt x="2619226" y="176808"/>
                </a:lnTo>
                <a:lnTo>
                  <a:pt x="2650331" y="176808"/>
                </a:lnTo>
                <a:lnTo>
                  <a:pt x="2650331" y="166837"/>
                </a:lnTo>
                <a:close/>
              </a:path>
              <a:path w="2715895" h="283845">
                <a:moveTo>
                  <a:pt x="2540139" y="136326"/>
                </a:moveTo>
                <a:lnTo>
                  <a:pt x="2509688" y="136326"/>
                </a:lnTo>
                <a:lnTo>
                  <a:pt x="2513241" y="144140"/>
                </a:lnTo>
                <a:lnTo>
                  <a:pt x="2516162" y="151061"/>
                </a:lnTo>
                <a:lnTo>
                  <a:pt x="2518451" y="157088"/>
                </a:lnTo>
                <a:lnTo>
                  <a:pt x="2520106" y="162223"/>
                </a:lnTo>
                <a:lnTo>
                  <a:pt x="2543026" y="143619"/>
                </a:lnTo>
                <a:lnTo>
                  <a:pt x="2540139" y="136326"/>
                </a:lnTo>
                <a:close/>
              </a:path>
              <a:path w="2715895" h="283845">
                <a:moveTo>
                  <a:pt x="2629792" y="126206"/>
                </a:moveTo>
                <a:lnTo>
                  <a:pt x="2628205" y="132358"/>
                </a:lnTo>
                <a:lnTo>
                  <a:pt x="2626370" y="137468"/>
                </a:lnTo>
                <a:lnTo>
                  <a:pt x="2624286" y="141536"/>
                </a:lnTo>
                <a:lnTo>
                  <a:pt x="2655093" y="141536"/>
                </a:lnTo>
                <a:lnTo>
                  <a:pt x="2656483" y="139155"/>
                </a:lnTo>
                <a:lnTo>
                  <a:pt x="2657524" y="136574"/>
                </a:lnTo>
                <a:lnTo>
                  <a:pt x="2658219" y="133797"/>
                </a:lnTo>
                <a:lnTo>
                  <a:pt x="2629792" y="126206"/>
                </a:lnTo>
                <a:close/>
              </a:path>
              <a:path w="2715895" h="283845">
                <a:moveTo>
                  <a:pt x="2613421" y="61019"/>
                </a:moveTo>
                <a:lnTo>
                  <a:pt x="2539900" y="61019"/>
                </a:lnTo>
                <a:lnTo>
                  <a:pt x="2539900" y="125016"/>
                </a:lnTo>
                <a:lnTo>
                  <a:pt x="2613421" y="125016"/>
                </a:lnTo>
                <a:lnTo>
                  <a:pt x="2613421" y="99418"/>
                </a:lnTo>
                <a:lnTo>
                  <a:pt x="2567731" y="99418"/>
                </a:lnTo>
                <a:lnTo>
                  <a:pt x="2567731" y="86619"/>
                </a:lnTo>
                <a:lnTo>
                  <a:pt x="2613421" y="86619"/>
                </a:lnTo>
                <a:lnTo>
                  <a:pt x="2613421" y="61019"/>
                </a:lnTo>
                <a:close/>
              </a:path>
              <a:path w="2715895" h="283845">
                <a:moveTo>
                  <a:pt x="2699890" y="61019"/>
                </a:moveTo>
                <a:lnTo>
                  <a:pt x="2626518" y="61019"/>
                </a:lnTo>
                <a:lnTo>
                  <a:pt x="2626518" y="125016"/>
                </a:lnTo>
                <a:lnTo>
                  <a:pt x="2699890" y="125016"/>
                </a:lnTo>
                <a:lnTo>
                  <a:pt x="2699890" y="99418"/>
                </a:lnTo>
                <a:lnTo>
                  <a:pt x="2654200" y="99418"/>
                </a:lnTo>
                <a:lnTo>
                  <a:pt x="2654200" y="86619"/>
                </a:lnTo>
                <a:lnTo>
                  <a:pt x="2699890" y="86619"/>
                </a:lnTo>
                <a:lnTo>
                  <a:pt x="2699890" y="61019"/>
                </a:lnTo>
                <a:close/>
              </a:path>
              <a:path w="2715895" h="283845">
                <a:moveTo>
                  <a:pt x="2520999" y="102692"/>
                </a:moveTo>
                <a:lnTo>
                  <a:pt x="2509688" y="111324"/>
                </a:lnTo>
                <a:lnTo>
                  <a:pt x="2527270" y="111324"/>
                </a:lnTo>
                <a:lnTo>
                  <a:pt x="2520999" y="102692"/>
                </a:lnTo>
                <a:close/>
              </a:path>
              <a:path w="2715895" h="283845">
                <a:moveTo>
                  <a:pt x="2613421" y="86619"/>
                </a:moveTo>
                <a:lnTo>
                  <a:pt x="2585590" y="86619"/>
                </a:lnTo>
                <a:lnTo>
                  <a:pt x="2585590" y="99418"/>
                </a:lnTo>
                <a:lnTo>
                  <a:pt x="2613421" y="99418"/>
                </a:lnTo>
                <a:lnTo>
                  <a:pt x="2613421" y="86619"/>
                </a:lnTo>
                <a:close/>
              </a:path>
              <a:path w="2715895" h="283845">
                <a:moveTo>
                  <a:pt x="2699890" y="86619"/>
                </a:moveTo>
                <a:lnTo>
                  <a:pt x="2672209" y="86619"/>
                </a:lnTo>
                <a:lnTo>
                  <a:pt x="2672209" y="99418"/>
                </a:lnTo>
                <a:lnTo>
                  <a:pt x="2699890" y="99418"/>
                </a:lnTo>
                <a:lnTo>
                  <a:pt x="2699890" y="86619"/>
                </a:lnTo>
                <a:close/>
              </a:path>
              <a:path w="2715895" h="283845">
                <a:moveTo>
                  <a:pt x="2532012" y="62508"/>
                </a:moveTo>
                <a:lnTo>
                  <a:pt x="2444502" y="62508"/>
                </a:lnTo>
                <a:lnTo>
                  <a:pt x="2444502" y="93612"/>
                </a:lnTo>
                <a:lnTo>
                  <a:pt x="2532012" y="93612"/>
                </a:lnTo>
                <a:lnTo>
                  <a:pt x="2532012" y="62508"/>
                </a:lnTo>
                <a:close/>
              </a:path>
              <a:path w="2715895" h="283845">
                <a:moveTo>
                  <a:pt x="2509688" y="4019"/>
                </a:moveTo>
                <a:lnTo>
                  <a:pt x="2478732" y="4019"/>
                </a:lnTo>
                <a:lnTo>
                  <a:pt x="2478732" y="62508"/>
                </a:lnTo>
                <a:lnTo>
                  <a:pt x="2509688" y="62508"/>
                </a:lnTo>
                <a:lnTo>
                  <a:pt x="2509688" y="4019"/>
                </a:lnTo>
                <a:close/>
              </a:path>
              <a:path w="2715895" h="283845">
                <a:moveTo>
                  <a:pt x="2598092" y="45095"/>
                </a:moveTo>
                <a:lnTo>
                  <a:pt x="2566987" y="45095"/>
                </a:lnTo>
                <a:lnTo>
                  <a:pt x="2566987" y="55215"/>
                </a:lnTo>
                <a:lnTo>
                  <a:pt x="2598092" y="55215"/>
                </a:lnTo>
                <a:lnTo>
                  <a:pt x="2598092" y="45095"/>
                </a:lnTo>
                <a:close/>
              </a:path>
              <a:path w="2715895" h="283845">
                <a:moveTo>
                  <a:pt x="2672803" y="45095"/>
                </a:moveTo>
                <a:lnTo>
                  <a:pt x="2641699" y="45095"/>
                </a:lnTo>
                <a:lnTo>
                  <a:pt x="2641699" y="55215"/>
                </a:lnTo>
                <a:lnTo>
                  <a:pt x="2672803" y="55215"/>
                </a:lnTo>
                <a:lnTo>
                  <a:pt x="2672803" y="45095"/>
                </a:lnTo>
                <a:close/>
              </a:path>
              <a:path w="2715895" h="283845">
                <a:moveTo>
                  <a:pt x="2715814" y="19497"/>
                </a:moveTo>
                <a:lnTo>
                  <a:pt x="2525017" y="19497"/>
                </a:lnTo>
                <a:lnTo>
                  <a:pt x="2525017" y="45095"/>
                </a:lnTo>
                <a:lnTo>
                  <a:pt x="2715814" y="45095"/>
                </a:lnTo>
                <a:lnTo>
                  <a:pt x="2715814" y="19497"/>
                </a:lnTo>
                <a:close/>
              </a:path>
              <a:path w="2715895" h="283845">
                <a:moveTo>
                  <a:pt x="2598092" y="4019"/>
                </a:moveTo>
                <a:lnTo>
                  <a:pt x="2566987" y="4019"/>
                </a:lnTo>
                <a:lnTo>
                  <a:pt x="2566987" y="19497"/>
                </a:lnTo>
                <a:lnTo>
                  <a:pt x="2598092" y="19497"/>
                </a:lnTo>
                <a:lnTo>
                  <a:pt x="2598092" y="4019"/>
                </a:lnTo>
                <a:close/>
              </a:path>
              <a:path w="2715895" h="283845">
                <a:moveTo>
                  <a:pt x="2672803" y="4019"/>
                </a:moveTo>
                <a:lnTo>
                  <a:pt x="2641699" y="4019"/>
                </a:lnTo>
                <a:lnTo>
                  <a:pt x="2641699" y="19497"/>
                </a:lnTo>
                <a:lnTo>
                  <a:pt x="2672803" y="19497"/>
                </a:lnTo>
                <a:lnTo>
                  <a:pt x="2672803" y="4019"/>
                </a:lnTo>
                <a:close/>
              </a:path>
              <a:path w="2715895" h="283845">
                <a:moveTo>
                  <a:pt x="1920031" y="193328"/>
                </a:moveTo>
                <a:lnTo>
                  <a:pt x="1888926" y="193328"/>
                </a:lnTo>
                <a:lnTo>
                  <a:pt x="1888926" y="278904"/>
                </a:lnTo>
                <a:lnTo>
                  <a:pt x="1920031" y="278904"/>
                </a:lnTo>
                <a:lnTo>
                  <a:pt x="1920031" y="266402"/>
                </a:lnTo>
                <a:lnTo>
                  <a:pt x="2057697" y="266402"/>
                </a:lnTo>
                <a:lnTo>
                  <a:pt x="2057697" y="239316"/>
                </a:lnTo>
                <a:lnTo>
                  <a:pt x="1920031" y="239316"/>
                </a:lnTo>
                <a:lnTo>
                  <a:pt x="1920031" y="226517"/>
                </a:lnTo>
                <a:lnTo>
                  <a:pt x="2057697" y="226517"/>
                </a:lnTo>
                <a:lnTo>
                  <a:pt x="2057697" y="201811"/>
                </a:lnTo>
                <a:lnTo>
                  <a:pt x="1920031" y="201811"/>
                </a:lnTo>
                <a:lnTo>
                  <a:pt x="1920031" y="193328"/>
                </a:lnTo>
                <a:close/>
              </a:path>
              <a:path w="2715895" h="283845">
                <a:moveTo>
                  <a:pt x="2057697" y="266402"/>
                </a:moveTo>
                <a:lnTo>
                  <a:pt x="2026592" y="266402"/>
                </a:lnTo>
                <a:lnTo>
                  <a:pt x="2026592" y="278904"/>
                </a:lnTo>
                <a:lnTo>
                  <a:pt x="2057697" y="278904"/>
                </a:lnTo>
                <a:lnTo>
                  <a:pt x="2057697" y="266402"/>
                </a:lnTo>
                <a:close/>
              </a:path>
              <a:path w="2715895" h="283845">
                <a:moveTo>
                  <a:pt x="2057697" y="226517"/>
                </a:moveTo>
                <a:lnTo>
                  <a:pt x="2026592" y="226517"/>
                </a:lnTo>
                <a:lnTo>
                  <a:pt x="2026592" y="239316"/>
                </a:lnTo>
                <a:lnTo>
                  <a:pt x="2057697" y="239316"/>
                </a:lnTo>
                <a:lnTo>
                  <a:pt x="2057697" y="226517"/>
                </a:lnTo>
                <a:close/>
              </a:path>
              <a:path w="2715895" h="283845">
                <a:moveTo>
                  <a:pt x="1999505" y="144512"/>
                </a:moveTo>
                <a:lnTo>
                  <a:pt x="1940718" y="144512"/>
                </a:lnTo>
                <a:lnTo>
                  <a:pt x="1915454" y="154334"/>
                </a:lnTo>
                <a:lnTo>
                  <a:pt x="1887884" y="163562"/>
                </a:lnTo>
                <a:lnTo>
                  <a:pt x="1858007" y="172194"/>
                </a:lnTo>
                <a:lnTo>
                  <a:pt x="1825823" y="180230"/>
                </a:lnTo>
                <a:lnTo>
                  <a:pt x="1842790" y="207615"/>
                </a:lnTo>
                <a:lnTo>
                  <a:pt x="1853710" y="204434"/>
                </a:lnTo>
                <a:lnTo>
                  <a:pt x="1865039" y="200993"/>
                </a:lnTo>
                <a:lnTo>
                  <a:pt x="1876778" y="197290"/>
                </a:lnTo>
                <a:lnTo>
                  <a:pt x="1888926" y="193328"/>
                </a:lnTo>
                <a:lnTo>
                  <a:pt x="1920031" y="193328"/>
                </a:lnTo>
                <a:lnTo>
                  <a:pt x="1920031" y="189310"/>
                </a:lnTo>
                <a:lnTo>
                  <a:pt x="2057697" y="189310"/>
                </a:lnTo>
                <a:lnTo>
                  <a:pt x="2057697" y="175618"/>
                </a:lnTo>
                <a:lnTo>
                  <a:pt x="2099645" y="175618"/>
                </a:lnTo>
                <a:lnTo>
                  <a:pt x="2101303" y="173831"/>
                </a:lnTo>
                <a:lnTo>
                  <a:pt x="2091695" y="166194"/>
                </a:lnTo>
                <a:lnTo>
                  <a:pt x="2086153" y="162223"/>
                </a:lnTo>
                <a:lnTo>
                  <a:pt x="1968102" y="162223"/>
                </a:lnTo>
                <a:lnTo>
                  <a:pt x="1974809" y="158939"/>
                </a:lnTo>
                <a:lnTo>
                  <a:pt x="1982278" y="154893"/>
                </a:lnTo>
                <a:lnTo>
                  <a:pt x="1990510" y="150083"/>
                </a:lnTo>
                <a:lnTo>
                  <a:pt x="1999505" y="144512"/>
                </a:lnTo>
                <a:close/>
              </a:path>
              <a:path w="2715895" h="283845">
                <a:moveTo>
                  <a:pt x="2057697" y="189310"/>
                </a:moveTo>
                <a:lnTo>
                  <a:pt x="2026592" y="189310"/>
                </a:lnTo>
                <a:lnTo>
                  <a:pt x="2026592" y="201811"/>
                </a:lnTo>
                <a:lnTo>
                  <a:pt x="2057697" y="201811"/>
                </a:lnTo>
                <a:lnTo>
                  <a:pt x="2057697" y="189310"/>
                </a:lnTo>
                <a:close/>
              </a:path>
              <a:path w="2715895" h="283845">
                <a:moveTo>
                  <a:pt x="2099645" y="175618"/>
                </a:moveTo>
                <a:lnTo>
                  <a:pt x="2057697" y="175618"/>
                </a:lnTo>
                <a:lnTo>
                  <a:pt x="2065082" y="180761"/>
                </a:lnTo>
                <a:lnTo>
                  <a:pt x="2071612" y="185626"/>
                </a:lnTo>
                <a:lnTo>
                  <a:pt x="2077287" y="190211"/>
                </a:lnTo>
                <a:lnTo>
                  <a:pt x="2082105" y="194518"/>
                </a:lnTo>
                <a:lnTo>
                  <a:pt x="2099645" y="175618"/>
                </a:lnTo>
                <a:close/>
              </a:path>
              <a:path w="2715895" h="283845">
                <a:moveTo>
                  <a:pt x="2058292" y="144512"/>
                </a:moveTo>
                <a:lnTo>
                  <a:pt x="2038498" y="144512"/>
                </a:lnTo>
                <a:lnTo>
                  <a:pt x="2025699" y="155525"/>
                </a:lnTo>
                <a:lnTo>
                  <a:pt x="2037010" y="162223"/>
                </a:lnTo>
                <a:lnTo>
                  <a:pt x="2086153" y="162223"/>
                </a:lnTo>
                <a:lnTo>
                  <a:pt x="2081324" y="158762"/>
                </a:lnTo>
                <a:lnTo>
                  <a:pt x="2070190" y="151535"/>
                </a:lnTo>
                <a:lnTo>
                  <a:pt x="2058292" y="144512"/>
                </a:lnTo>
                <a:close/>
              </a:path>
              <a:path w="2715895" h="283845">
                <a:moveTo>
                  <a:pt x="2102495" y="117425"/>
                </a:moveTo>
                <a:lnTo>
                  <a:pt x="1832222" y="117425"/>
                </a:lnTo>
                <a:lnTo>
                  <a:pt x="1832222" y="144512"/>
                </a:lnTo>
                <a:lnTo>
                  <a:pt x="2102495" y="144512"/>
                </a:lnTo>
                <a:lnTo>
                  <a:pt x="2102495" y="117425"/>
                </a:lnTo>
                <a:close/>
              </a:path>
              <a:path w="2715895" h="283845">
                <a:moveTo>
                  <a:pt x="1972122" y="102692"/>
                </a:moveTo>
                <a:lnTo>
                  <a:pt x="1941314" y="102692"/>
                </a:lnTo>
                <a:lnTo>
                  <a:pt x="1941314" y="117425"/>
                </a:lnTo>
                <a:lnTo>
                  <a:pt x="1972122" y="117425"/>
                </a:lnTo>
                <a:lnTo>
                  <a:pt x="1972122" y="102692"/>
                </a:lnTo>
                <a:close/>
              </a:path>
              <a:path w="2715895" h="283845">
                <a:moveTo>
                  <a:pt x="2026592" y="75605"/>
                </a:moveTo>
                <a:lnTo>
                  <a:pt x="1859904" y="75605"/>
                </a:lnTo>
                <a:lnTo>
                  <a:pt x="1859904" y="102692"/>
                </a:lnTo>
                <a:lnTo>
                  <a:pt x="2019597" y="102692"/>
                </a:lnTo>
                <a:lnTo>
                  <a:pt x="2015235" y="105956"/>
                </a:lnTo>
                <a:lnTo>
                  <a:pt x="2010035" y="109500"/>
                </a:lnTo>
                <a:lnTo>
                  <a:pt x="2003998" y="113323"/>
                </a:lnTo>
                <a:lnTo>
                  <a:pt x="1997124" y="117425"/>
                </a:lnTo>
                <a:lnTo>
                  <a:pt x="2044302" y="117425"/>
                </a:lnTo>
                <a:lnTo>
                  <a:pt x="2058115" y="106877"/>
                </a:lnTo>
                <a:lnTo>
                  <a:pt x="2068650" y="97929"/>
                </a:lnTo>
                <a:lnTo>
                  <a:pt x="2026592" y="97929"/>
                </a:lnTo>
                <a:lnTo>
                  <a:pt x="2026592" y="75605"/>
                </a:lnTo>
                <a:close/>
              </a:path>
              <a:path w="2715895" h="283845">
                <a:moveTo>
                  <a:pt x="2059929" y="63699"/>
                </a:moveTo>
                <a:lnTo>
                  <a:pt x="2052823" y="72480"/>
                </a:lnTo>
                <a:lnTo>
                  <a:pt x="2044898" y="81112"/>
                </a:lnTo>
                <a:lnTo>
                  <a:pt x="2036154" y="89595"/>
                </a:lnTo>
                <a:lnTo>
                  <a:pt x="2026592" y="97929"/>
                </a:lnTo>
                <a:lnTo>
                  <a:pt x="2068650" y="97929"/>
                </a:lnTo>
                <a:lnTo>
                  <a:pt x="2069789" y="96961"/>
                </a:lnTo>
                <a:lnTo>
                  <a:pt x="2079324" y="87678"/>
                </a:lnTo>
                <a:lnTo>
                  <a:pt x="2086719" y="79028"/>
                </a:lnTo>
                <a:lnTo>
                  <a:pt x="2059929" y="63699"/>
                </a:lnTo>
                <a:close/>
              </a:path>
              <a:path w="2715895" h="283845">
                <a:moveTo>
                  <a:pt x="1972122" y="54025"/>
                </a:moveTo>
                <a:lnTo>
                  <a:pt x="1941314" y="54025"/>
                </a:lnTo>
                <a:lnTo>
                  <a:pt x="1941314" y="75605"/>
                </a:lnTo>
                <a:lnTo>
                  <a:pt x="1972122" y="75605"/>
                </a:lnTo>
                <a:lnTo>
                  <a:pt x="1972122" y="54025"/>
                </a:lnTo>
                <a:close/>
              </a:path>
              <a:path w="2715895" h="283845">
                <a:moveTo>
                  <a:pt x="1929408" y="48519"/>
                </a:moveTo>
                <a:lnTo>
                  <a:pt x="1897409" y="48519"/>
                </a:lnTo>
                <a:lnTo>
                  <a:pt x="1897409" y="68610"/>
                </a:lnTo>
                <a:lnTo>
                  <a:pt x="1929408" y="68610"/>
                </a:lnTo>
                <a:lnTo>
                  <a:pt x="1929408" y="48519"/>
                </a:lnTo>
                <a:close/>
              </a:path>
              <a:path w="2715895" h="283845">
                <a:moveTo>
                  <a:pt x="2039094" y="48519"/>
                </a:moveTo>
                <a:lnTo>
                  <a:pt x="2007096" y="48519"/>
                </a:lnTo>
                <a:lnTo>
                  <a:pt x="2007096" y="68610"/>
                </a:lnTo>
                <a:lnTo>
                  <a:pt x="2039094" y="68610"/>
                </a:lnTo>
                <a:lnTo>
                  <a:pt x="2039094" y="48519"/>
                </a:lnTo>
                <a:close/>
              </a:path>
              <a:path w="2715895" h="283845">
                <a:moveTo>
                  <a:pt x="2102495" y="22325"/>
                </a:moveTo>
                <a:lnTo>
                  <a:pt x="1833711" y="22325"/>
                </a:lnTo>
                <a:lnTo>
                  <a:pt x="1833711" y="48519"/>
                </a:lnTo>
                <a:lnTo>
                  <a:pt x="2102495" y="48519"/>
                </a:lnTo>
                <a:lnTo>
                  <a:pt x="2102495" y="22325"/>
                </a:lnTo>
                <a:close/>
              </a:path>
              <a:path w="2715895" h="283845">
                <a:moveTo>
                  <a:pt x="1929408" y="4019"/>
                </a:moveTo>
                <a:lnTo>
                  <a:pt x="1897409" y="4019"/>
                </a:lnTo>
                <a:lnTo>
                  <a:pt x="1897409" y="22325"/>
                </a:lnTo>
                <a:lnTo>
                  <a:pt x="1929408" y="22325"/>
                </a:lnTo>
                <a:lnTo>
                  <a:pt x="1929408" y="4019"/>
                </a:lnTo>
                <a:close/>
              </a:path>
              <a:path w="2715895" h="283845">
                <a:moveTo>
                  <a:pt x="2039094" y="4019"/>
                </a:moveTo>
                <a:lnTo>
                  <a:pt x="2007096" y="4019"/>
                </a:lnTo>
                <a:lnTo>
                  <a:pt x="2007096" y="22325"/>
                </a:lnTo>
                <a:lnTo>
                  <a:pt x="2039094" y="22325"/>
                </a:lnTo>
                <a:lnTo>
                  <a:pt x="2039094" y="4019"/>
                </a:lnTo>
                <a:close/>
              </a:path>
              <a:path w="2715895" h="283845">
                <a:moveTo>
                  <a:pt x="1448692" y="141536"/>
                </a:moveTo>
                <a:lnTo>
                  <a:pt x="1267717" y="141536"/>
                </a:lnTo>
                <a:lnTo>
                  <a:pt x="1267717" y="278606"/>
                </a:lnTo>
                <a:lnTo>
                  <a:pt x="1299715" y="278606"/>
                </a:lnTo>
                <a:lnTo>
                  <a:pt x="1299715" y="262533"/>
                </a:lnTo>
                <a:lnTo>
                  <a:pt x="1448692" y="262533"/>
                </a:lnTo>
                <a:lnTo>
                  <a:pt x="1448692" y="233809"/>
                </a:lnTo>
                <a:lnTo>
                  <a:pt x="1299715" y="233809"/>
                </a:lnTo>
                <a:lnTo>
                  <a:pt x="1299715" y="215800"/>
                </a:lnTo>
                <a:lnTo>
                  <a:pt x="1448692" y="215800"/>
                </a:lnTo>
                <a:lnTo>
                  <a:pt x="1448692" y="187821"/>
                </a:lnTo>
                <a:lnTo>
                  <a:pt x="1299715" y="187821"/>
                </a:lnTo>
                <a:lnTo>
                  <a:pt x="1299715" y="170111"/>
                </a:lnTo>
                <a:lnTo>
                  <a:pt x="1448692" y="170111"/>
                </a:lnTo>
                <a:lnTo>
                  <a:pt x="1448692" y="141536"/>
                </a:lnTo>
                <a:close/>
              </a:path>
              <a:path w="2715895" h="283845">
                <a:moveTo>
                  <a:pt x="1448692" y="262533"/>
                </a:moveTo>
                <a:lnTo>
                  <a:pt x="1416695" y="262533"/>
                </a:lnTo>
                <a:lnTo>
                  <a:pt x="1416695" y="278606"/>
                </a:lnTo>
                <a:lnTo>
                  <a:pt x="1448692" y="278606"/>
                </a:lnTo>
                <a:lnTo>
                  <a:pt x="1448692" y="262533"/>
                </a:lnTo>
                <a:close/>
              </a:path>
              <a:path w="2715895" h="283845">
                <a:moveTo>
                  <a:pt x="1448692" y="215800"/>
                </a:moveTo>
                <a:lnTo>
                  <a:pt x="1416695" y="215800"/>
                </a:lnTo>
                <a:lnTo>
                  <a:pt x="1416695" y="233809"/>
                </a:lnTo>
                <a:lnTo>
                  <a:pt x="1448692" y="233809"/>
                </a:lnTo>
                <a:lnTo>
                  <a:pt x="1448692" y="215800"/>
                </a:lnTo>
                <a:close/>
              </a:path>
              <a:path w="2715895" h="283845">
                <a:moveTo>
                  <a:pt x="1448692" y="170111"/>
                </a:moveTo>
                <a:lnTo>
                  <a:pt x="1416695" y="170111"/>
                </a:lnTo>
                <a:lnTo>
                  <a:pt x="1416695" y="187821"/>
                </a:lnTo>
                <a:lnTo>
                  <a:pt x="1448692" y="187821"/>
                </a:lnTo>
                <a:lnTo>
                  <a:pt x="1448692" y="170111"/>
                </a:lnTo>
                <a:close/>
              </a:path>
              <a:path w="2715895" h="283845">
                <a:moveTo>
                  <a:pt x="1345406" y="116532"/>
                </a:moveTo>
                <a:lnTo>
                  <a:pt x="1341972" y="123527"/>
                </a:lnTo>
                <a:lnTo>
                  <a:pt x="1338485" y="129778"/>
                </a:lnTo>
                <a:lnTo>
                  <a:pt x="1334634" y="135843"/>
                </a:lnTo>
                <a:lnTo>
                  <a:pt x="1330523" y="141536"/>
                </a:lnTo>
                <a:lnTo>
                  <a:pt x="1368028" y="141536"/>
                </a:lnTo>
                <a:lnTo>
                  <a:pt x="1372393" y="135087"/>
                </a:lnTo>
                <a:lnTo>
                  <a:pt x="1375979" y="128951"/>
                </a:lnTo>
                <a:lnTo>
                  <a:pt x="1378595" y="123527"/>
                </a:lnTo>
                <a:lnTo>
                  <a:pt x="1345406" y="116532"/>
                </a:lnTo>
                <a:close/>
              </a:path>
              <a:path w="2715895" h="283845">
                <a:moveTo>
                  <a:pt x="1284833" y="4019"/>
                </a:moveTo>
                <a:lnTo>
                  <a:pt x="1253430" y="4019"/>
                </a:lnTo>
                <a:lnTo>
                  <a:pt x="1253430" y="100310"/>
                </a:lnTo>
                <a:lnTo>
                  <a:pt x="1245393" y="101799"/>
                </a:lnTo>
                <a:lnTo>
                  <a:pt x="1238349" y="102692"/>
                </a:lnTo>
                <a:lnTo>
                  <a:pt x="1232297" y="102989"/>
                </a:lnTo>
                <a:lnTo>
                  <a:pt x="1243012" y="134689"/>
                </a:lnTo>
                <a:lnTo>
                  <a:pt x="1272154" y="128951"/>
                </a:lnTo>
                <a:lnTo>
                  <a:pt x="1300199" y="123044"/>
                </a:lnTo>
                <a:lnTo>
                  <a:pt x="1327147" y="116970"/>
                </a:lnTo>
                <a:lnTo>
                  <a:pt x="1352997" y="110728"/>
                </a:lnTo>
                <a:lnTo>
                  <a:pt x="1352997" y="94208"/>
                </a:lnTo>
                <a:lnTo>
                  <a:pt x="1284833" y="94208"/>
                </a:lnTo>
                <a:lnTo>
                  <a:pt x="1284833" y="62508"/>
                </a:lnTo>
                <a:lnTo>
                  <a:pt x="1351210" y="62508"/>
                </a:lnTo>
                <a:lnTo>
                  <a:pt x="1351210" y="33933"/>
                </a:lnTo>
                <a:lnTo>
                  <a:pt x="1284833" y="33933"/>
                </a:lnTo>
                <a:lnTo>
                  <a:pt x="1284833" y="4019"/>
                </a:lnTo>
                <a:close/>
              </a:path>
              <a:path w="2715895" h="283845">
                <a:moveTo>
                  <a:pt x="1394519" y="4019"/>
                </a:moveTo>
                <a:lnTo>
                  <a:pt x="1363116" y="4019"/>
                </a:lnTo>
                <a:lnTo>
                  <a:pt x="1363116" y="86320"/>
                </a:lnTo>
                <a:lnTo>
                  <a:pt x="1365246" y="100840"/>
                </a:lnTo>
                <a:lnTo>
                  <a:pt x="1371637" y="111212"/>
                </a:lnTo>
                <a:lnTo>
                  <a:pt x="1382287" y="117435"/>
                </a:lnTo>
                <a:lnTo>
                  <a:pt x="1397198" y="119509"/>
                </a:lnTo>
                <a:lnTo>
                  <a:pt x="1461790" y="119509"/>
                </a:lnTo>
                <a:lnTo>
                  <a:pt x="1494625" y="92906"/>
                </a:lnTo>
                <a:lnTo>
                  <a:pt x="1495310" y="89893"/>
                </a:lnTo>
                <a:lnTo>
                  <a:pt x="1397346" y="89893"/>
                </a:lnTo>
                <a:lnTo>
                  <a:pt x="1394519" y="87561"/>
                </a:lnTo>
                <a:lnTo>
                  <a:pt x="1394519" y="74117"/>
                </a:lnTo>
                <a:lnTo>
                  <a:pt x="1419215" y="64861"/>
                </a:lnTo>
                <a:lnTo>
                  <a:pt x="1441363" y="54955"/>
                </a:lnTo>
                <a:lnTo>
                  <a:pt x="1460962" y="44397"/>
                </a:lnTo>
                <a:lnTo>
                  <a:pt x="1463975" y="42416"/>
                </a:lnTo>
                <a:lnTo>
                  <a:pt x="1394519" y="42416"/>
                </a:lnTo>
                <a:lnTo>
                  <a:pt x="1394519" y="4019"/>
                </a:lnTo>
                <a:close/>
              </a:path>
              <a:path w="2715895" h="283845">
                <a:moveTo>
                  <a:pt x="1352997" y="79028"/>
                </a:moveTo>
                <a:lnTo>
                  <a:pt x="1335453" y="83437"/>
                </a:lnTo>
                <a:lnTo>
                  <a:pt x="1318245" y="87437"/>
                </a:lnTo>
                <a:lnTo>
                  <a:pt x="1301371" y="91027"/>
                </a:lnTo>
                <a:lnTo>
                  <a:pt x="1284833" y="94208"/>
                </a:lnTo>
                <a:lnTo>
                  <a:pt x="1352997" y="94208"/>
                </a:lnTo>
                <a:lnTo>
                  <a:pt x="1352997" y="79028"/>
                </a:lnTo>
                <a:close/>
              </a:path>
              <a:path w="2715895" h="283845">
                <a:moveTo>
                  <a:pt x="1466998" y="59234"/>
                </a:moveTo>
                <a:lnTo>
                  <a:pt x="1454696" y="89893"/>
                </a:lnTo>
                <a:lnTo>
                  <a:pt x="1495310" y="89893"/>
                </a:lnTo>
                <a:lnTo>
                  <a:pt x="1496973" y="82572"/>
                </a:lnTo>
                <a:lnTo>
                  <a:pt x="1498103" y="70396"/>
                </a:lnTo>
                <a:lnTo>
                  <a:pt x="1466998" y="59234"/>
                </a:lnTo>
                <a:close/>
              </a:path>
              <a:path w="2715895" h="283845">
                <a:moveTo>
                  <a:pt x="1454199" y="9823"/>
                </a:moveTo>
                <a:lnTo>
                  <a:pt x="1440535" y="19394"/>
                </a:lnTo>
                <a:lnTo>
                  <a:pt x="1426034" y="28017"/>
                </a:lnTo>
                <a:lnTo>
                  <a:pt x="1410695" y="35691"/>
                </a:lnTo>
                <a:lnTo>
                  <a:pt x="1394519" y="42416"/>
                </a:lnTo>
                <a:lnTo>
                  <a:pt x="1463975" y="42416"/>
                </a:lnTo>
                <a:lnTo>
                  <a:pt x="1478012" y="33188"/>
                </a:lnTo>
                <a:lnTo>
                  <a:pt x="1454199" y="9823"/>
                </a:lnTo>
                <a:close/>
              </a:path>
              <a:path w="2715895" h="283845">
                <a:moveTo>
                  <a:pt x="874811" y="11906"/>
                </a:moveTo>
                <a:lnTo>
                  <a:pt x="623887" y="11906"/>
                </a:lnTo>
                <a:lnTo>
                  <a:pt x="623887" y="278606"/>
                </a:lnTo>
                <a:lnTo>
                  <a:pt x="654397" y="278606"/>
                </a:lnTo>
                <a:lnTo>
                  <a:pt x="654397" y="262831"/>
                </a:lnTo>
                <a:lnTo>
                  <a:pt x="874811" y="262831"/>
                </a:lnTo>
                <a:lnTo>
                  <a:pt x="874811" y="239911"/>
                </a:lnTo>
                <a:lnTo>
                  <a:pt x="654397" y="239911"/>
                </a:lnTo>
                <a:lnTo>
                  <a:pt x="654397" y="34825"/>
                </a:lnTo>
                <a:lnTo>
                  <a:pt x="874811" y="34825"/>
                </a:lnTo>
                <a:lnTo>
                  <a:pt x="874811" y="11906"/>
                </a:lnTo>
                <a:close/>
              </a:path>
              <a:path w="2715895" h="283845">
                <a:moveTo>
                  <a:pt x="874811" y="262831"/>
                </a:moveTo>
                <a:lnTo>
                  <a:pt x="844302" y="262831"/>
                </a:lnTo>
                <a:lnTo>
                  <a:pt x="844302" y="278606"/>
                </a:lnTo>
                <a:lnTo>
                  <a:pt x="874811" y="278606"/>
                </a:lnTo>
                <a:lnTo>
                  <a:pt x="874811" y="262831"/>
                </a:lnTo>
                <a:close/>
              </a:path>
              <a:path w="2715895" h="283845">
                <a:moveTo>
                  <a:pt x="874811" y="34825"/>
                </a:moveTo>
                <a:lnTo>
                  <a:pt x="844302" y="34825"/>
                </a:lnTo>
                <a:lnTo>
                  <a:pt x="844302" y="239911"/>
                </a:lnTo>
                <a:lnTo>
                  <a:pt x="874811" y="239911"/>
                </a:lnTo>
                <a:lnTo>
                  <a:pt x="874811" y="34825"/>
                </a:lnTo>
                <a:close/>
              </a:path>
              <a:path w="2715895" h="283845">
                <a:moveTo>
                  <a:pt x="825996" y="131118"/>
                </a:moveTo>
                <a:lnTo>
                  <a:pt x="671809" y="131118"/>
                </a:lnTo>
                <a:lnTo>
                  <a:pt x="671809" y="230088"/>
                </a:lnTo>
                <a:lnTo>
                  <a:pt x="825996" y="230088"/>
                </a:lnTo>
                <a:lnTo>
                  <a:pt x="825996" y="210592"/>
                </a:lnTo>
                <a:lnTo>
                  <a:pt x="701128" y="210592"/>
                </a:lnTo>
                <a:lnTo>
                  <a:pt x="701128" y="150614"/>
                </a:lnTo>
                <a:lnTo>
                  <a:pt x="825996" y="150614"/>
                </a:lnTo>
                <a:lnTo>
                  <a:pt x="825996" y="131118"/>
                </a:lnTo>
                <a:close/>
              </a:path>
              <a:path w="2715895" h="283845">
                <a:moveTo>
                  <a:pt x="825996" y="150614"/>
                </a:moveTo>
                <a:lnTo>
                  <a:pt x="797123" y="150614"/>
                </a:lnTo>
                <a:lnTo>
                  <a:pt x="797123" y="210592"/>
                </a:lnTo>
                <a:lnTo>
                  <a:pt x="825996" y="210592"/>
                </a:lnTo>
                <a:lnTo>
                  <a:pt x="825996" y="150614"/>
                </a:lnTo>
                <a:close/>
              </a:path>
              <a:path w="2715895" h="283845">
                <a:moveTo>
                  <a:pt x="785216" y="160287"/>
                </a:moveTo>
                <a:lnTo>
                  <a:pt x="714226" y="160287"/>
                </a:lnTo>
                <a:lnTo>
                  <a:pt x="714226" y="200323"/>
                </a:lnTo>
                <a:lnTo>
                  <a:pt x="785216" y="200323"/>
                </a:lnTo>
                <a:lnTo>
                  <a:pt x="785216" y="185291"/>
                </a:lnTo>
                <a:lnTo>
                  <a:pt x="739527" y="185291"/>
                </a:lnTo>
                <a:lnTo>
                  <a:pt x="739527" y="175022"/>
                </a:lnTo>
                <a:lnTo>
                  <a:pt x="785216" y="175022"/>
                </a:lnTo>
                <a:lnTo>
                  <a:pt x="785216" y="160287"/>
                </a:lnTo>
                <a:close/>
              </a:path>
              <a:path w="2715895" h="283845">
                <a:moveTo>
                  <a:pt x="785216" y="175022"/>
                </a:moveTo>
                <a:lnTo>
                  <a:pt x="760214" y="175022"/>
                </a:lnTo>
                <a:lnTo>
                  <a:pt x="760214" y="185291"/>
                </a:lnTo>
                <a:lnTo>
                  <a:pt x="785216" y="185291"/>
                </a:lnTo>
                <a:lnTo>
                  <a:pt x="785216" y="175022"/>
                </a:lnTo>
                <a:close/>
              </a:path>
              <a:path w="2715895" h="283845">
                <a:moveTo>
                  <a:pt x="837307" y="102096"/>
                </a:moveTo>
                <a:lnTo>
                  <a:pt x="660201" y="102096"/>
                </a:lnTo>
                <a:lnTo>
                  <a:pt x="660201" y="121593"/>
                </a:lnTo>
                <a:lnTo>
                  <a:pt x="837307" y="121593"/>
                </a:lnTo>
                <a:lnTo>
                  <a:pt x="837307" y="102096"/>
                </a:lnTo>
                <a:close/>
              </a:path>
              <a:path w="2715895" h="283845">
                <a:moveTo>
                  <a:pt x="763191" y="92720"/>
                </a:moveTo>
                <a:lnTo>
                  <a:pt x="734317" y="92720"/>
                </a:lnTo>
                <a:lnTo>
                  <a:pt x="734317" y="102096"/>
                </a:lnTo>
                <a:lnTo>
                  <a:pt x="763191" y="102096"/>
                </a:lnTo>
                <a:lnTo>
                  <a:pt x="763191" y="92720"/>
                </a:lnTo>
                <a:close/>
              </a:path>
              <a:path w="2715895" h="283845">
                <a:moveTo>
                  <a:pt x="819001" y="42416"/>
                </a:moveTo>
                <a:lnTo>
                  <a:pt x="678507" y="42416"/>
                </a:lnTo>
                <a:lnTo>
                  <a:pt x="678507" y="92720"/>
                </a:lnTo>
                <a:lnTo>
                  <a:pt x="819001" y="92720"/>
                </a:lnTo>
                <a:lnTo>
                  <a:pt x="819001" y="73224"/>
                </a:lnTo>
                <a:lnTo>
                  <a:pt x="707826" y="73224"/>
                </a:lnTo>
                <a:lnTo>
                  <a:pt x="707826" y="61912"/>
                </a:lnTo>
                <a:lnTo>
                  <a:pt x="819001" y="61912"/>
                </a:lnTo>
                <a:lnTo>
                  <a:pt x="819001" y="42416"/>
                </a:lnTo>
                <a:close/>
              </a:path>
              <a:path w="2715895" h="283845">
                <a:moveTo>
                  <a:pt x="819001" y="61912"/>
                </a:moveTo>
                <a:lnTo>
                  <a:pt x="789830" y="61912"/>
                </a:lnTo>
                <a:lnTo>
                  <a:pt x="789830" y="73224"/>
                </a:lnTo>
                <a:lnTo>
                  <a:pt x="819001" y="73224"/>
                </a:lnTo>
                <a:lnTo>
                  <a:pt x="819001" y="61912"/>
                </a:lnTo>
                <a:close/>
              </a:path>
              <a:path w="2715895" h="283845">
                <a:moveTo>
                  <a:pt x="1756618" y="149125"/>
                </a:moveTo>
                <a:lnTo>
                  <a:pt x="1588889" y="149125"/>
                </a:lnTo>
                <a:lnTo>
                  <a:pt x="1588889" y="278606"/>
                </a:lnTo>
                <a:lnTo>
                  <a:pt x="1619994" y="278606"/>
                </a:lnTo>
                <a:lnTo>
                  <a:pt x="1619994" y="221903"/>
                </a:lnTo>
                <a:lnTo>
                  <a:pt x="1756618" y="221903"/>
                </a:lnTo>
                <a:lnTo>
                  <a:pt x="1756618" y="193625"/>
                </a:lnTo>
                <a:lnTo>
                  <a:pt x="1619994" y="193625"/>
                </a:lnTo>
                <a:lnTo>
                  <a:pt x="1619994" y="171599"/>
                </a:lnTo>
                <a:lnTo>
                  <a:pt x="1756618" y="171599"/>
                </a:lnTo>
                <a:lnTo>
                  <a:pt x="1756618" y="149125"/>
                </a:lnTo>
                <a:close/>
              </a:path>
              <a:path w="2715895" h="283845">
                <a:moveTo>
                  <a:pt x="1687413" y="246905"/>
                </a:moveTo>
                <a:lnTo>
                  <a:pt x="1695897" y="278606"/>
                </a:lnTo>
                <a:lnTo>
                  <a:pt x="1725513" y="278606"/>
                </a:lnTo>
                <a:lnTo>
                  <a:pt x="1739121" y="276569"/>
                </a:lnTo>
                <a:lnTo>
                  <a:pt x="1748842" y="270458"/>
                </a:lnTo>
                <a:lnTo>
                  <a:pt x="1754674" y="260272"/>
                </a:lnTo>
                <a:lnTo>
                  <a:pt x="1756374" y="247799"/>
                </a:lnTo>
                <a:lnTo>
                  <a:pt x="1701849" y="247799"/>
                </a:lnTo>
                <a:lnTo>
                  <a:pt x="1694755" y="247501"/>
                </a:lnTo>
                <a:lnTo>
                  <a:pt x="1687413" y="246905"/>
                </a:lnTo>
                <a:close/>
              </a:path>
              <a:path w="2715895" h="283845">
                <a:moveTo>
                  <a:pt x="1756618" y="221903"/>
                </a:moveTo>
                <a:lnTo>
                  <a:pt x="1725216" y="221903"/>
                </a:lnTo>
                <a:lnTo>
                  <a:pt x="1725216" y="244872"/>
                </a:lnTo>
                <a:lnTo>
                  <a:pt x="1722239" y="247799"/>
                </a:lnTo>
                <a:lnTo>
                  <a:pt x="1756374" y="247799"/>
                </a:lnTo>
                <a:lnTo>
                  <a:pt x="1756496" y="246905"/>
                </a:lnTo>
                <a:lnTo>
                  <a:pt x="1756618" y="221903"/>
                </a:lnTo>
                <a:close/>
              </a:path>
              <a:path w="2715895" h="283845">
                <a:moveTo>
                  <a:pt x="1631603" y="68014"/>
                </a:moveTo>
                <a:lnTo>
                  <a:pt x="1598115" y="68014"/>
                </a:lnTo>
                <a:lnTo>
                  <a:pt x="1583577" y="99706"/>
                </a:lnTo>
                <a:lnTo>
                  <a:pt x="1565560" y="128402"/>
                </a:lnTo>
                <a:lnTo>
                  <a:pt x="1544064" y="154102"/>
                </a:lnTo>
                <a:lnTo>
                  <a:pt x="1519088" y="176808"/>
                </a:lnTo>
                <a:lnTo>
                  <a:pt x="1542602" y="199132"/>
                </a:lnTo>
                <a:lnTo>
                  <a:pt x="1555262" y="187914"/>
                </a:lnTo>
                <a:lnTo>
                  <a:pt x="1567197" y="175840"/>
                </a:lnTo>
                <a:lnTo>
                  <a:pt x="1578406" y="162911"/>
                </a:lnTo>
                <a:lnTo>
                  <a:pt x="1588889" y="149125"/>
                </a:lnTo>
                <a:lnTo>
                  <a:pt x="1756618" y="149125"/>
                </a:lnTo>
                <a:lnTo>
                  <a:pt x="1756618" y="143322"/>
                </a:lnTo>
                <a:lnTo>
                  <a:pt x="1619994" y="143322"/>
                </a:lnTo>
                <a:lnTo>
                  <a:pt x="1619994" y="121593"/>
                </a:lnTo>
                <a:lnTo>
                  <a:pt x="1756618" y="121593"/>
                </a:lnTo>
                <a:lnTo>
                  <a:pt x="1756618" y="93315"/>
                </a:lnTo>
                <a:lnTo>
                  <a:pt x="1620887" y="93315"/>
                </a:lnTo>
                <a:lnTo>
                  <a:pt x="1623956" y="86823"/>
                </a:lnTo>
                <a:lnTo>
                  <a:pt x="1626765" y="80441"/>
                </a:lnTo>
                <a:lnTo>
                  <a:pt x="1629314" y="74172"/>
                </a:lnTo>
                <a:lnTo>
                  <a:pt x="1631603" y="68014"/>
                </a:lnTo>
                <a:close/>
              </a:path>
              <a:path w="2715895" h="283845">
                <a:moveTo>
                  <a:pt x="1756618" y="171599"/>
                </a:moveTo>
                <a:lnTo>
                  <a:pt x="1725216" y="171599"/>
                </a:lnTo>
                <a:lnTo>
                  <a:pt x="1725216" y="193625"/>
                </a:lnTo>
                <a:lnTo>
                  <a:pt x="1756618" y="193625"/>
                </a:lnTo>
                <a:lnTo>
                  <a:pt x="1756618" y="171599"/>
                </a:lnTo>
                <a:close/>
              </a:path>
              <a:path w="2715895" h="283845">
                <a:moveTo>
                  <a:pt x="1756618" y="121593"/>
                </a:moveTo>
                <a:lnTo>
                  <a:pt x="1725216" y="121593"/>
                </a:lnTo>
                <a:lnTo>
                  <a:pt x="1725216" y="143322"/>
                </a:lnTo>
                <a:lnTo>
                  <a:pt x="1756618" y="143322"/>
                </a:lnTo>
                <a:lnTo>
                  <a:pt x="1756618" y="121593"/>
                </a:lnTo>
                <a:close/>
              </a:path>
              <a:path w="2715895" h="283845">
                <a:moveTo>
                  <a:pt x="1796503" y="39588"/>
                </a:moveTo>
                <a:lnTo>
                  <a:pt x="1532335" y="39588"/>
                </a:lnTo>
                <a:lnTo>
                  <a:pt x="1532335" y="68014"/>
                </a:lnTo>
                <a:lnTo>
                  <a:pt x="1796503" y="68014"/>
                </a:lnTo>
                <a:lnTo>
                  <a:pt x="1796503" y="39588"/>
                </a:lnTo>
                <a:close/>
              </a:path>
              <a:path w="2715895" h="283845">
                <a:moveTo>
                  <a:pt x="1616124" y="595"/>
                </a:moveTo>
                <a:lnTo>
                  <a:pt x="1614245" y="11013"/>
                </a:lnTo>
                <a:lnTo>
                  <a:pt x="1612180" y="20985"/>
                </a:lnTo>
                <a:lnTo>
                  <a:pt x="1609929" y="30509"/>
                </a:lnTo>
                <a:lnTo>
                  <a:pt x="1607492" y="39588"/>
                </a:lnTo>
                <a:lnTo>
                  <a:pt x="1641128" y="39588"/>
                </a:lnTo>
                <a:lnTo>
                  <a:pt x="1643332" y="31765"/>
                </a:lnTo>
                <a:lnTo>
                  <a:pt x="1645480" y="23627"/>
                </a:lnTo>
                <a:lnTo>
                  <a:pt x="1647573" y="15172"/>
                </a:lnTo>
                <a:lnTo>
                  <a:pt x="1649610" y="6400"/>
                </a:lnTo>
                <a:lnTo>
                  <a:pt x="1616124" y="595"/>
                </a:lnTo>
                <a:close/>
              </a:path>
              <a:path w="2715895" h="283845">
                <a:moveTo>
                  <a:pt x="537418" y="149125"/>
                </a:moveTo>
                <a:lnTo>
                  <a:pt x="369689" y="149125"/>
                </a:lnTo>
                <a:lnTo>
                  <a:pt x="369689" y="278606"/>
                </a:lnTo>
                <a:lnTo>
                  <a:pt x="400794" y="278606"/>
                </a:lnTo>
                <a:lnTo>
                  <a:pt x="400794" y="221903"/>
                </a:lnTo>
                <a:lnTo>
                  <a:pt x="537418" y="221903"/>
                </a:lnTo>
                <a:lnTo>
                  <a:pt x="537418" y="193625"/>
                </a:lnTo>
                <a:lnTo>
                  <a:pt x="400794" y="193625"/>
                </a:lnTo>
                <a:lnTo>
                  <a:pt x="400794" y="171599"/>
                </a:lnTo>
                <a:lnTo>
                  <a:pt x="537418" y="171599"/>
                </a:lnTo>
                <a:lnTo>
                  <a:pt x="537418" y="149125"/>
                </a:lnTo>
                <a:close/>
              </a:path>
              <a:path w="2715895" h="283845">
                <a:moveTo>
                  <a:pt x="468213" y="246905"/>
                </a:moveTo>
                <a:lnTo>
                  <a:pt x="476697" y="278606"/>
                </a:lnTo>
                <a:lnTo>
                  <a:pt x="506313" y="278606"/>
                </a:lnTo>
                <a:lnTo>
                  <a:pt x="519921" y="276569"/>
                </a:lnTo>
                <a:lnTo>
                  <a:pt x="529642" y="270458"/>
                </a:lnTo>
                <a:lnTo>
                  <a:pt x="535474" y="260272"/>
                </a:lnTo>
                <a:lnTo>
                  <a:pt x="537174" y="247799"/>
                </a:lnTo>
                <a:lnTo>
                  <a:pt x="482649" y="247799"/>
                </a:lnTo>
                <a:lnTo>
                  <a:pt x="475555" y="247501"/>
                </a:lnTo>
                <a:lnTo>
                  <a:pt x="468213" y="246905"/>
                </a:lnTo>
                <a:close/>
              </a:path>
              <a:path w="2715895" h="283845">
                <a:moveTo>
                  <a:pt x="537418" y="221903"/>
                </a:moveTo>
                <a:lnTo>
                  <a:pt x="506016" y="221903"/>
                </a:lnTo>
                <a:lnTo>
                  <a:pt x="506016" y="244872"/>
                </a:lnTo>
                <a:lnTo>
                  <a:pt x="503039" y="247799"/>
                </a:lnTo>
                <a:lnTo>
                  <a:pt x="537174" y="247799"/>
                </a:lnTo>
                <a:lnTo>
                  <a:pt x="537296" y="246905"/>
                </a:lnTo>
                <a:lnTo>
                  <a:pt x="537418" y="221903"/>
                </a:lnTo>
                <a:close/>
              </a:path>
              <a:path w="2715895" h="283845">
                <a:moveTo>
                  <a:pt x="412403" y="68014"/>
                </a:moveTo>
                <a:lnTo>
                  <a:pt x="378915" y="68014"/>
                </a:lnTo>
                <a:lnTo>
                  <a:pt x="364377" y="99706"/>
                </a:lnTo>
                <a:lnTo>
                  <a:pt x="346360" y="128402"/>
                </a:lnTo>
                <a:lnTo>
                  <a:pt x="324864" y="154102"/>
                </a:lnTo>
                <a:lnTo>
                  <a:pt x="299888" y="176808"/>
                </a:lnTo>
                <a:lnTo>
                  <a:pt x="323404" y="199132"/>
                </a:lnTo>
                <a:lnTo>
                  <a:pt x="336063" y="187914"/>
                </a:lnTo>
                <a:lnTo>
                  <a:pt x="347997" y="175840"/>
                </a:lnTo>
                <a:lnTo>
                  <a:pt x="359206" y="162911"/>
                </a:lnTo>
                <a:lnTo>
                  <a:pt x="369689" y="149125"/>
                </a:lnTo>
                <a:lnTo>
                  <a:pt x="537418" y="149125"/>
                </a:lnTo>
                <a:lnTo>
                  <a:pt x="537418" y="143322"/>
                </a:lnTo>
                <a:lnTo>
                  <a:pt x="400794" y="143322"/>
                </a:lnTo>
                <a:lnTo>
                  <a:pt x="400794" y="121593"/>
                </a:lnTo>
                <a:lnTo>
                  <a:pt x="537418" y="121593"/>
                </a:lnTo>
                <a:lnTo>
                  <a:pt x="537418" y="93315"/>
                </a:lnTo>
                <a:lnTo>
                  <a:pt x="401687" y="93315"/>
                </a:lnTo>
                <a:lnTo>
                  <a:pt x="404756" y="86823"/>
                </a:lnTo>
                <a:lnTo>
                  <a:pt x="407566" y="80441"/>
                </a:lnTo>
                <a:lnTo>
                  <a:pt x="410114" y="74172"/>
                </a:lnTo>
                <a:lnTo>
                  <a:pt x="412403" y="68014"/>
                </a:lnTo>
                <a:close/>
              </a:path>
              <a:path w="2715895" h="283845">
                <a:moveTo>
                  <a:pt x="537418" y="171599"/>
                </a:moveTo>
                <a:lnTo>
                  <a:pt x="506016" y="171599"/>
                </a:lnTo>
                <a:lnTo>
                  <a:pt x="506016" y="193625"/>
                </a:lnTo>
                <a:lnTo>
                  <a:pt x="537418" y="193625"/>
                </a:lnTo>
                <a:lnTo>
                  <a:pt x="537418" y="171599"/>
                </a:lnTo>
                <a:close/>
              </a:path>
              <a:path w="2715895" h="283845">
                <a:moveTo>
                  <a:pt x="537418" y="121593"/>
                </a:moveTo>
                <a:lnTo>
                  <a:pt x="506016" y="121593"/>
                </a:lnTo>
                <a:lnTo>
                  <a:pt x="506016" y="143322"/>
                </a:lnTo>
                <a:lnTo>
                  <a:pt x="537418" y="143322"/>
                </a:lnTo>
                <a:lnTo>
                  <a:pt x="537418" y="121593"/>
                </a:lnTo>
                <a:close/>
              </a:path>
              <a:path w="2715895" h="283845">
                <a:moveTo>
                  <a:pt x="577303" y="39588"/>
                </a:moveTo>
                <a:lnTo>
                  <a:pt x="313135" y="39588"/>
                </a:lnTo>
                <a:lnTo>
                  <a:pt x="313135" y="68014"/>
                </a:lnTo>
                <a:lnTo>
                  <a:pt x="577303" y="68014"/>
                </a:lnTo>
                <a:lnTo>
                  <a:pt x="577303" y="39588"/>
                </a:lnTo>
                <a:close/>
              </a:path>
              <a:path w="2715895" h="283845">
                <a:moveTo>
                  <a:pt x="396924" y="595"/>
                </a:moveTo>
                <a:lnTo>
                  <a:pt x="395045" y="11013"/>
                </a:lnTo>
                <a:lnTo>
                  <a:pt x="392980" y="20985"/>
                </a:lnTo>
                <a:lnTo>
                  <a:pt x="390729" y="30509"/>
                </a:lnTo>
                <a:lnTo>
                  <a:pt x="388292" y="39588"/>
                </a:lnTo>
                <a:lnTo>
                  <a:pt x="421928" y="39588"/>
                </a:lnTo>
                <a:lnTo>
                  <a:pt x="424132" y="31765"/>
                </a:lnTo>
                <a:lnTo>
                  <a:pt x="426280" y="23627"/>
                </a:lnTo>
                <a:lnTo>
                  <a:pt x="428373" y="15172"/>
                </a:lnTo>
                <a:lnTo>
                  <a:pt x="430410" y="6400"/>
                </a:lnTo>
                <a:lnTo>
                  <a:pt x="396924" y="595"/>
                </a:lnTo>
                <a:close/>
              </a:path>
              <a:path w="2715895" h="283845">
                <a:moveTo>
                  <a:pt x="123229" y="0"/>
                </a:moveTo>
                <a:lnTo>
                  <a:pt x="100468" y="9516"/>
                </a:lnTo>
                <a:lnTo>
                  <a:pt x="77130" y="17525"/>
                </a:lnTo>
                <a:lnTo>
                  <a:pt x="53215" y="24027"/>
                </a:lnTo>
                <a:lnTo>
                  <a:pt x="28723" y="29022"/>
                </a:lnTo>
                <a:lnTo>
                  <a:pt x="28619" y="155228"/>
                </a:lnTo>
                <a:lnTo>
                  <a:pt x="24831" y="202672"/>
                </a:lnTo>
                <a:lnTo>
                  <a:pt x="12892" y="241716"/>
                </a:lnTo>
                <a:lnTo>
                  <a:pt x="0" y="265807"/>
                </a:lnTo>
                <a:lnTo>
                  <a:pt x="27830" y="282030"/>
                </a:lnTo>
                <a:lnTo>
                  <a:pt x="40351" y="256924"/>
                </a:lnTo>
                <a:lnTo>
                  <a:pt x="49634" y="231018"/>
                </a:lnTo>
                <a:lnTo>
                  <a:pt x="55680" y="204313"/>
                </a:lnTo>
                <a:lnTo>
                  <a:pt x="58489" y="176808"/>
                </a:lnTo>
                <a:lnTo>
                  <a:pt x="132308" y="176808"/>
                </a:lnTo>
                <a:lnTo>
                  <a:pt x="132308" y="145406"/>
                </a:lnTo>
                <a:lnTo>
                  <a:pt x="59234" y="145406"/>
                </a:lnTo>
                <a:lnTo>
                  <a:pt x="59234" y="104626"/>
                </a:lnTo>
                <a:lnTo>
                  <a:pt x="132308" y="104626"/>
                </a:lnTo>
                <a:lnTo>
                  <a:pt x="132308" y="73224"/>
                </a:lnTo>
                <a:lnTo>
                  <a:pt x="59234" y="73224"/>
                </a:lnTo>
                <a:lnTo>
                  <a:pt x="59234" y="51197"/>
                </a:lnTo>
                <a:lnTo>
                  <a:pt x="82386" y="46416"/>
                </a:lnTo>
                <a:lnTo>
                  <a:pt x="104366" y="40407"/>
                </a:lnTo>
                <a:lnTo>
                  <a:pt x="125174" y="33170"/>
                </a:lnTo>
                <a:lnTo>
                  <a:pt x="144810" y="24706"/>
                </a:lnTo>
                <a:lnTo>
                  <a:pt x="123229" y="0"/>
                </a:lnTo>
                <a:close/>
              </a:path>
              <a:path w="2715895" h="283845">
                <a:moveTo>
                  <a:pt x="250031" y="298"/>
                </a:moveTo>
                <a:lnTo>
                  <a:pt x="227502" y="11256"/>
                </a:lnTo>
                <a:lnTo>
                  <a:pt x="203522" y="20613"/>
                </a:lnTo>
                <a:lnTo>
                  <a:pt x="178091" y="28371"/>
                </a:lnTo>
                <a:lnTo>
                  <a:pt x="151210" y="34528"/>
                </a:lnTo>
                <a:lnTo>
                  <a:pt x="151210" y="155228"/>
                </a:lnTo>
                <a:lnTo>
                  <a:pt x="143675" y="197407"/>
                </a:lnTo>
                <a:lnTo>
                  <a:pt x="118169" y="233158"/>
                </a:lnTo>
                <a:lnTo>
                  <a:pt x="86022" y="260300"/>
                </a:lnTo>
                <a:lnTo>
                  <a:pt x="111918" y="281731"/>
                </a:lnTo>
                <a:lnTo>
                  <a:pt x="142456" y="254905"/>
                </a:lnTo>
                <a:lnTo>
                  <a:pt x="164269" y="224879"/>
                </a:lnTo>
                <a:lnTo>
                  <a:pt x="177356" y="191654"/>
                </a:lnTo>
                <a:lnTo>
                  <a:pt x="181719" y="155228"/>
                </a:lnTo>
                <a:lnTo>
                  <a:pt x="181719" y="127397"/>
                </a:lnTo>
                <a:lnTo>
                  <a:pt x="274587" y="127397"/>
                </a:lnTo>
                <a:lnTo>
                  <a:pt x="274587" y="95697"/>
                </a:lnTo>
                <a:lnTo>
                  <a:pt x="181719" y="95697"/>
                </a:lnTo>
                <a:lnTo>
                  <a:pt x="181719" y="56704"/>
                </a:lnTo>
                <a:lnTo>
                  <a:pt x="203867" y="50499"/>
                </a:lnTo>
                <a:lnTo>
                  <a:pt x="225661" y="43346"/>
                </a:lnTo>
                <a:lnTo>
                  <a:pt x="247101" y="35244"/>
                </a:lnTo>
                <a:lnTo>
                  <a:pt x="268188" y="26193"/>
                </a:lnTo>
                <a:lnTo>
                  <a:pt x="250031" y="298"/>
                </a:lnTo>
                <a:close/>
              </a:path>
              <a:path w="2715895" h="283845">
                <a:moveTo>
                  <a:pt x="241697" y="127397"/>
                </a:moveTo>
                <a:lnTo>
                  <a:pt x="211187" y="127397"/>
                </a:lnTo>
                <a:lnTo>
                  <a:pt x="211187" y="278904"/>
                </a:lnTo>
                <a:lnTo>
                  <a:pt x="241697" y="278904"/>
                </a:lnTo>
                <a:lnTo>
                  <a:pt x="241697" y="127397"/>
                </a:lnTo>
                <a:close/>
              </a:path>
              <a:path w="2715895" h="283845">
                <a:moveTo>
                  <a:pt x="132308" y="104626"/>
                </a:moveTo>
                <a:lnTo>
                  <a:pt x="101500" y="104626"/>
                </a:lnTo>
                <a:lnTo>
                  <a:pt x="101500" y="145406"/>
                </a:lnTo>
                <a:lnTo>
                  <a:pt x="132308" y="145406"/>
                </a:lnTo>
                <a:lnTo>
                  <a:pt x="132308" y="104626"/>
                </a:lnTo>
                <a:close/>
              </a:path>
              <a:path w="2715895" h="283845">
                <a:moveTo>
                  <a:pt x="998487" y="13394"/>
                </a:moveTo>
                <a:lnTo>
                  <a:pt x="966490" y="13394"/>
                </a:lnTo>
                <a:lnTo>
                  <a:pt x="966465" y="154931"/>
                </a:lnTo>
                <a:lnTo>
                  <a:pt x="965760" y="171724"/>
                </a:lnTo>
                <a:lnTo>
                  <a:pt x="954806" y="214684"/>
                </a:lnTo>
                <a:lnTo>
                  <a:pt x="928199" y="250194"/>
                </a:lnTo>
                <a:lnTo>
                  <a:pt x="915292" y="261788"/>
                </a:lnTo>
                <a:lnTo>
                  <a:pt x="939998" y="283220"/>
                </a:lnTo>
                <a:lnTo>
                  <a:pt x="962183" y="261891"/>
                </a:lnTo>
                <a:lnTo>
                  <a:pt x="979028" y="238683"/>
                </a:lnTo>
                <a:lnTo>
                  <a:pt x="990535" y="213596"/>
                </a:lnTo>
                <a:lnTo>
                  <a:pt x="996702" y="186631"/>
                </a:lnTo>
                <a:lnTo>
                  <a:pt x="1133623" y="186631"/>
                </a:lnTo>
                <a:lnTo>
                  <a:pt x="1133623" y="154931"/>
                </a:lnTo>
                <a:lnTo>
                  <a:pt x="998487" y="154931"/>
                </a:lnTo>
                <a:lnTo>
                  <a:pt x="998487" y="109091"/>
                </a:lnTo>
                <a:lnTo>
                  <a:pt x="1186309" y="109091"/>
                </a:lnTo>
                <a:lnTo>
                  <a:pt x="1186309" y="77391"/>
                </a:lnTo>
                <a:lnTo>
                  <a:pt x="998487" y="77391"/>
                </a:lnTo>
                <a:lnTo>
                  <a:pt x="998487" y="13394"/>
                </a:lnTo>
                <a:close/>
              </a:path>
              <a:path w="2715895" h="283845">
                <a:moveTo>
                  <a:pt x="1133623" y="186631"/>
                </a:moveTo>
                <a:lnTo>
                  <a:pt x="1101625" y="186631"/>
                </a:lnTo>
                <a:lnTo>
                  <a:pt x="1101625" y="279500"/>
                </a:lnTo>
                <a:lnTo>
                  <a:pt x="1133623" y="279500"/>
                </a:lnTo>
                <a:lnTo>
                  <a:pt x="1133623" y="186631"/>
                </a:lnTo>
                <a:close/>
              </a:path>
              <a:path w="2715895" h="283845">
                <a:moveTo>
                  <a:pt x="1099393" y="3423"/>
                </a:moveTo>
                <a:lnTo>
                  <a:pt x="1067395" y="3423"/>
                </a:lnTo>
                <a:lnTo>
                  <a:pt x="1067395" y="77391"/>
                </a:lnTo>
                <a:lnTo>
                  <a:pt x="1099393" y="77391"/>
                </a:lnTo>
                <a:lnTo>
                  <a:pt x="1099393" y="3423"/>
                </a:lnTo>
                <a:close/>
              </a:path>
              <a:path w="2715895" h="283845">
                <a:moveTo>
                  <a:pt x="2305794" y="72925"/>
                </a:moveTo>
                <a:lnTo>
                  <a:pt x="2273796" y="72925"/>
                </a:lnTo>
                <a:lnTo>
                  <a:pt x="2273796" y="279201"/>
                </a:lnTo>
                <a:lnTo>
                  <a:pt x="2305794" y="279201"/>
                </a:lnTo>
                <a:lnTo>
                  <a:pt x="2305794" y="205531"/>
                </a:lnTo>
                <a:lnTo>
                  <a:pt x="2392114" y="205531"/>
                </a:lnTo>
                <a:lnTo>
                  <a:pt x="2392114" y="174426"/>
                </a:lnTo>
                <a:lnTo>
                  <a:pt x="2305794" y="174426"/>
                </a:lnTo>
                <a:lnTo>
                  <a:pt x="2305794" y="141089"/>
                </a:lnTo>
                <a:lnTo>
                  <a:pt x="2392114" y="141089"/>
                </a:lnTo>
                <a:lnTo>
                  <a:pt x="2392114" y="110133"/>
                </a:lnTo>
                <a:lnTo>
                  <a:pt x="2305794" y="110133"/>
                </a:lnTo>
                <a:lnTo>
                  <a:pt x="2305794" y="72925"/>
                </a:lnTo>
                <a:close/>
              </a:path>
              <a:path w="2715895" h="283845">
                <a:moveTo>
                  <a:pt x="2204590" y="136326"/>
                </a:moveTo>
                <a:lnTo>
                  <a:pt x="2172592" y="136326"/>
                </a:lnTo>
                <a:lnTo>
                  <a:pt x="2172592" y="278904"/>
                </a:lnTo>
                <a:lnTo>
                  <a:pt x="2204590" y="278904"/>
                </a:lnTo>
                <a:lnTo>
                  <a:pt x="2204590" y="136326"/>
                </a:lnTo>
                <a:close/>
              </a:path>
              <a:path w="2715895" h="283845">
                <a:moveTo>
                  <a:pt x="2201316" y="894"/>
                </a:moveTo>
                <a:lnTo>
                  <a:pt x="2187531" y="42156"/>
                </a:lnTo>
                <a:lnTo>
                  <a:pt x="2170881" y="78879"/>
                </a:lnTo>
                <a:lnTo>
                  <a:pt x="2151366" y="111063"/>
                </a:lnTo>
                <a:lnTo>
                  <a:pt x="2128986" y="138708"/>
                </a:lnTo>
                <a:lnTo>
                  <a:pt x="2150120" y="165794"/>
                </a:lnTo>
                <a:lnTo>
                  <a:pt x="2156324" y="158650"/>
                </a:lnTo>
                <a:lnTo>
                  <a:pt x="2162138" y="151358"/>
                </a:lnTo>
                <a:lnTo>
                  <a:pt x="2167560" y="143917"/>
                </a:lnTo>
                <a:lnTo>
                  <a:pt x="2172592" y="136326"/>
                </a:lnTo>
                <a:lnTo>
                  <a:pt x="2204590" y="136326"/>
                </a:lnTo>
                <a:lnTo>
                  <a:pt x="2204590" y="81706"/>
                </a:lnTo>
                <a:lnTo>
                  <a:pt x="2215603" y="57448"/>
                </a:lnTo>
                <a:lnTo>
                  <a:pt x="2220654" y="45179"/>
                </a:lnTo>
                <a:lnTo>
                  <a:pt x="2224959" y="33923"/>
                </a:lnTo>
                <a:lnTo>
                  <a:pt x="2228468" y="23822"/>
                </a:lnTo>
                <a:lnTo>
                  <a:pt x="2231231" y="14734"/>
                </a:lnTo>
                <a:lnTo>
                  <a:pt x="2201316" y="894"/>
                </a:lnTo>
                <a:close/>
              </a:path>
              <a:path w="2715895" h="283845">
                <a:moveTo>
                  <a:pt x="2263228" y="1935"/>
                </a:moveTo>
                <a:lnTo>
                  <a:pt x="2253620" y="32073"/>
                </a:lnTo>
                <a:lnTo>
                  <a:pt x="2241165" y="59829"/>
                </a:lnTo>
                <a:lnTo>
                  <a:pt x="2225863" y="85204"/>
                </a:lnTo>
                <a:lnTo>
                  <a:pt x="2207715" y="108198"/>
                </a:lnTo>
                <a:lnTo>
                  <a:pt x="2228998" y="132308"/>
                </a:lnTo>
                <a:lnTo>
                  <a:pt x="2240244" y="119891"/>
                </a:lnTo>
                <a:lnTo>
                  <a:pt x="2250913" y="105854"/>
                </a:lnTo>
                <a:lnTo>
                  <a:pt x="2261005" y="90199"/>
                </a:lnTo>
                <a:lnTo>
                  <a:pt x="2270521" y="72925"/>
                </a:lnTo>
                <a:lnTo>
                  <a:pt x="2409825" y="72925"/>
                </a:lnTo>
                <a:lnTo>
                  <a:pt x="2409825" y="41821"/>
                </a:lnTo>
                <a:lnTo>
                  <a:pt x="2282725" y="41821"/>
                </a:lnTo>
                <a:lnTo>
                  <a:pt x="2286148" y="33923"/>
                </a:lnTo>
                <a:lnTo>
                  <a:pt x="2289274" y="25859"/>
                </a:lnTo>
                <a:lnTo>
                  <a:pt x="2292102" y="17627"/>
                </a:lnTo>
                <a:lnTo>
                  <a:pt x="2294632" y="9227"/>
                </a:lnTo>
                <a:lnTo>
                  <a:pt x="2263228" y="193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135863" y="4126831"/>
            <a:ext cx="39370" cy="10795"/>
          </a:xfrm>
          <a:custGeom>
            <a:avLst/>
            <a:gdLst/>
            <a:ahLst/>
            <a:cxnLst/>
            <a:rect l="l" t="t" r="r" b="b"/>
            <a:pathLst>
              <a:path w="39370" h="10795">
                <a:moveTo>
                  <a:pt x="0" y="0"/>
                </a:moveTo>
                <a:lnTo>
                  <a:pt x="0" y="10269"/>
                </a:lnTo>
                <a:lnTo>
                  <a:pt x="38992" y="10269"/>
                </a:lnTo>
                <a:lnTo>
                  <a:pt x="3899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469313" y="4128915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0" y="0"/>
                </a:moveTo>
                <a:lnTo>
                  <a:pt x="119260" y="0"/>
                </a:lnTo>
              </a:path>
            </a:pathLst>
          </a:custGeom>
          <a:ln w="254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848997" y="4120804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678" y="0"/>
                </a:lnTo>
              </a:path>
            </a:pathLst>
          </a:custGeom>
          <a:ln w="307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135863" y="4094833"/>
            <a:ext cx="39370" cy="10160"/>
          </a:xfrm>
          <a:custGeom>
            <a:avLst/>
            <a:gdLst/>
            <a:ahLst/>
            <a:cxnLst/>
            <a:rect l="l" t="t" r="r" b="b"/>
            <a:pathLst>
              <a:path w="39370" h="10160">
                <a:moveTo>
                  <a:pt x="0" y="0"/>
                </a:moveTo>
                <a:lnTo>
                  <a:pt x="0" y="9971"/>
                </a:lnTo>
                <a:lnTo>
                  <a:pt x="38992" y="9971"/>
                </a:lnTo>
                <a:lnTo>
                  <a:pt x="38992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469313" y="4091559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0" y="0"/>
                </a:moveTo>
                <a:lnTo>
                  <a:pt x="119260" y="0"/>
                </a:lnTo>
              </a:path>
            </a:pathLst>
          </a:custGeom>
          <a:ln w="252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295158" y="4071021"/>
            <a:ext cx="20955" cy="10795"/>
          </a:xfrm>
          <a:custGeom>
            <a:avLst/>
            <a:gdLst/>
            <a:ahLst/>
            <a:cxnLst/>
            <a:rect l="l" t="t" r="r" b="b"/>
            <a:pathLst>
              <a:path w="20954" h="10795">
                <a:moveTo>
                  <a:pt x="0" y="0"/>
                </a:moveTo>
                <a:lnTo>
                  <a:pt x="0" y="10269"/>
                </a:lnTo>
                <a:lnTo>
                  <a:pt x="20687" y="10269"/>
                </a:lnTo>
                <a:lnTo>
                  <a:pt x="2068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169275" y="4078611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7920" y="0"/>
                </a:lnTo>
              </a:path>
            </a:pathLst>
          </a:custGeom>
          <a:ln w="347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950075" y="4078611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7921" y="0"/>
                </a:lnTo>
              </a:path>
            </a:pathLst>
          </a:custGeom>
          <a:ln w="347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848997" y="4074965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29678" y="0"/>
                </a:lnTo>
              </a:path>
            </a:pathLst>
          </a:custGeom>
          <a:ln w="304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135863" y="4062835"/>
            <a:ext cx="39370" cy="10160"/>
          </a:xfrm>
          <a:custGeom>
            <a:avLst/>
            <a:gdLst/>
            <a:ahLst/>
            <a:cxnLst/>
            <a:rect l="l" t="t" r="r" b="b"/>
            <a:pathLst>
              <a:path w="39370" h="10160">
                <a:moveTo>
                  <a:pt x="0" y="0"/>
                </a:moveTo>
                <a:lnTo>
                  <a:pt x="0" y="9971"/>
                </a:lnTo>
                <a:lnTo>
                  <a:pt x="38992" y="9971"/>
                </a:lnTo>
                <a:lnTo>
                  <a:pt x="3899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269857" y="4056287"/>
            <a:ext cx="71120" cy="40640"/>
          </a:xfrm>
          <a:custGeom>
            <a:avLst/>
            <a:gdLst/>
            <a:ahLst/>
            <a:cxnLst/>
            <a:rect l="l" t="t" r="r" b="b"/>
            <a:pathLst>
              <a:path w="71120" h="40639">
                <a:moveTo>
                  <a:pt x="0" y="0"/>
                </a:moveTo>
                <a:lnTo>
                  <a:pt x="70990" y="0"/>
                </a:lnTo>
                <a:lnTo>
                  <a:pt x="70990" y="40034"/>
                </a:lnTo>
                <a:lnTo>
                  <a:pt x="0" y="4003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256760" y="4046613"/>
            <a:ext cx="96520" cy="60325"/>
          </a:xfrm>
          <a:custGeom>
            <a:avLst/>
            <a:gdLst/>
            <a:ahLst/>
            <a:cxnLst/>
            <a:rect l="l" t="t" r="r" b="b"/>
            <a:pathLst>
              <a:path w="96520" h="60325">
                <a:moveTo>
                  <a:pt x="0" y="0"/>
                </a:moveTo>
                <a:lnTo>
                  <a:pt x="0" y="59977"/>
                </a:lnTo>
                <a:lnTo>
                  <a:pt x="95994" y="59977"/>
                </a:lnTo>
                <a:lnTo>
                  <a:pt x="9599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523734" y="4040511"/>
            <a:ext cx="70485" cy="17780"/>
          </a:xfrm>
          <a:custGeom>
            <a:avLst/>
            <a:gdLst/>
            <a:ahLst/>
            <a:cxnLst/>
            <a:rect l="l" t="t" r="r" b="b"/>
            <a:pathLst>
              <a:path w="70485" h="17779">
                <a:moveTo>
                  <a:pt x="31403" y="0"/>
                </a:moveTo>
                <a:lnTo>
                  <a:pt x="22408" y="5571"/>
                </a:lnTo>
                <a:lnTo>
                  <a:pt x="14176" y="10380"/>
                </a:lnTo>
                <a:lnTo>
                  <a:pt x="6706" y="14427"/>
                </a:lnTo>
                <a:lnTo>
                  <a:pt x="0" y="17710"/>
                </a:lnTo>
                <a:lnTo>
                  <a:pt x="68907" y="17710"/>
                </a:lnTo>
                <a:lnTo>
                  <a:pt x="57597" y="11013"/>
                </a:lnTo>
                <a:lnTo>
                  <a:pt x="70396" y="0"/>
                </a:lnTo>
                <a:lnTo>
                  <a:pt x="3140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227441" y="4027116"/>
            <a:ext cx="154305" cy="99060"/>
          </a:xfrm>
          <a:custGeom>
            <a:avLst/>
            <a:gdLst/>
            <a:ahLst/>
            <a:cxnLst/>
            <a:rect l="l" t="t" r="r" b="b"/>
            <a:pathLst>
              <a:path w="154304" h="99060">
                <a:moveTo>
                  <a:pt x="0" y="0"/>
                </a:moveTo>
                <a:lnTo>
                  <a:pt x="154185" y="0"/>
                </a:lnTo>
                <a:lnTo>
                  <a:pt x="154185" y="98970"/>
                </a:lnTo>
                <a:lnTo>
                  <a:pt x="0" y="9897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169275" y="4028456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7920" y="0"/>
                </a:lnTo>
              </a:path>
            </a:pathLst>
          </a:custGeom>
          <a:ln w="344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950075" y="4028456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7921" y="0"/>
                </a:lnTo>
              </a:path>
            </a:pathLst>
          </a:custGeom>
          <a:ln w="344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823349" y="4012531"/>
            <a:ext cx="180975" cy="162560"/>
          </a:xfrm>
          <a:custGeom>
            <a:avLst/>
            <a:gdLst/>
            <a:ahLst/>
            <a:cxnLst/>
            <a:rect l="l" t="t" r="r" b="b"/>
            <a:pathLst>
              <a:path w="180975" h="162560">
                <a:moveTo>
                  <a:pt x="77688" y="0"/>
                </a:moveTo>
                <a:lnTo>
                  <a:pt x="110876" y="6994"/>
                </a:lnTo>
                <a:lnTo>
                  <a:pt x="108197" y="12551"/>
                </a:lnTo>
                <a:lnTo>
                  <a:pt x="104675" y="18553"/>
                </a:lnTo>
                <a:lnTo>
                  <a:pt x="100309" y="25003"/>
                </a:lnTo>
                <a:lnTo>
                  <a:pt x="180975" y="25003"/>
                </a:lnTo>
                <a:lnTo>
                  <a:pt x="180975" y="162073"/>
                </a:lnTo>
                <a:lnTo>
                  <a:pt x="148976" y="162073"/>
                </a:lnTo>
                <a:lnTo>
                  <a:pt x="148976" y="146000"/>
                </a:lnTo>
                <a:lnTo>
                  <a:pt x="31997" y="146000"/>
                </a:lnTo>
                <a:lnTo>
                  <a:pt x="31997" y="162073"/>
                </a:lnTo>
                <a:lnTo>
                  <a:pt x="0" y="162073"/>
                </a:lnTo>
                <a:lnTo>
                  <a:pt x="0" y="25003"/>
                </a:lnTo>
                <a:lnTo>
                  <a:pt x="62805" y="25003"/>
                </a:lnTo>
                <a:lnTo>
                  <a:pt x="66916" y="19310"/>
                </a:lnTo>
                <a:lnTo>
                  <a:pt x="70767" y="13245"/>
                </a:lnTo>
                <a:lnTo>
                  <a:pt x="74358" y="6808"/>
                </a:lnTo>
                <a:lnTo>
                  <a:pt x="7768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614865" y="4000625"/>
            <a:ext cx="42545" cy="41275"/>
          </a:xfrm>
          <a:custGeom>
            <a:avLst/>
            <a:gdLst/>
            <a:ahLst/>
            <a:cxnLst/>
            <a:rect l="l" t="t" r="r" b="b"/>
            <a:pathLst>
              <a:path w="42545" h="41275">
                <a:moveTo>
                  <a:pt x="0" y="0"/>
                </a:moveTo>
                <a:lnTo>
                  <a:pt x="0" y="40778"/>
                </a:lnTo>
                <a:lnTo>
                  <a:pt x="42267" y="40778"/>
                </a:lnTo>
                <a:lnTo>
                  <a:pt x="4226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527752" y="3998690"/>
            <a:ext cx="47625" cy="15240"/>
          </a:xfrm>
          <a:custGeom>
            <a:avLst/>
            <a:gdLst/>
            <a:ahLst/>
            <a:cxnLst/>
            <a:rect l="l" t="t" r="r" b="b"/>
            <a:pathLst>
              <a:path w="47625" h="15239">
                <a:moveTo>
                  <a:pt x="0" y="0"/>
                </a:moveTo>
                <a:lnTo>
                  <a:pt x="0" y="14734"/>
                </a:lnTo>
                <a:lnTo>
                  <a:pt x="25003" y="14734"/>
                </a:lnTo>
                <a:lnTo>
                  <a:pt x="31877" y="10631"/>
                </a:lnTo>
                <a:lnTo>
                  <a:pt x="37914" y="6808"/>
                </a:lnTo>
                <a:lnTo>
                  <a:pt x="43113" y="3264"/>
                </a:lnTo>
                <a:lnTo>
                  <a:pt x="4747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209831" y="3982617"/>
            <a:ext cx="18415" cy="13335"/>
          </a:xfrm>
          <a:custGeom>
            <a:avLst/>
            <a:gdLst/>
            <a:ahLst/>
            <a:cxnLst/>
            <a:rect l="l" t="t" r="r" b="b"/>
            <a:pathLst>
              <a:path w="18414" h="13335">
                <a:moveTo>
                  <a:pt x="0" y="0"/>
                </a:moveTo>
                <a:lnTo>
                  <a:pt x="0" y="12799"/>
                </a:lnTo>
                <a:lnTo>
                  <a:pt x="18008" y="12799"/>
                </a:lnTo>
                <a:lnTo>
                  <a:pt x="1800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123363" y="3982617"/>
            <a:ext cx="18415" cy="13335"/>
          </a:xfrm>
          <a:custGeom>
            <a:avLst/>
            <a:gdLst/>
            <a:ahLst/>
            <a:cxnLst/>
            <a:rect l="l" t="t" r="r" b="b"/>
            <a:pathLst>
              <a:path w="18414" h="13335">
                <a:moveTo>
                  <a:pt x="0" y="0"/>
                </a:moveTo>
                <a:lnTo>
                  <a:pt x="0" y="12799"/>
                </a:lnTo>
                <a:lnTo>
                  <a:pt x="17858" y="12799"/>
                </a:lnTo>
                <a:lnTo>
                  <a:pt x="1785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257107" y="3963567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4704" y="0"/>
                </a:lnTo>
              </a:path>
            </a:pathLst>
          </a:custGeom>
          <a:ln w="240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182150" y="3957018"/>
            <a:ext cx="73660" cy="64135"/>
          </a:xfrm>
          <a:custGeom>
            <a:avLst/>
            <a:gdLst/>
            <a:ahLst/>
            <a:cxnLst/>
            <a:rect l="l" t="t" r="r" b="b"/>
            <a:pathLst>
              <a:path w="73660" h="64135">
                <a:moveTo>
                  <a:pt x="0" y="0"/>
                </a:moveTo>
                <a:lnTo>
                  <a:pt x="73371" y="0"/>
                </a:lnTo>
                <a:lnTo>
                  <a:pt x="73371" y="63996"/>
                </a:lnTo>
                <a:lnTo>
                  <a:pt x="0" y="639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072017" y="3957018"/>
            <a:ext cx="200025" cy="217804"/>
          </a:xfrm>
          <a:custGeom>
            <a:avLst/>
            <a:gdLst/>
            <a:ahLst/>
            <a:cxnLst/>
            <a:rect l="l" t="t" r="r" b="b"/>
            <a:pathLst>
              <a:path w="200025" h="217804">
                <a:moveTo>
                  <a:pt x="23514" y="0"/>
                </a:moveTo>
                <a:lnTo>
                  <a:pt x="97035" y="0"/>
                </a:lnTo>
                <a:lnTo>
                  <a:pt x="97035" y="63996"/>
                </a:lnTo>
                <a:lnTo>
                  <a:pt x="57447" y="63996"/>
                </a:lnTo>
                <a:lnTo>
                  <a:pt x="75604" y="72181"/>
                </a:lnTo>
                <a:lnTo>
                  <a:pt x="71140" y="80516"/>
                </a:lnTo>
                <a:lnTo>
                  <a:pt x="107900" y="80516"/>
                </a:lnTo>
                <a:lnTo>
                  <a:pt x="109983" y="76448"/>
                </a:lnTo>
                <a:lnTo>
                  <a:pt x="111819" y="71338"/>
                </a:lnTo>
                <a:lnTo>
                  <a:pt x="113407" y="65186"/>
                </a:lnTo>
                <a:lnTo>
                  <a:pt x="141833" y="72776"/>
                </a:lnTo>
                <a:lnTo>
                  <a:pt x="141138" y="75555"/>
                </a:lnTo>
                <a:lnTo>
                  <a:pt x="140096" y="78134"/>
                </a:lnTo>
                <a:lnTo>
                  <a:pt x="138708" y="80516"/>
                </a:lnTo>
                <a:lnTo>
                  <a:pt x="191244" y="80516"/>
                </a:lnTo>
                <a:lnTo>
                  <a:pt x="191244" y="105816"/>
                </a:lnTo>
                <a:lnTo>
                  <a:pt x="133945" y="105816"/>
                </a:lnTo>
                <a:lnTo>
                  <a:pt x="133945" y="115788"/>
                </a:lnTo>
                <a:lnTo>
                  <a:pt x="182314" y="115788"/>
                </a:lnTo>
                <a:lnTo>
                  <a:pt x="182314" y="137814"/>
                </a:lnTo>
                <a:lnTo>
                  <a:pt x="133945" y="137814"/>
                </a:lnTo>
                <a:lnTo>
                  <a:pt x="133945" y="147786"/>
                </a:lnTo>
                <a:lnTo>
                  <a:pt x="182314" y="147786"/>
                </a:lnTo>
                <a:lnTo>
                  <a:pt x="182314" y="169812"/>
                </a:lnTo>
                <a:lnTo>
                  <a:pt x="133945" y="169812"/>
                </a:lnTo>
                <a:lnTo>
                  <a:pt x="133945" y="180082"/>
                </a:lnTo>
                <a:lnTo>
                  <a:pt x="199429" y="180082"/>
                </a:lnTo>
                <a:lnTo>
                  <a:pt x="199429" y="205382"/>
                </a:lnTo>
                <a:lnTo>
                  <a:pt x="63846" y="205382"/>
                </a:lnTo>
                <a:lnTo>
                  <a:pt x="63846" y="217586"/>
                </a:lnTo>
                <a:lnTo>
                  <a:pt x="32741" y="217586"/>
                </a:lnTo>
                <a:lnTo>
                  <a:pt x="32741" y="136773"/>
                </a:lnTo>
                <a:lnTo>
                  <a:pt x="29566" y="140543"/>
                </a:lnTo>
                <a:lnTo>
                  <a:pt x="24754" y="145653"/>
                </a:lnTo>
                <a:lnTo>
                  <a:pt x="18305" y="152102"/>
                </a:lnTo>
                <a:lnTo>
                  <a:pt x="0" y="123973"/>
                </a:lnTo>
                <a:lnTo>
                  <a:pt x="13868" y="109956"/>
                </a:lnTo>
                <a:lnTo>
                  <a:pt x="25858" y="95287"/>
                </a:lnTo>
                <a:lnTo>
                  <a:pt x="35969" y="79967"/>
                </a:lnTo>
                <a:lnTo>
                  <a:pt x="44202" y="63996"/>
                </a:lnTo>
                <a:lnTo>
                  <a:pt x="23514" y="63996"/>
                </a:lnTo>
                <a:lnTo>
                  <a:pt x="235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81454" y="3950024"/>
            <a:ext cx="276860" cy="225425"/>
          </a:xfrm>
          <a:custGeom>
            <a:avLst/>
            <a:gdLst/>
            <a:ahLst/>
            <a:cxnLst/>
            <a:rect l="l" t="t" r="r" b="b"/>
            <a:pathLst>
              <a:path w="276860" h="225425">
                <a:moveTo>
                  <a:pt x="115489" y="0"/>
                </a:moveTo>
                <a:lnTo>
                  <a:pt x="146297" y="0"/>
                </a:lnTo>
                <a:lnTo>
                  <a:pt x="146297" y="21580"/>
                </a:lnTo>
                <a:lnTo>
                  <a:pt x="200769" y="21580"/>
                </a:lnTo>
                <a:lnTo>
                  <a:pt x="200769" y="43904"/>
                </a:lnTo>
                <a:lnTo>
                  <a:pt x="210330" y="35569"/>
                </a:lnTo>
                <a:lnTo>
                  <a:pt x="219074" y="27086"/>
                </a:lnTo>
                <a:lnTo>
                  <a:pt x="226999" y="18454"/>
                </a:lnTo>
                <a:lnTo>
                  <a:pt x="234106" y="9673"/>
                </a:lnTo>
                <a:lnTo>
                  <a:pt x="260896" y="25003"/>
                </a:lnTo>
                <a:lnTo>
                  <a:pt x="253500" y="33653"/>
                </a:lnTo>
                <a:lnTo>
                  <a:pt x="243966" y="42936"/>
                </a:lnTo>
                <a:lnTo>
                  <a:pt x="232292" y="52852"/>
                </a:lnTo>
                <a:lnTo>
                  <a:pt x="218479" y="63400"/>
                </a:lnTo>
                <a:lnTo>
                  <a:pt x="276670" y="63400"/>
                </a:lnTo>
                <a:lnTo>
                  <a:pt x="276670" y="90487"/>
                </a:lnTo>
                <a:lnTo>
                  <a:pt x="232469" y="90487"/>
                </a:lnTo>
                <a:lnTo>
                  <a:pt x="244366" y="97510"/>
                </a:lnTo>
                <a:lnTo>
                  <a:pt x="255500" y="104737"/>
                </a:lnTo>
                <a:lnTo>
                  <a:pt x="265871" y="112169"/>
                </a:lnTo>
                <a:lnTo>
                  <a:pt x="275480" y="119806"/>
                </a:lnTo>
                <a:lnTo>
                  <a:pt x="256282" y="140493"/>
                </a:lnTo>
                <a:lnTo>
                  <a:pt x="251463" y="136187"/>
                </a:lnTo>
                <a:lnTo>
                  <a:pt x="245789" y="131601"/>
                </a:lnTo>
                <a:lnTo>
                  <a:pt x="239259" y="126736"/>
                </a:lnTo>
                <a:lnTo>
                  <a:pt x="231874" y="121592"/>
                </a:lnTo>
                <a:lnTo>
                  <a:pt x="231874" y="224879"/>
                </a:lnTo>
                <a:lnTo>
                  <a:pt x="200769" y="224879"/>
                </a:lnTo>
                <a:lnTo>
                  <a:pt x="200769" y="212377"/>
                </a:lnTo>
                <a:lnTo>
                  <a:pt x="94208" y="212377"/>
                </a:lnTo>
                <a:lnTo>
                  <a:pt x="94208" y="224879"/>
                </a:lnTo>
                <a:lnTo>
                  <a:pt x="63102" y="224879"/>
                </a:lnTo>
                <a:lnTo>
                  <a:pt x="63102" y="139303"/>
                </a:lnTo>
                <a:lnTo>
                  <a:pt x="50954" y="143265"/>
                </a:lnTo>
                <a:lnTo>
                  <a:pt x="39216" y="146967"/>
                </a:lnTo>
                <a:lnTo>
                  <a:pt x="27886" y="150409"/>
                </a:lnTo>
                <a:lnTo>
                  <a:pt x="16965" y="153590"/>
                </a:lnTo>
                <a:lnTo>
                  <a:pt x="0" y="126206"/>
                </a:lnTo>
                <a:lnTo>
                  <a:pt x="32184" y="118169"/>
                </a:lnTo>
                <a:lnTo>
                  <a:pt x="62061" y="109537"/>
                </a:lnTo>
                <a:lnTo>
                  <a:pt x="89631" y="100310"/>
                </a:lnTo>
                <a:lnTo>
                  <a:pt x="114895" y="90487"/>
                </a:lnTo>
                <a:lnTo>
                  <a:pt x="6399" y="90487"/>
                </a:lnTo>
                <a:lnTo>
                  <a:pt x="6399" y="63400"/>
                </a:lnTo>
                <a:lnTo>
                  <a:pt x="115489" y="63400"/>
                </a:lnTo>
                <a:lnTo>
                  <a:pt x="115489" y="48666"/>
                </a:lnTo>
                <a:lnTo>
                  <a:pt x="34081" y="48666"/>
                </a:lnTo>
                <a:lnTo>
                  <a:pt x="34081" y="21580"/>
                </a:lnTo>
                <a:lnTo>
                  <a:pt x="115489" y="21580"/>
                </a:lnTo>
                <a:lnTo>
                  <a:pt x="11548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215832" y="3938415"/>
            <a:ext cx="177165" cy="79375"/>
          </a:xfrm>
          <a:custGeom>
            <a:avLst/>
            <a:gdLst/>
            <a:ahLst/>
            <a:cxnLst/>
            <a:rect l="l" t="t" r="r" b="b"/>
            <a:pathLst>
              <a:path w="177164" h="79375">
                <a:moveTo>
                  <a:pt x="18305" y="0"/>
                </a:moveTo>
                <a:lnTo>
                  <a:pt x="158799" y="0"/>
                </a:lnTo>
                <a:lnTo>
                  <a:pt x="158799" y="50303"/>
                </a:lnTo>
                <a:lnTo>
                  <a:pt x="102989" y="50303"/>
                </a:lnTo>
                <a:lnTo>
                  <a:pt x="102989" y="59680"/>
                </a:lnTo>
                <a:lnTo>
                  <a:pt x="177105" y="59680"/>
                </a:lnTo>
                <a:lnTo>
                  <a:pt x="177105" y="79176"/>
                </a:lnTo>
                <a:lnTo>
                  <a:pt x="0" y="79176"/>
                </a:lnTo>
                <a:lnTo>
                  <a:pt x="0" y="59680"/>
                </a:lnTo>
                <a:lnTo>
                  <a:pt x="74116" y="59680"/>
                </a:lnTo>
                <a:lnTo>
                  <a:pt x="74116" y="50303"/>
                </a:lnTo>
                <a:lnTo>
                  <a:pt x="18305" y="50303"/>
                </a:lnTo>
                <a:lnTo>
                  <a:pt x="18305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210028" y="3930825"/>
            <a:ext cx="190500" cy="205104"/>
          </a:xfrm>
          <a:custGeom>
            <a:avLst/>
            <a:gdLst/>
            <a:ahLst/>
            <a:cxnLst/>
            <a:rect l="l" t="t" r="r" b="b"/>
            <a:pathLst>
              <a:path w="190500" h="205104">
                <a:moveTo>
                  <a:pt x="0" y="0"/>
                </a:moveTo>
                <a:lnTo>
                  <a:pt x="0" y="205085"/>
                </a:lnTo>
                <a:lnTo>
                  <a:pt x="189904" y="205085"/>
                </a:lnTo>
                <a:lnTo>
                  <a:pt x="189904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179518" y="3907905"/>
            <a:ext cx="251460" cy="266700"/>
          </a:xfrm>
          <a:custGeom>
            <a:avLst/>
            <a:gdLst/>
            <a:ahLst/>
            <a:cxnLst/>
            <a:rect l="l" t="t" r="r" b="b"/>
            <a:pathLst>
              <a:path w="251460" h="266700">
                <a:moveTo>
                  <a:pt x="0" y="0"/>
                </a:moveTo>
                <a:lnTo>
                  <a:pt x="250924" y="0"/>
                </a:lnTo>
                <a:lnTo>
                  <a:pt x="250924" y="266700"/>
                </a:lnTo>
                <a:lnTo>
                  <a:pt x="220414" y="266700"/>
                </a:lnTo>
                <a:lnTo>
                  <a:pt x="220414" y="250924"/>
                </a:lnTo>
                <a:lnTo>
                  <a:pt x="30509" y="250924"/>
                </a:lnTo>
                <a:lnTo>
                  <a:pt x="30509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080649" y="3900017"/>
            <a:ext cx="191135" cy="51435"/>
          </a:xfrm>
          <a:custGeom>
            <a:avLst/>
            <a:gdLst/>
            <a:ahLst/>
            <a:cxnLst/>
            <a:rect l="l" t="t" r="r" b="b"/>
            <a:pathLst>
              <a:path w="191135" h="51435">
                <a:moveTo>
                  <a:pt x="41969" y="0"/>
                </a:moveTo>
                <a:lnTo>
                  <a:pt x="73074" y="0"/>
                </a:lnTo>
                <a:lnTo>
                  <a:pt x="73074" y="15478"/>
                </a:lnTo>
                <a:lnTo>
                  <a:pt x="116681" y="15478"/>
                </a:lnTo>
                <a:lnTo>
                  <a:pt x="116681" y="0"/>
                </a:lnTo>
                <a:lnTo>
                  <a:pt x="147786" y="0"/>
                </a:lnTo>
                <a:lnTo>
                  <a:pt x="147786" y="15478"/>
                </a:lnTo>
                <a:lnTo>
                  <a:pt x="190797" y="15478"/>
                </a:lnTo>
                <a:lnTo>
                  <a:pt x="190797" y="41076"/>
                </a:lnTo>
                <a:lnTo>
                  <a:pt x="147786" y="41076"/>
                </a:lnTo>
                <a:lnTo>
                  <a:pt x="147786" y="51196"/>
                </a:lnTo>
                <a:lnTo>
                  <a:pt x="116681" y="51196"/>
                </a:lnTo>
                <a:lnTo>
                  <a:pt x="116681" y="41076"/>
                </a:lnTo>
                <a:lnTo>
                  <a:pt x="73074" y="41076"/>
                </a:lnTo>
                <a:lnTo>
                  <a:pt x="73074" y="51196"/>
                </a:lnTo>
                <a:lnTo>
                  <a:pt x="41969" y="51196"/>
                </a:lnTo>
                <a:lnTo>
                  <a:pt x="41969" y="41076"/>
                </a:lnTo>
                <a:lnTo>
                  <a:pt x="0" y="41076"/>
                </a:lnTo>
                <a:lnTo>
                  <a:pt x="0" y="15478"/>
                </a:lnTo>
                <a:lnTo>
                  <a:pt x="41969" y="15478"/>
                </a:lnTo>
                <a:lnTo>
                  <a:pt x="4196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986440" y="3900017"/>
            <a:ext cx="112395" cy="275590"/>
          </a:xfrm>
          <a:custGeom>
            <a:avLst/>
            <a:gdLst/>
            <a:ahLst/>
            <a:cxnLst/>
            <a:rect l="l" t="t" r="r" b="b"/>
            <a:pathLst>
              <a:path w="112395" h="275589">
                <a:moveTo>
                  <a:pt x="47922" y="0"/>
                </a:moveTo>
                <a:lnTo>
                  <a:pt x="78878" y="0"/>
                </a:lnTo>
                <a:lnTo>
                  <a:pt x="78878" y="58489"/>
                </a:lnTo>
                <a:lnTo>
                  <a:pt x="101203" y="58489"/>
                </a:lnTo>
                <a:lnTo>
                  <a:pt x="101203" y="89594"/>
                </a:lnTo>
                <a:lnTo>
                  <a:pt x="78878" y="89594"/>
                </a:lnTo>
                <a:lnTo>
                  <a:pt x="78878" y="107305"/>
                </a:lnTo>
                <a:lnTo>
                  <a:pt x="112215" y="139600"/>
                </a:lnTo>
                <a:lnTo>
                  <a:pt x="89297" y="158204"/>
                </a:lnTo>
                <a:lnTo>
                  <a:pt x="87641" y="153069"/>
                </a:lnTo>
                <a:lnTo>
                  <a:pt x="85352" y="147042"/>
                </a:lnTo>
                <a:lnTo>
                  <a:pt x="82432" y="140121"/>
                </a:lnTo>
                <a:lnTo>
                  <a:pt x="78878" y="132308"/>
                </a:lnTo>
                <a:lnTo>
                  <a:pt x="78878" y="275183"/>
                </a:lnTo>
                <a:lnTo>
                  <a:pt x="47922" y="275183"/>
                </a:lnTo>
                <a:lnTo>
                  <a:pt x="47922" y="171896"/>
                </a:lnTo>
                <a:lnTo>
                  <a:pt x="41746" y="184928"/>
                </a:lnTo>
                <a:lnTo>
                  <a:pt x="35718" y="196490"/>
                </a:lnTo>
                <a:lnTo>
                  <a:pt x="29839" y="206582"/>
                </a:lnTo>
                <a:lnTo>
                  <a:pt x="24109" y="215205"/>
                </a:lnTo>
                <a:lnTo>
                  <a:pt x="0" y="193476"/>
                </a:lnTo>
                <a:lnTo>
                  <a:pt x="15190" y="170240"/>
                </a:lnTo>
                <a:lnTo>
                  <a:pt x="28017" y="145181"/>
                </a:lnTo>
                <a:lnTo>
                  <a:pt x="38481" y="118299"/>
                </a:lnTo>
                <a:lnTo>
                  <a:pt x="46583" y="89594"/>
                </a:lnTo>
                <a:lnTo>
                  <a:pt x="13691" y="89594"/>
                </a:lnTo>
                <a:lnTo>
                  <a:pt x="13691" y="58489"/>
                </a:lnTo>
                <a:lnTo>
                  <a:pt x="47922" y="58489"/>
                </a:lnTo>
                <a:lnTo>
                  <a:pt x="4792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389342" y="3900017"/>
            <a:ext cx="269240" cy="64769"/>
          </a:xfrm>
          <a:custGeom>
            <a:avLst/>
            <a:gdLst/>
            <a:ahLst/>
            <a:cxnLst/>
            <a:rect l="l" t="t" r="r" b="b"/>
            <a:pathLst>
              <a:path w="269239" h="64770">
                <a:moveTo>
                  <a:pt x="63698" y="0"/>
                </a:moveTo>
                <a:lnTo>
                  <a:pt x="95695" y="0"/>
                </a:lnTo>
                <a:lnTo>
                  <a:pt x="95695" y="18305"/>
                </a:lnTo>
                <a:lnTo>
                  <a:pt x="173384" y="18305"/>
                </a:lnTo>
                <a:lnTo>
                  <a:pt x="173384" y="0"/>
                </a:lnTo>
                <a:lnTo>
                  <a:pt x="205383" y="0"/>
                </a:lnTo>
                <a:lnTo>
                  <a:pt x="205383" y="18305"/>
                </a:lnTo>
                <a:lnTo>
                  <a:pt x="268782" y="18305"/>
                </a:lnTo>
                <a:lnTo>
                  <a:pt x="268782" y="44499"/>
                </a:lnTo>
                <a:lnTo>
                  <a:pt x="205383" y="44499"/>
                </a:lnTo>
                <a:lnTo>
                  <a:pt x="205383" y="64591"/>
                </a:lnTo>
                <a:lnTo>
                  <a:pt x="173384" y="64591"/>
                </a:lnTo>
                <a:lnTo>
                  <a:pt x="173384" y="44499"/>
                </a:lnTo>
                <a:lnTo>
                  <a:pt x="95695" y="44499"/>
                </a:lnTo>
                <a:lnTo>
                  <a:pt x="95695" y="64591"/>
                </a:lnTo>
                <a:lnTo>
                  <a:pt x="63698" y="64591"/>
                </a:lnTo>
                <a:lnTo>
                  <a:pt x="63698" y="44499"/>
                </a:lnTo>
                <a:lnTo>
                  <a:pt x="0" y="44499"/>
                </a:lnTo>
                <a:lnTo>
                  <a:pt x="0" y="18305"/>
                </a:lnTo>
                <a:lnTo>
                  <a:pt x="63698" y="18305"/>
                </a:lnTo>
                <a:lnTo>
                  <a:pt x="6369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781577" y="3893667"/>
            <a:ext cx="278507" cy="14337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470923" y="3899422"/>
            <a:ext cx="271145" cy="280035"/>
          </a:xfrm>
          <a:custGeom>
            <a:avLst/>
            <a:gdLst/>
            <a:ahLst/>
            <a:cxnLst/>
            <a:rect l="l" t="t" r="r" b="b"/>
            <a:pathLst>
              <a:path w="271145" h="280035">
                <a:moveTo>
                  <a:pt x="152102" y="0"/>
                </a:moveTo>
                <a:lnTo>
                  <a:pt x="184100" y="0"/>
                </a:lnTo>
                <a:lnTo>
                  <a:pt x="184100" y="73967"/>
                </a:lnTo>
                <a:lnTo>
                  <a:pt x="271016" y="73967"/>
                </a:lnTo>
                <a:lnTo>
                  <a:pt x="271016" y="105668"/>
                </a:lnTo>
                <a:lnTo>
                  <a:pt x="83195" y="105668"/>
                </a:lnTo>
                <a:lnTo>
                  <a:pt x="83195" y="151507"/>
                </a:lnTo>
                <a:lnTo>
                  <a:pt x="218331" y="151507"/>
                </a:lnTo>
                <a:lnTo>
                  <a:pt x="218331" y="276076"/>
                </a:lnTo>
                <a:lnTo>
                  <a:pt x="186332" y="276076"/>
                </a:lnTo>
                <a:lnTo>
                  <a:pt x="186332" y="183207"/>
                </a:lnTo>
                <a:lnTo>
                  <a:pt x="81409" y="183207"/>
                </a:lnTo>
                <a:lnTo>
                  <a:pt x="75242" y="210173"/>
                </a:lnTo>
                <a:lnTo>
                  <a:pt x="63735" y="235260"/>
                </a:lnTo>
                <a:lnTo>
                  <a:pt x="46890" y="258468"/>
                </a:lnTo>
                <a:lnTo>
                  <a:pt x="24705" y="279796"/>
                </a:lnTo>
                <a:lnTo>
                  <a:pt x="0" y="258365"/>
                </a:lnTo>
                <a:lnTo>
                  <a:pt x="12906" y="246771"/>
                </a:lnTo>
                <a:lnTo>
                  <a:pt x="23793" y="235055"/>
                </a:lnTo>
                <a:lnTo>
                  <a:pt x="44625" y="198476"/>
                </a:lnTo>
                <a:lnTo>
                  <a:pt x="51197" y="150911"/>
                </a:lnTo>
                <a:lnTo>
                  <a:pt x="51197" y="9971"/>
                </a:lnTo>
                <a:lnTo>
                  <a:pt x="83195" y="9971"/>
                </a:lnTo>
                <a:lnTo>
                  <a:pt x="83195" y="73967"/>
                </a:lnTo>
                <a:lnTo>
                  <a:pt x="152102" y="73967"/>
                </a:lnTo>
                <a:lnTo>
                  <a:pt x="15210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763347" y="3897934"/>
            <a:ext cx="202565" cy="277495"/>
          </a:xfrm>
          <a:custGeom>
            <a:avLst/>
            <a:gdLst/>
            <a:ahLst/>
            <a:cxnLst/>
            <a:rect l="l" t="t" r="r" b="b"/>
            <a:pathLst>
              <a:path w="202564" h="277495">
                <a:moveTo>
                  <a:pt x="55512" y="0"/>
                </a:moveTo>
                <a:lnTo>
                  <a:pt x="86914" y="7292"/>
                </a:lnTo>
                <a:lnTo>
                  <a:pt x="84384" y="15692"/>
                </a:lnTo>
                <a:lnTo>
                  <a:pt x="81557" y="23924"/>
                </a:lnTo>
                <a:lnTo>
                  <a:pt x="78431" y="31988"/>
                </a:lnTo>
                <a:lnTo>
                  <a:pt x="75008" y="39885"/>
                </a:lnTo>
                <a:lnTo>
                  <a:pt x="202109" y="39885"/>
                </a:lnTo>
                <a:lnTo>
                  <a:pt x="202109" y="70990"/>
                </a:lnTo>
                <a:lnTo>
                  <a:pt x="98078" y="70990"/>
                </a:lnTo>
                <a:lnTo>
                  <a:pt x="98078" y="108198"/>
                </a:lnTo>
                <a:lnTo>
                  <a:pt x="184397" y="108198"/>
                </a:lnTo>
                <a:lnTo>
                  <a:pt x="184397" y="139154"/>
                </a:lnTo>
                <a:lnTo>
                  <a:pt x="98078" y="139154"/>
                </a:lnTo>
                <a:lnTo>
                  <a:pt x="98078" y="172491"/>
                </a:lnTo>
                <a:lnTo>
                  <a:pt x="184397" y="172491"/>
                </a:lnTo>
                <a:lnTo>
                  <a:pt x="184397" y="203596"/>
                </a:lnTo>
                <a:lnTo>
                  <a:pt x="98078" y="203596"/>
                </a:lnTo>
                <a:lnTo>
                  <a:pt x="98078" y="277266"/>
                </a:lnTo>
                <a:lnTo>
                  <a:pt x="66079" y="277266"/>
                </a:lnTo>
                <a:lnTo>
                  <a:pt x="66079" y="70990"/>
                </a:lnTo>
                <a:lnTo>
                  <a:pt x="62805" y="70990"/>
                </a:lnTo>
                <a:lnTo>
                  <a:pt x="53289" y="88264"/>
                </a:lnTo>
                <a:lnTo>
                  <a:pt x="43197" y="103919"/>
                </a:lnTo>
                <a:lnTo>
                  <a:pt x="32528" y="117955"/>
                </a:lnTo>
                <a:lnTo>
                  <a:pt x="21282" y="130373"/>
                </a:lnTo>
                <a:lnTo>
                  <a:pt x="0" y="106263"/>
                </a:lnTo>
                <a:lnTo>
                  <a:pt x="18147" y="83269"/>
                </a:lnTo>
                <a:lnTo>
                  <a:pt x="33449" y="57894"/>
                </a:lnTo>
                <a:lnTo>
                  <a:pt x="45904" y="30137"/>
                </a:lnTo>
                <a:lnTo>
                  <a:pt x="5551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84617" y="3896892"/>
            <a:ext cx="102870" cy="278130"/>
          </a:xfrm>
          <a:custGeom>
            <a:avLst/>
            <a:gdLst/>
            <a:ahLst/>
            <a:cxnLst/>
            <a:rect l="l" t="t" r="r" b="b"/>
            <a:pathLst>
              <a:path w="102870" h="278129">
                <a:moveTo>
                  <a:pt x="72330" y="0"/>
                </a:moveTo>
                <a:lnTo>
                  <a:pt x="102245" y="13840"/>
                </a:lnTo>
                <a:lnTo>
                  <a:pt x="99482" y="22928"/>
                </a:lnTo>
                <a:lnTo>
                  <a:pt x="95956" y="33077"/>
                </a:lnTo>
                <a:lnTo>
                  <a:pt x="91668" y="44285"/>
                </a:lnTo>
                <a:lnTo>
                  <a:pt x="86617" y="56554"/>
                </a:lnTo>
                <a:lnTo>
                  <a:pt x="75604" y="80813"/>
                </a:lnTo>
                <a:lnTo>
                  <a:pt x="75604" y="278010"/>
                </a:lnTo>
                <a:lnTo>
                  <a:pt x="43606" y="278010"/>
                </a:lnTo>
                <a:lnTo>
                  <a:pt x="43606" y="135433"/>
                </a:lnTo>
                <a:lnTo>
                  <a:pt x="38574" y="143023"/>
                </a:lnTo>
                <a:lnTo>
                  <a:pt x="33151" y="150465"/>
                </a:lnTo>
                <a:lnTo>
                  <a:pt x="27337" y="157757"/>
                </a:lnTo>
                <a:lnTo>
                  <a:pt x="21132" y="164901"/>
                </a:lnTo>
                <a:lnTo>
                  <a:pt x="0" y="137814"/>
                </a:lnTo>
                <a:lnTo>
                  <a:pt x="22379" y="110169"/>
                </a:lnTo>
                <a:lnTo>
                  <a:pt x="41894" y="77985"/>
                </a:lnTo>
                <a:lnTo>
                  <a:pt x="58544" y="41262"/>
                </a:lnTo>
                <a:lnTo>
                  <a:pt x="7233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074719" y="3896594"/>
            <a:ext cx="277495" cy="278130"/>
          </a:xfrm>
          <a:custGeom>
            <a:avLst/>
            <a:gdLst/>
            <a:ahLst/>
            <a:cxnLst/>
            <a:rect l="l" t="t" r="r" b="b"/>
            <a:pathLst>
              <a:path w="277495" h="278129">
                <a:moveTo>
                  <a:pt x="97036" y="0"/>
                </a:moveTo>
                <a:lnTo>
                  <a:pt x="130522" y="5804"/>
                </a:lnTo>
                <a:lnTo>
                  <a:pt x="128485" y="14575"/>
                </a:lnTo>
                <a:lnTo>
                  <a:pt x="126392" y="23031"/>
                </a:lnTo>
                <a:lnTo>
                  <a:pt x="124243" y="31170"/>
                </a:lnTo>
                <a:lnTo>
                  <a:pt x="122039" y="38992"/>
                </a:lnTo>
                <a:lnTo>
                  <a:pt x="277416" y="38992"/>
                </a:lnTo>
                <a:lnTo>
                  <a:pt x="277416" y="67419"/>
                </a:lnTo>
                <a:lnTo>
                  <a:pt x="112514" y="67419"/>
                </a:lnTo>
                <a:lnTo>
                  <a:pt x="110226" y="73576"/>
                </a:lnTo>
                <a:lnTo>
                  <a:pt x="107677" y="79846"/>
                </a:lnTo>
                <a:lnTo>
                  <a:pt x="104868" y="86227"/>
                </a:lnTo>
                <a:lnTo>
                  <a:pt x="101799" y="92719"/>
                </a:lnTo>
                <a:lnTo>
                  <a:pt x="237530" y="92719"/>
                </a:lnTo>
                <a:lnTo>
                  <a:pt x="237530" y="245417"/>
                </a:lnTo>
                <a:lnTo>
                  <a:pt x="235586" y="259677"/>
                </a:lnTo>
                <a:lnTo>
                  <a:pt x="229754" y="269862"/>
                </a:lnTo>
                <a:lnTo>
                  <a:pt x="220033" y="275973"/>
                </a:lnTo>
                <a:lnTo>
                  <a:pt x="206424" y="278010"/>
                </a:lnTo>
                <a:lnTo>
                  <a:pt x="176808" y="278010"/>
                </a:lnTo>
                <a:lnTo>
                  <a:pt x="168325" y="246310"/>
                </a:lnTo>
                <a:lnTo>
                  <a:pt x="175667" y="246905"/>
                </a:lnTo>
                <a:lnTo>
                  <a:pt x="182761" y="247203"/>
                </a:lnTo>
                <a:lnTo>
                  <a:pt x="189607" y="247203"/>
                </a:lnTo>
                <a:lnTo>
                  <a:pt x="197197" y="247203"/>
                </a:lnTo>
                <a:lnTo>
                  <a:pt x="203150" y="247203"/>
                </a:lnTo>
                <a:lnTo>
                  <a:pt x="206127" y="244276"/>
                </a:lnTo>
                <a:lnTo>
                  <a:pt x="206127" y="238422"/>
                </a:lnTo>
                <a:lnTo>
                  <a:pt x="206127" y="221307"/>
                </a:lnTo>
                <a:lnTo>
                  <a:pt x="100906" y="221307"/>
                </a:lnTo>
                <a:lnTo>
                  <a:pt x="100906" y="278010"/>
                </a:lnTo>
                <a:lnTo>
                  <a:pt x="69800" y="278010"/>
                </a:lnTo>
                <a:lnTo>
                  <a:pt x="69800" y="148530"/>
                </a:lnTo>
                <a:lnTo>
                  <a:pt x="59317" y="162315"/>
                </a:lnTo>
                <a:lnTo>
                  <a:pt x="48109" y="175245"/>
                </a:lnTo>
                <a:lnTo>
                  <a:pt x="36175" y="187318"/>
                </a:lnTo>
                <a:lnTo>
                  <a:pt x="23515" y="198536"/>
                </a:lnTo>
                <a:lnTo>
                  <a:pt x="0" y="176212"/>
                </a:lnTo>
                <a:lnTo>
                  <a:pt x="24975" y="153506"/>
                </a:lnTo>
                <a:lnTo>
                  <a:pt x="46471" y="127806"/>
                </a:lnTo>
                <a:lnTo>
                  <a:pt x="64489" y="99110"/>
                </a:lnTo>
                <a:lnTo>
                  <a:pt x="79028" y="67419"/>
                </a:lnTo>
                <a:lnTo>
                  <a:pt x="13246" y="67419"/>
                </a:lnTo>
                <a:lnTo>
                  <a:pt x="13246" y="38992"/>
                </a:lnTo>
                <a:lnTo>
                  <a:pt x="88404" y="38992"/>
                </a:lnTo>
                <a:lnTo>
                  <a:pt x="90841" y="29914"/>
                </a:lnTo>
                <a:lnTo>
                  <a:pt x="93092" y="20389"/>
                </a:lnTo>
                <a:lnTo>
                  <a:pt x="95157" y="10417"/>
                </a:lnTo>
                <a:lnTo>
                  <a:pt x="97036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855520" y="3896594"/>
            <a:ext cx="277495" cy="278130"/>
          </a:xfrm>
          <a:custGeom>
            <a:avLst/>
            <a:gdLst/>
            <a:ahLst/>
            <a:cxnLst/>
            <a:rect l="l" t="t" r="r" b="b"/>
            <a:pathLst>
              <a:path w="277495" h="278129">
                <a:moveTo>
                  <a:pt x="97035" y="0"/>
                </a:moveTo>
                <a:lnTo>
                  <a:pt x="130522" y="5804"/>
                </a:lnTo>
                <a:lnTo>
                  <a:pt x="128485" y="14575"/>
                </a:lnTo>
                <a:lnTo>
                  <a:pt x="126392" y="23031"/>
                </a:lnTo>
                <a:lnTo>
                  <a:pt x="124243" y="31170"/>
                </a:lnTo>
                <a:lnTo>
                  <a:pt x="122038" y="38992"/>
                </a:lnTo>
                <a:lnTo>
                  <a:pt x="277415" y="38992"/>
                </a:lnTo>
                <a:lnTo>
                  <a:pt x="277415" y="67419"/>
                </a:lnTo>
                <a:lnTo>
                  <a:pt x="112513" y="67419"/>
                </a:lnTo>
                <a:lnTo>
                  <a:pt x="110225" y="73576"/>
                </a:lnTo>
                <a:lnTo>
                  <a:pt x="107677" y="79846"/>
                </a:lnTo>
                <a:lnTo>
                  <a:pt x="104867" y="86227"/>
                </a:lnTo>
                <a:lnTo>
                  <a:pt x="101798" y="92719"/>
                </a:lnTo>
                <a:lnTo>
                  <a:pt x="237529" y="92719"/>
                </a:lnTo>
                <a:lnTo>
                  <a:pt x="237529" y="245417"/>
                </a:lnTo>
                <a:lnTo>
                  <a:pt x="235585" y="259677"/>
                </a:lnTo>
                <a:lnTo>
                  <a:pt x="229753" y="269862"/>
                </a:lnTo>
                <a:lnTo>
                  <a:pt x="220032" y="275973"/>
                </a:lnTo>
                <a:lnTo>
                  <a:pt x="206424" y="278010"/>
                </a:lnTo>
                <a:lnTo>
                  <a:pt x="176807" y="278010"/>
                </a:lnTo>
                <a:lnTo>
                  <a:pt x="168324" y="246310"/>
                </a:lnTo>
                <a:lnTo>
                  <a:pt x="175666" y="246905"/>
                </a:lnTo>
                <a:lnTo>
                  <a:pt x="182760" y="247203"/>
                </a:lnTo>
                <a:lnTo>
                  <a:pt x="189607" y="247203"/>
                </a:lnTo>
                <a:lnTo>
                  <a:pt x="197197" y="247203"/>
                </a:lnTo>
                <a:lnTo>
                  <a:pt x="203150" y="247203"/>
                </a:lnTo>
                <a:lnTo>
                  <a:pt x="206126" y="244276"/>
                </a:lnTo>
                <a:lnTo>
                  <a:pt x="206126" y="238422"/>
                </a:lnTo>
                <a:lnTo>
                  <a:pt x="206126" y="221307"/>
                </a:lnTo>
                <a:lnTo>
                  <a:pt x="100905" y="221307"/>
                </a:lnTo>
                <a:lnTo>
                  <a:pt x="100905" y="278010"/>
                </a:lnTo>
                <a:lnTo>
                  <a:pt x="69800" y="278010"/>
                </a:lnTo>
                <a:lnTo>
                  <a:pt x="69800" y="148530"/>
                </a:lnTo>
                <a:lnTo>
                  <a:pt x="59317" y="162315"/>
                </a:lnTo>
                <a:lnTo>
                  <a:pt x="48108" y="175245"/>
                </a:lnTo>
                <a:lnTo>
                  <a:pt x="36174" y="187318"/>
                </a:lnTo>
                <a:lnTo>
                  <a:pt x="23514" y="198536"/>
                </a:lnTo>
                <a:lnTo>
                  <a:pt x="0" y="176212"/>
                </a:lnTo>
                <a:lnTo>
                  <a:pt x="24975" y="153506"/>
                </a:lnTo>
                <a:lnTo>
                  <a:pt x="46471" y="127806"/>
                </a:lnTo>
                <a:lnTo>
                  <a:pt x="64489" y="99110"/>
                </a:lnTo>
                <a:lnTo>
                  <a:pt x="79027" y="67419"/>
                </a:lnTo>
                <a:lnTo>
                  <a:pt x="13245" y="67419"/>
                </a:lnTo>
                <a:lnTo>
                  <a:pt x="13245" y="38992"/>
                </a:lnTo>
                <a:lnTo>
                  <a:pt x="88403" y="38992"/>
                </a:lnTo>
                <a:lnTo>
                  <a:pt x="90840" y="29914"/>
                </a:lnTo>
                <a:lnTo>
                  <a:pt x="93091" y="20389"/>
                </a:lnTo>
                <a:lnTo>
                  <a:pt x="95156" y="10417"/>
                </a:lnTo>
                <a:lnTo>
                  <a:pt x="9703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641654" y="3896297"/>
            <a:ext cx="188595" cy="281940"/>
          </a:xfrm>
          <a:custGeom>
            <a:avLst/>
            <a:gdLst/>
            <a:ahLst/>
            <a:cxnLst/>
            <a:rect l="l" t="t" r="r" b="b"/>
            <a:pathLst>
              <a:path w="188595" h="281939">
                <a:moveTo>
                  <a:pt x="164008" y="0"/>
                </a:moveTo>
                <a:lnTo>
                  <a:pt x="139637" y="43048"/>
                </a:lnTo>
                <a:lnTo>
                  <a:pt x="95696" y="56405"/>
                </a:lnTo>
                <a:lnTo>
                  <a:pt x="95696" y="95398"/>
                </a:lnTo>
                <a:lnTo>
                  <a:pt x="188565" y="95398"/>
                </a:lnTo>
                <a:lnTo>
                  <a:pt x="188565" y="127099"/>
                </a:lnTo>
                <a:lnTo>
                  <a:pt x="155674" y="127099"/>
                </a:lnTo>
                <a:lnTo>
                  <a:pt x="155674" y="278606"/>
                </a:lnTo>
                <a:lnTo>
                  <a:pt x="125164" y="278606"/>
                </a:lnTo>
                <a:lnTo>
                  <a:pt x="125164" y="127099"/>
                </a:lnTo>
                <a:lnTo>
                  <a:pt x="95696" y="127099"/>
                </a:lnTo>
                <a:lnTo>
                  <a:pt x="95696" y="154930"/>
                </a:lnTo>
                <a:lnTo>
                  <a:pt x="91333" y="191355"/>
                </a:lnTo>
                <a:lnTo>
                  <a:pt x="78246" y="224581"/>
                </a:lnTo>
                <a:lnTo>
                  <a:pt x="56433" y="254607"/>
                </a:lnTo>
                <a:lnTo>
                  <a:pt x="25896" y="281433"/>
                </a:lnTo>
                <a:lnTo>
                  <a:pt x="0" y="260002"/>
                </a:lnTo>
                <a:lnTo>
                  <a:pt x="17636" y="246036"/>
                </a:lnTo>
                <a:lnTo>
                  <a:pt x="32146" y="232860"/>
                </a:lnTo>
                <a:lnTo>
                  <a:pt x="57652" y="197108"/>
                </a:lnTo>
                <a:lnTo>
                  <a:pt x="65186" y="154930"/>
                </a:lnTo>
                <a:lnTo>
                  <a:pt x="65186" y="34230"/>
                </a:lnTo>
                <a:lnTo>
                  <a:pt x="92068" y="28072"/>
                </a:lnTo>
                <a:lnTo>
                  <a:pt x="117499" y="20315"/>
                </a:lnTo>
                <a:lnTo>
                  <a:pt x="141479" y="10957"/>
                </a:lnTo>
                <a:lnTo>
                  <a:pt x="16400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555631" y="3895999"/>
            <a:ext cx="145415" cy="282575"/>
          </a:xfrm>
          <a:custGeom>
            <a:avLst/>
            <a:gdLst/>
            <a:ahLst/>
            <a:cxnLst/>
            <a:rect l="l" t="t" r="r" b="b"/>
            <a:pathLst>
              <a:path w="145414" h="282575">
                <a:moveTo>
                  <a:pt x="123229" y="0"/>
                </a:moveTo>
                <a:lnTo>
                  <a:pt x="144809" y="24705"/>
                </a:lnTo>
                <a:lnTo>
                  <a:pt x="125173" y="33170"/>
                </a:lnTo>
                <a:lnTo>
                  <a:pt x="104365" y="40406"/>
                </a:lnTo>
                <a:lnTo>
                  <a:pt x="82385" y="46415"/>
                </a:lnTo>
                <a:lnTo>
                  <a:pt x="59233" y="51196"/>
                </a:lnTo>
                <a:lnTo>
                  <a:pt x="59233" y="73223"/>
                </a:lnTo>
                <a:lnTo>
                  <a:pt x="132308" y="73223"/>
                </a:lnTo>
                <a:lnTo>
                  <a:pt x="132308" y="176807"/>
                </a:lnTo>
                <a:lnTo>
                  <a:pt x="58489" y="176807"/>
                </a:lnTo>
                <a:lnTo>
                  <a:pt x="55680" y="204313"/>
                </a:lnTo>
                <a:lnTo>
                  <a:pt x="49634" y="231018"/>
                </a:lnTo>
                <a:lnTo>
                  <a:pt x="40351" y="256923"/>
                </a:lnTo>
                <a:lnTo>
                  <a:pt x="27830" y="282029"/>
                </a:lnTo>
                <a:lnTo>
                  <a:pt x="0" y="265807"/>
                </a:lnTo>
                <a:lnTo>
                  <a:pt x="6943" y="253905"/>
                </a:lnTo>
                <a:lnTo>
                  <a:pt x="12892" y="241715"/>
                </a:lnTo>
                <a:lnTo>
                  <a:pt x="24831" y="202671"/>
                </a:lnTo>
                <a:lnTo>
                  <a:pt x="28723" y="150614"/>
                </a:lnTo>
                <a:lnTo>
                  <a:pt x="28723" y="29021"/>
                </a:lnTo>
                <a:lnTo>
                  <a:pt x="53215" y="24026"/>
                </a:lnTo>
                <a:lnTo>
                  <a:pt x="77130" y="17524"/>
                </a:lnTo>
                <a:lnTo>
                  <a:pt x="100468" y="9515"/>
                </a:lnTo>
                <a:lnTo>
                  <a:pt x="123229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221735" y="4562855"/>
            <a:ext cx="91439" cy="9143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208613" y="4550049"/>
            <a:ext cx="88155" cy="881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566159" y="4450079"/>
            <a:ext cx="3648455" cy="29260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559948" y="4442991"/>
            <a:ext cx="3631565" cy="279400"/>
          </a:xfrm>
          <a:custGeom>
            <a:avLst/>
            <a:gdLst/>
            <a:ahLst/>
            <a:cxnLst/>
            <a:rect l="l" t="t" r="r" b="b"/>
            <a:pathLst>
              <a:path w="3631565" h="279400">
                <a:moveTo>
                  <a:pt x="2439292" y="245120"/>
                </a:moveTo>
                <a:lnTo>
                  <a:pt x="2449710" y="278309"/>
                </a:lnTo>
                <a:lnTo>
                  <a:pt x="2473968" y="278309"/>
                </a:lnTo>
                <a:lnTo>
                  <a:pt x="2486405" y="276290"/>
                </a:lnTo>
                <a:lnTo>
                  <a:pt x="2495288" y="270235"/>
                </a:lnTo>
                <a:lnTo>
                  <a:pt x="2500618" y="260142"/>
                </a:lnTo>
                <a:lnTo>
                  <a:pt x="2502357" y="246311"/>
                </a:lnTo>
                <a:lnTo>
                  <a:pt x="2453232" y="246311"/>
                </a:lnTo>
                <a:lnTo>
                  <a:pt x="2446237" y="245913"/>
                </a:lnTo>
                <a:lnTo>
                  <a:pt x="2439292" y="245120"/>
                </a:lnTo>
                <a:close/>
              </a:path>
              <a:path w="3631565" h="279400">
                <a:moveTo>
                  <a:pt x="2709117" y="248097"/>
                </a:moveTo>
                <a:lnTo>
                  <a:pt x="2517575" y="248097"/>
                </a:lnTo>
                <a:lnTo>
                  <a:pt x="2517575" y="269825"/>
                </a:lnTo>
                <a:lnTo>
                  <a:pt x="2709117" y="269825"/>
                </a:lnTo>
                <a:lnTo>
                  <a:pt x="2709117" y="248097"/>
                </a:lnTo>
                <a:close/>
              </a:path>
              <a:path w="3631565" h="279400">
                <a:moveTo>
                  <a:pt x="2502395" y="177700"/>
                </a:moveTo>
                <a:lnTo>
                  <a:pt x="2471886" y="177700"/>
                </a:lnTo>
                <a:lnTo>
                  <a:pt x="2471886" y="242540"/>
                </a:lnTo>
                <a:lnTo>
                  <a:pt x="2468016" y="246311"/>
                </a:lnTo>
                <a:lnTo>
                  <a:pt x="2502357" y="246311"/>
                </a:lnTo>
                <a:lnTo>
                  <a:pt x="2502395" y="177700"/>
                </a:lnTo>
                <a:close/>
              </a:path>
              <a:path w="3631565" h="279400">
                <a:moveTo>
                  <a:pt x="2686198" y="160735"/>
                </a:moveTo>
                <a:lnTo>
                  <a:pt x="2545109" y="160735"/>
                </a:lnTo>
                <a:lnTo>
                  <a:pt x="2545109" y="239019"/>
                </a:lnTo>
                <a:lnTo>
                  <a:pt x="2686198" y="239019"/>
                </a:lnTo>
                <a:lnTo>
                  <a:pt x="2686198" y="217736"/>
                </a:lnTo>
                <a:lnTo>
                  <a:pt x="2573981" y="217736"/>
                </a:lnTo>
                <a:lnTo>
                  <a:pt x="2573981" y="208508"/>
                </a:lnTo>
                <a:lnTo>
                  <a:pt x="2686198" y="208508"/>
                </a:lnTo>
                <a:lnTo>
                  <a:pt x="2686198" y="190202"/>
                </a:lnTo>
                <a:lnTo>
                  <a:pt x="2573981" y="190202"/>
                </a:lnTo>
                <a:lnTo>
                  <a:pt x="2573981" y="182017"/>
                </a:lnTo>
                <a:lnTo>
                  <a:pt x="2686198" y="182017"/>
                </a:lnTo>
                <a:lnTo>
                  <a:pt x="2686198" y="160735"/>
                </a:lnTo>
                <a:close/>
              </a:path>
              <a:path w="3631565" h="279400">
                <a:moveTo>
                  <a:pt x="2686198" y="208508"/>
                </a:moveTo>
                <a:lnTo>
                  <a:pt x="2657176" y="208508"/>
                </a:lnTo>
                <a:lnTo>
                  <a:pt x="2657176" y="217736"/>
                </a:lnTo>
                <a:lnTo>
                  <a:pt x="2686198" y="217736"/>
                </a:lnTo>
                <a:lnTo>
                  <a:pt x="2686198" y="208508"/>
                </a:lnTo>
                <a:close/>
              </a:path>
              <a:path w="3631565" h="279400">
                <a:moveTo>
                  <a:pt x="2502395" y="87809"/>
                </a:moveTo>
                <a:lnTo>
                  <a:pt x="2471886" y="87809"/>
                </a:lnTo>
                <a:lnTo>
                  <a:pt x="2471886" y="142429"/>
                </a:lnTo>
                <a:lnTo>
                  <a:pt x="2459179" y="148447"/>
                </a:lnTo>
                <a:lnTo>
                  <a:pt x="2448296" y="153405"/>
                </a:lnTo>
                <a:lnTo>
                  <a:pt x="2439236" y="157302"/>
                </a:lnTo>
                <a:lnTo>
                  <a:pt x="2431999" y="160139"/>
                </a:lnTo>
                <a:lnTo>
                  <a:pt x="2445989" y="190202"/>
                </a:lnTo>
                <a:lnTo>
                  <a:pt x="2471886" y="177700"/>
                </a:lnTo>
                <a:lnTo>
                  <a:pt x="2502395" y="177700"/>
                </a:lnTo>
                <a:lnTo>
                  <a:pt x="2502395" y="162223"/>
                </a:lnTo>
                <a:lnTo>
                  <a:pt x="2508515" y="158800"/>
                </a:lnTo>
                <a:lnTo>
                  <a:pt x="2514524" y="155377"/>
                </a:lnTo>
                <a:lnTo>
                  <a:pt x="2520421" y="151954"/>
                </a:lnTo>
                <a:lnTo>
                  <a:pt x="2526207" y="148531"/>
                </a:lnTo>
                <a:lnTo>
                  <a:pt x="2526207" y="126801"/>
                </a:lnTo>
                <a:lnTo>
                  <a:pt x="2502395" y="126801"/>
                </a:lnTo>
                <a:lnTo>
                  <a:pt x="2502395" y="87809"/>
                </a:lnTo>
                <a:close/>
              </a:path>
              <a:path w="3631565" h="279400">
                <a:moveTo>
                  <a:pt x="2686198" y="182017"/>
                </a:moveTo>
                <a:lnTo>
                  <a:pt x="2657176" y="182017"/>
                </a:lnTo>
                <a:lnTo>
                  <a:pt x="2657176" y="190202"/>
                </a:lnTo>
                <a:lnTo>
                  <a:pt x="2686198" y="190202"/>
                </a:lnTo>
                <a:lnTo>
                  <a:pt x="2686198" y="182017"/>
                </a:lnTo>
                <a:close/>
              </a:path>
              <a:path w="3631565" h="279400">
                <a:moveTo>
                  <a:pt x="2698402" y="53430"/>
                </a:moveTo>
                <a:lnTo>
                  <a:pt x="2534095" y="53430"/>
                </a:lnTo>
                <a:lnTo>
                  <a:pt x="2534095" y="151210"/>
                </a:lnTo>
                <a:lnTo>
                  <a:pt x="2698402" y="151210"/>
                </a:lnTo>
                <a:lnTo>
                  <a:pt x="2698402" y="129927"/>
                </a:lnTo>
                <a:lnTo>
                  <a:pt x="2563117" y="129927"/>
                </a:lnTo>
                <a:lnTo>
                  <a:pt x="2563117" y="74712"/>
                </a:lnTo>
                <a:lnTo>
                  <a:pt x="2698402" y="74712"/>
                </a:lnTo>
                <a:lnTo>
                  <a:pt x="2698402" y="53430"/>
                </a:lnTo>
                <a:close/>
              </a:path>
              <a:path w="3631565" h="279400">
                <a:moveTo>
                  <a:pt x="2698402" y="74712"/>
                </a:moveTo>
                <a:lnTo>
                  <a:pt x="2669379" y="74712"/>
                </a:lnTo>
                <a:lnTo>
                  <a:pt x="2669379" y="129927"/>
                </a:lnTo>
                <a:lnTo>
                  <a:pt x="2698402" y="129927"/>
                </a:lnTo>
                <a:lnTo>
                  <a:pt x="2698402" y="74712"/>
                </a:lnTo>
                <a:close/>
              </a:path>
              <a:path w="3631565" h="279400">
                <a:moveTo>
                  <a:pt x="2526207" y="113407"/>
                </a:moveTo>
                <a:lnTo>
                  <a:pt x="2502395" y="126801"/>
                </a:lnTo>
                <a:lnTo>
                  <a:pt x="2526207" y="126801"/>
                </a:lnTo>
                <a:lnTo>
                  <a:pt x="2526207" y="113407"/>
                </a:lnTo>
                <a:close/>
              </a:path>
              <a:path w="3631565" h="279400">
                <a:moveTo>
                  <a:pt x="2657176" y="82600"/>
                </a:moveTo>
                <a:lnTo>
                  <a:pt x="2575172" y="82600"/>
                </a:lnTo>
                <a:lnTo>
                  <a:pt x="2575172" y="121742"/>
                </a:lnTo>
                <a:lnTo>
                  <a:pt x="2657176" y="121742"/>
                </a:lnTo>
                <a:lnTo>
                  <a:pt x="2657176" y="107603"/>
                </a:lnTo>
                <a:lnTo>
                  <a:pt x="2604193" y="107603"/>
                </a:lnTo>
                <a:lnTo>
                  <a:pt x="2604193" y="96738"/>
                </a:lnTo>
                <a:lnTo>
                  <a:pt x="2657176" y="96738"/>
                </a:lnTo>
                <a:lnTo>
                  <a:pt x="2657176" y="82600"/>
                </a:lnTo>
                <a:close/>
              </a:path>
              <a:path w="3631565" h="279400">
                <a:moveTo>
                  <a:pt x="2657176" y="96738"/>
                </a:moveTo>
                <a:lnTo>
                  <a:pt x="2628304" y="96738"/>
                </a:lnTo>
                <a:lnTo>
                  <a:pt x="2628304" y="107603"/>
                </a:lnTo>
                <a:lnTo>
                  <a:pt x="2657176" y="107603"/>
                </a:lnTo>
                <a:lnTo>
                  <a:pt x="2657176" y="96738"/>
                </a:lnTo>
                <a:close/>
              </a:path>
              <a:path w="3631565" h="279400">
                <a:moveTo>
                  <a:pt x="2527100" y="56108"/>
                </a:moveTo>
                <a:lnTo>
                  <a:pt x="2439589" y="56108"/>
                </a:lnTo>
                <a:lnTo>
                  <a:pt x="2439589" y="87809"/>
                </a:lnTo>
                <a:lnTo>
                  <a:pt x="2527100" y="87809"/>
                </a:lnTo>
                <a:lnTo>
                  <a:pt x="2527100" y="56108"/>
                </a:lnTo>
                <a:close/>
              </a:path>
              <a:path w="3631565" h="279400">
                <a:moveTo>
                  <a:pt x="2502395" y="3125"/>
                </a:moveTo>
                <a:lnTo>
                  <a:pt x="2471886" y="3125"/>
                </a:lnTo>
                <a:lnTo>
                  <a:pt x="2471886" y="56108"/>
                </a:lnTo>
                <a:lnTo>
                  <a:pt x="2502395" y="56108"/>
                </a:lnTo>
                <a:lnTo>
                  <a:pt x="2502395" y="3125"/>
                </a:lnTo>
                <a:close/>
              </a:path>
              <a:path w="3631565" h="279400">
                <a:moveTo>
                  <a:pt x="2708075" y="21729"/>
                </a:moveTo>
                <a:lnTo>
                  <a:pt x="2525910" y="21729"/>
                </a:lnTo>
                <a:lnTo>
                  <a:pt x="2525910" y="43905"/>
                </a:lnTo>
                <a:lnTo>
                  <a:pt x="2708075" y="43905"/>
                </a:lnTo>
                <a:lnTo>
                  <a:pt x="2708075" y="21729"/>
                </a:lnTo>
                <a:close/>
              </a:path>
              <a:path w="3631565" h="279400">
                <a:moveTo>
                  <a:pt x="2632471" y="1935"/>
                </a:moveTo>
                <a:lnTo>
                  <a:pt x="2601514" y="1935"/>
                </a:lnTo>
                <a:lnTo>
                  <a:pt x="2601514" y="21729"/>
                </a:lnTo>
                <a:lnTo>
                  <a:pt x="2632471" y="21729"/>
                </a:lnTo>
                <a:lnTo>
                  <a:pt x="2632471" y="1935"/>
                </a:lnTo>
                <a:close/>
              </a:path>
              <a:path w="3631565" h="279400">
                <a:moveTo>
                  <a:pt x="1590972" y="175022"/>
                </a:moveTo>
                <a:lnTo>
                  <a:pt x="1560015" y="175022"/>
                </a:lnTo>
                <a:lnTo>
                  <a:pt x="1560015" y="278309"/>
                </a:lnTo>
                <a:lnTo>
                  <a:pt x="1590972" y="278309"/>
                </a:lnTo>
                <a:lnTo>
                  <a:pt x="1590972" y="175022"/>
                </a:lnTo>
                <a:close/>
              </a:path>
              <a:path w="3631565" h="279400">
                <a:moveTo>
                  <a:pt x="1779983" y="196900"/>
                </a:moveTo>
                <a:lnTo>
                  <a:pt x="1630412" y="196900"/>
                </a:lnTo>
                <a:lnTo>
                  <a:pt x="1630412" y="277713"/>
                </a:lnTo>
                <a:lnTo>
                  <a:pt x="1661516" y="277713"/>
                </a:lnTo>
                <a:lnTo>
                  <a:pt x="1661516" y="265510"/>
                </a:lnTo>
                <a:lnTo>
                  <a:pt x="1797099" y="265510"/>
                </a:lnTo>
                <a:lnTo>
                  <a:pt x="1797099" y="240209"/>
                </a:lnTo>
                <a:lnTo>
                  <a:pt x="1661516" y="240209"/>
                </a:lnTo>
                <a:lnTo>
                  <a:pt x="1661516" y="229939"/>
                </a:lnTo>
                <a:lnTo>
                  <a:pt x="1779983" y="229939"/>
                </a:lnTo>
                <a:lnTo>
                  <a:pt x="1779983" y="207912"/>
                </a:lnTo>
                <a:lnTo>
                  <a:pt x="1661516" y="207912"/>
                </a:lnTo>
                <a:lnTo>
                  <a:pt x="1661516" y="197942"/>
                </a:lnTo>
                <a:lnTo>
                  <a:pt x="1779983" y="197942"/>
                </a:lnTo>
                <a:lnTo>
                  <a:pt x="1779983" y="196900"/>
                </a:lnTo>
                <a:close/>
              </a:path>
              <a:path w="3631565" h="279400">
                <a:moveTo>
                  <a:pt x="1731614" y="229939"/>
                </a:moveTo>
                <a:lnTo>
                  <a:pt x="1700509" y="229939"/>
                </a:lnTo>
                <a:lnTo>
                  <a:pt x="1700509" y="240209"/>
                </a:lnTo>
                <a:lnTo>
                  <a:pt x="1731614" y="240209"/>
                </a:lnTo>
                <a:lnTo>
                  <a:pt x="1731614" y="229939"/>
                </a:lnTo>
                <a:close/>
              </a:path>
              <a:path w="3631565" h="279400">
                <a:moveTo>
                  <a:pt x="1590972" y="92720"/>
                </a:moveTo>
                <a:lnTo>
                  <a:pt x="1558676" y="92720"/>
                </a:lnTo>
                <a:lnTo>
                  <a:pt x="1550574" y="121425"/>
                </a:lnTo>
                <a:lnTo>
                  <a:pt x="1540110" y="148307"/>
                </a:lnTo>
                <a:lnTo>
                  <a:pt x="1527283" y="173366"/>
                </a:lnTo>
                <a:lnTo>
                  <a:pt x="1512093" y="196602"/>
                </a:lnTo>
                <a:lnTo>
                  <a:pt x="1536203" y="218332"/>
                </a:lnTo>
                <a:lnTo>
                  <a:pt x="1541932" y="209708"/>
                </a:lnTo>
                <a:lnTo>
                  <a:pt x="1547811" y="199616"/>
                </a:lnTo>
                <a:lnTo>
                  <a:pt x="1553839" y="188054"/>
                </a:lnTo>
                <a:lnTo>
                  <a:pt x="1560015" y="175022"/>
                </a:lnTo>
                <a:lnTo>
                  <a:pt x="1590972" y="175022"/>
                </a:lnTo>
                <a:lnTo>
                  <a:pt x="1590972" y="135434"/>
                </a:lnTo>
                <a:lnTo>
                  <a:pt x="1621422" y="135434"/>
                </a:lnTo>
                <a:lnTo>
                  <a:pt x="1619696" y="131071"/>
                </a:lnTo>
                <a:lnTo>
                  <a:pt x="1614486" y="120365"/>
                </a:lnTo>
                <a:lnTo>
                  <a:pt x="1608682" y="110608"/>
                </a:lnTo>
                <a:lnTo>
                  <a:pt x="1608554" y="110431"/>
                </a:lnTo>
                <a:lnTo>
                  <a:pt x="1590972" y="110431"/>
                </a:lnTo>
                <a:lnTo>
                  <a:pt x="1590972" y="92720"/>
                </a:lnTo>
                <a:close/>
              </a:path>
              <a:path w="3631565" h="279400">
                <a:moveTo>
                  <a:pt x="1655117" y="124123"/>
                </a:moveTo>
                <a:lnTo>
                  <a:pt x="1641871" y="124123"/>
                </a:lnTo>
                <a:lnTo>
                  <a:pt x="1633639" y="140094"/>
                </a:lnTo>
                <a:lnTo>
                  <a:pt x="1623528" y="155414"/>
                </a:lnTo>
                <a:lnTo>
                  <a:pt x="1611537" y="170082"/>
                </a:lnTo>
                <a:lnTo>
                  <a:pt x="1597668" y="184100"/>
                </a:lnTo>
                <a:lnTo>
                  <a:pt x="1615974" y="212229"/>
                </a:lnTo>
                <a:lnTo>
                  <a:pt x="1622423" y="205780"/>
                </a:lnTo>
                <a:lnTo>
                  <a:pt x="1627237" y="200670"/>
                </a:lnTo>
                <a:lnTo>
                  <a:pt x="1630412" y="196900"/>
                </a:lnTo>
                <a:lnTo>
                  <a:pt x="1779983" y="196900"/>
                </a:lnTo>
                <a:lnTo>
                  <a:pt x="1779983" y="175915"/>
                </a:lnTo>
                <a:lnTo>
                  <a:pt x="1661516" y="175915"/>
                </a:lnTo>
                <a:lnTo>
                  <a:pt x="1661516" y="165944"/>
                </a:lnTo>
                <a:lnTo>
                  <a:pt x="1788913" y="165944"/>
                </a:lnTo>
                <a:lnTo>
                  <a:pt x="1788913" y="140643"/>
                </a:lnTo>
                <a:lnTo>
                  <a:pt x="1668809" y="140643"/>
                </a:lnTo>
                <a:lnTo>
                  <a:pt x="1673274" y="132308"/>
                </a:lnTo>
                <a:lnTo>
                  <a:pt x="1655117" y="124123"/>
                </a:lnTo>
                <a:close/>
              </a:path>
              <a:path w="3631565" h="279400">
                <a:moveTo>
                  <a:pt x="1731614" y="197942"/>
                </a:moveTo>
                <a:lnTo>
                  <a:pt x="1700509" y="197942"/>
                </a:lnTo>
                <a:lnTo>
                  <a:pt x="1700509" y="207912"/>
                </a:lnTo>
                <a:lnTo>
                  <a:pt x="1731614" y="207912"/>
                </a:lnTo>
                <a:lnTo>
                  <a:pt x="1731614" y="197942"/>
                </a:lnTo>
                <a:close/>
              </a:path>
              <a:path w="3631565" h="279400">
                <a:moveTo>
                  <a:pt x="1731614" y="165944"/>
                </a:moveTo>
                <a:lnTo>
                  <a:pt x="1700509" y="165944"/>
                </a:lnTo>
                <a:lnTo>
                  <a:pt x="1700509" y="175915"/>
                </a:lnTo>
                <a:lnTo>
                  <a:pt x="1731614" y="175915"/>
                </a:lnTo>
                <a:lnTo>
                  <a:pt x="1731614" y="165944"/>
                </a:lnTo>
                <a:close/>
              </a:path>
              <a:path w="3631565" h="279400">
                <a:moveTo>
                  <a:pt x="1621422" y="135434"/>
                </a:moveTo>
                <a:lnTo>
                  <a:pt x="1590972" y="135434"/>
                </a:lnTo>
                <a:lnTo>
                  <a:pt x="1594525" y="143247"/>
                </a:lnTo>
                <a:lnTo>
                  <a:pt x="1597446" y="150168"/>
                </a:lnTo>
                <a:lnTo>
                  <a:pt x="1599734" y="156195"/>
                </a:lnTo>
                <a:lnTo>
                  <a:pt x="1601389" y="161330"/>
                </a:lnTo>
                <a:lnTo>
                  <a:pt x="1624309" y="142726"/>
                </a:lnTo>
                <a:lnTo>
                  <a:pt x="1621422" y="135434"/>
                </a:lnTo>
                <a:close/>
              </a:path>
              <a:path w="3631565" h="279400">
                <a:moveTo>
                  <a:pt x="1711076" y="125313"/>
                </a:moveTo>
                <a:lnTo>
                  <a:pt x="1709488" y="131465"/>
                </a:lnTo>
                <a:lnTo>
                  <a:pt x="1707653" y="136575"/>
                </a:lnTo>
                <a:lnTo>
                  <a:pt x="1705569" y="140643"/>
                </a:lnTo>
                <a:lnTo>
                  <a:pt x="1736377" y="140643"/>
                </a:lnTo>
                <a:lnTo>
                  <a:pt x="1737766" y="138262"/>
                </a:lnTo>
                <a:lnTo>
                  <a:pt x="1738807" y="135681"/>
                </a:lnTo>
                <a:lnTo>
                  <a:pt x="1739502" y="132904"/>
                </a:lnTo>
                <a:lnTo>
                  <a:pt x="1711076" y="125313"/>
                </a:lnTo>
                <a:close/>
              </a:path>
              <a:path w="3631565" h="279400">
                <a:moveTo>
                  <a:pt x="1694705" y="60126"/>
                </a:moveTo>
                <a:lnTo>
                  <a:pt x="1621184" y="60126"/>
                </a:lnTo>
                <a:lnTo>
                  <a:pt x="1621184" y="124123"/>
                </a:lnTo>
                <a:lnTo>
                  <a:pt x="1694705" y="124123"/>
                </a:lnTo>
                <a:lnTo>
                  <a:pt x="1694705" y="98525"/>
                </a:lnTo>
                <a:lnTo>
                  <a:pt x="1649014" y="98525"/>
                </a:lnTo>
                <a:lnTo>
                  <a:pt x="1649014" y="85725"/>
                </a:lnTo>
                <a:lnTo>
                  <a:pt x="1694705" y="85725"/>
                </a:lnTo>
                <a:lnTo>
                  <a:pt x="1694705" y="60126"/>
                </a:lnTo>
                <a:close/>
              </a:path>
              <a:path w="3631565" h="279400">
                <a:moveTo>
                  <a:pt x="1781173" y="60126"/>
                </a:moveTo>
                <a:lnTo>
                  <a:pt x="1707802" y="60126"/>
                </a:lnTo>
                <a:lnTo>
                  <a:pt x="1707802" y="124123"/>
                </a:lnTo>
                <a:lnTo>
                  <a:pt x="1781173" y="124123"/>
                </a:lnTo>
                <a:lnTo>
                  <a:pt x="1781173" y="98525"/>
                </a:lnTo>
                <a:lnTo>
                  <a:pt x="1735484" y="98525"/>
                </a:lnTo>
                <a:lnTo>
                  <a:pt x="1735484" y="85725"/>
                </a:lnTo>
                <a:lnTo>
                  <a:pt x="1781173" y="85725"/>
                </a:lnTo>
                <a:lnTo>
                  <a:pt x="1781173" y="60126"/>
                </a:lnTo>
                <a:close/>
              </a:path>
              <a:path w="3631565" h="279400">
                <a:moveTo>
                  <a:pt x="1602282" y="101799"/>
                </a:moveTo>
                <a:lnTo>
                  <a:pt x="1590972" y="110431"/>
                </a:lnTo>
                <a:lnTo>
                  <a:pt x="1608554" y="110431"/>
                </a:lnTo>
                <a:lnTo>
                  <a:pt x="1602282" y="101799"/>
                </a:lnTo>
                <a:close/>
              </a:path>
              <a:path w="3631565" h="279400">
                <a:moveTo>
                  <a:pt x="1694705" y="85725"/>
                </a:moveTo>
                <a:lnTo>
                  <a:pt x="1666873" y="85725"/>
                </a:lnTo>
                <a:lnTo>
                  <a:pt x="1666873" y="98525"/>
                </a:lnTo>
                <a:lnTo>
                  <a:pt x="1694705" y="98525"/>
                </a:lnTo>
                <a:lnTo>
                  <a:pt x="1694705" y="85725"/>
                </a:lnTo>
                <a:close/>
              </a:path>
              <a:path w="3631565" h="279400">
                <a:moveTo>
                  <a:pt x="1781173" y="85725"/>
                </a:moveTo>
                <a:lnTo>
                  <a:pt x="1753492" y="85725"/>
                </a:lnTo>
                <a:lnTo>
                  <a:pt x="1753492" y="98525"/>
                </a:lnTo>
                <a:lnTo>
                  <a:pt x="1781173" y="98525"/>
                </a:lnTo>
                <a:lnTo>
                  <a:pt x="1781173" y="85725"/>
                </a:lnTo>
                <a:close/>
              </a:path>
              <a:path w="3631565" h="279400">
                <a:moveTo>
                  <a:pt x="1613296" y="61615"/>
                </a:moveTo>
                <a:lnTo>
                  <a:pt x="1525785" y="61615"/>
                </a:lnTo>
                <a:lnTo>
                  <a:pt x="1525785" y="92720"/>
                </a:lnTo>
                <a:lnTo>
                  <a:pt x="1613296" y="92720"/>
                </a:lnTo>
                <a:lnTo>
                  <a:pt x="1613296" y="61615"/>
                </a:lnTo>
                <a:close/>
              </a:path>
              <a:path w="3631565" h="279400">
                <a:moveTo>
                  <a:pt x="1590972" y="3125"/>
                </a:moveTo>
                <a:lnTo>
                  <a:pt x="1560015" y="3125"/>
                </a:lnTo>
                <a:lnTo>
                  <a:pt x="1560015" y="61615"/>
                </a:lnTo>
                <a:lnTo>
                  <a:pt x="1590972" y="61615"/>
                </a:lnTo>
                <a:lnTo>
                  <a:pt x="1590972" y="3125"/>
                </a:lnTo>
                <a:close/>
              </a:path>
              <a:path w="3631565" h="279400">
                <a:moveTo>
                  <a:pt x="1679375" y="44202"/>
                </a:moveTo>
                <a:lnTo>
                  <a:pt x="1648270" y="44202"/>
                </a:lnTo>
                <a:lnTo>
                  <a:pt x="1648270" y="54322"/>
                </a:lnTo>
                <a:lnTo>
                  <a:pt x="1679375" y="54322"/>
                </a:lnTo>
                <a:lnTo>
                  <a:pt x="1679375" y="44202"/>
                </a:lnTo>
                <a:close/>
              </a:path>
              <a:path w="3631565" h="279400">
                <a:moveTo>
                  <a:pt x="1754087" y="44202"/>
                </a:moveTo>
                <a:lnTo>
                  <a:pt x="1722982" y="44202"/>
                </a:lnTo>
                <a:lnTo>
                  <a:pt x="1722982" y="54322"/>
                </a:lnTo>
                <a:lnTo>
                  <a:pt x="1754087" y="54322"/>
                </a:lnTo>
                <a:lnTo>
                  <a:pt x="1754087" y="44202"/>
                </a:lnTo>
                <a:close/>
              </a:path>
              <a:path w="3631565" h="279400">
                <a:moveTo>
                  <a:pt x="1797099" y="18604"/>
                </a:moveTo>
                <a:lnTo>
                  <a:pt x="1606301" y="18604"/>
                </a:lnTo>
                <a:lnTo>
                  <a:pt x="1606301" y="44202"/>
                </a:lnTo>
                <a:lnTo>
                  <a:pt x="1797099" y="44202"/>
                </a:lnTo>
                <a:lnTo>
                  <a:pt x="1797099" y="18604"/>
                </a:lnTo>
                <a:close/>
              </a:path>
              <a:path w="3631565" h="279400">
                <a:moveTo>
                  <a:pt x="1679375" y="3125"/>
                </a:moveTo>
                <a:lnTo>
                  <a:pt x="1648270" y="3125"/>
                </a:lnTo>
                <a:lnTo>
                  <a:pt x="1648270" y="18604"/>
                </a:lnTo>
                <a:lnTo>
                  <a:pt x="1679375" y="18604"/>
                </a:lnTo>
                <a:lnTo>
                  <a:pt x="1679375" y="3125"/>
                </a:lnTo>
                <a:close/>
              </a:path>
              <a:path w="3631565" h="279400">
                <a:moveTo>
                  <a:pt x="1754087" y="3125"/>
                </a:moveTo>
                <a:lnTo>
                  <a:pt x="1722982" y="3125"/>
                </a:lnTo>
                <a:lnTo>
                  <a:pt x="1722982" y="18604"/>
                </a:lnTo>
                <a:lnTo>
                  <a:pt x="1754087" y="18604"/>
                </a:lnTo>
                <a:lnTo>
                  <a:pt x="1754087" y="3125"/>
                </a:lnTo>
                <a:close/>
              </a:path>
              <a:path w="3631565" h="279400">
                <a:moveTo>
                  <a:pt x="1001314" y="192435"/>
                </a:moveTo>
                <a:lnTo>
                  <a:pt x="970210" y="192435"/>
                </a:lnTo>
                <a:lnTo>
                  <a:pt x="970210" y="278011"/>
                </a:lnTo>
                <a:lnTo>
                  <a:pt x="1001314" y="278011"/>
                </a:lnTo>
                <a:lnTo>
                  <a:pt x="1001314" y="265510"/>
                </a:lnTo>
                <a:lnTo>
                  <a:pt x="1138980" y="265510"/>
                </a:lnTo>
                <a:lnTo>
                  <a:pt x="1138980" y="238423"/>
                </a:lnTo>
                <a:lnTo>
                  <a:pt x="1001314" y="238423"/>
                </a:lnTo>
                <a:lnTo>
                  <a:pt x="1001314" y="225624"/>
                </a:lnTo>
                <a:lnTo>
                  <a:pt x="1138980" y="225624"/>
                </a:lnTo>
                <a:lnTo>
                  <a:pt x="1138980" y="200919"/>
                </a:lnTo>
                <a:lnTo>
                  <a:pt x="1001314" y="200919"/>
                </a:lnTo>
                <a:lnTo>
                  <a:pt x="1001314" y="192435"/>
                </a:lnTo>
                <a:close/>
              </a:path>
              <a:path w="3631565" h="279400">
                <a:moveTo>
                  <a:pt x="1138980" y="265510"/>
                </a:moveTo>
                <a:lnTo>
                  <a:pt x="1107875" y="265510"/>
                </a:lnTo>
                <a:lnTo>
                  <a:pt x="1107875" y="278011"/>
                </a:lnTo>
                <a:lnTo>
                  <a:pt x="1138980" y="278011"/>
                </a:lnTo>
                <a:lnTo>
                  <a:pt x="1138980" y="265510"/>
                </a:lnTo>
                <a:close/>
              </a:path>
              <a:path w="3631565" h="279400">
                <a:moveTo>
                  <a:pt x="1138980" y="225624"/>
                </a:moveTo>
                <a:lnTo>
                  <a:pt x="1107875" y="225624"/>
                </a:lnTo>
                <a:lnTo>
                  <a:pt x="1107875" y="238423"/>
                </a:lnTo>
                <a:lnTo>
                  <a:pt x="1138980" y="238423"/>
                </a:lnTo>
                <a:lnTo>
                  <a:pt x="1138980" y="225624"/>
                </a:lnTo>
                <a:close/>
              </a:path>
              <a:path w="3631565" h="279400">
                <a:moveTo>
                  <a:pt x="1080789" y="143619"/>
                </a:moveTo>
                <a:lnTo>
                  <a:pt x="1022002" y="143619"/>
                </a:lnTo>
                <a:lnTo>
                  <a:pt x="996738" y="153441"/>
                </a:lnTo>
                <a:lnTo>
                  <a:pt x="969167" y="162669"/>
                </a:lnTo>
                <a:lnTo>
                  <a:pt x="939290" y="171301"/>
                </a:lnTo>
                <a:lnTo>
                  <a:pt x="907106" y="179337"/>
                </a:lnTo>
                <a:lnTo>
                  <a:pt x="924073" y="206722"/>
                </a:lnTo>
                <a:lnTo>
                  <a:pt x="934993" y="203541"/>
                </a:lnTo>
                <a:lnTo>
                  <a:pt x="946323" y="200100"/>
                </a:lnTo>
                <a:lnTo>
                  <a:pt x="958061" y="196398"/>
                </a:lnTo>
                <a:lnTo>
                  <a:pt x="970210" y="192435"/>
                </a:lnTo>
                <a:lnTo>
                  <a:pt x="1001314" y="192435"/>
                </a:lnTo>
                <a:lnTo>
                  <a:pt x="1001314" y="188417"/>
                </a:lnTo>
                <a:lnTo>
                  <a:pt x="1138980" y="188417"/>
                </a:lnTo>
                <a:lnTo>
                  <a:pt x="1138980" y="174725"/>
                </a:lnTo>
                <a:lnTo>
                  <a:pt x="1180928" y="174725"/>
                </a:lnTo>
                <a:lnTo>
                  <a:pt x="1182587" y="172938"/>
                </a:lnTo>
                <a:lnTo>
                  <a:pt x="1172978" y="165301"/>
                </a:lnTo>
                <a:lnTo>
                  <a:pt x="1167437" y="161330"/>
                </a:lnTo>
                <a:lnTo>
                  <a:pt x="1049387" y="161330"/>
                </a:lnTo>
                <a:lnTo>
                  <a:pt x="1056093" y="158046"/>
                </a:lnTo>
                <a:lnTo>
                  <a:pt x="1063562" y="154000"/>
                </a:lnTo>
                <a:lnTo>
                  <a:pt x="1071794" y="149191"/>
                </a:lnTo>
                <a:lnTo>
                  <a:pt x="1080789" y="143619"/>
                </a:lnTo>
                <a:close/>
              </a:path>
              <a:path w="3631565" h="279400">
                <a:moveTo>
                  <a:pt x="1138980" y="188417"/>
                </a:moveTo>
                <a:lnTo>
                  <a:pt x="1107875" y="188417"/>
                </a:lnTo>
                <a:lnTo>
                  <a:pt x="1107875" y="200919"/>
                </a:lnTo>
                <a:lnTo>
                  <a:pt x="1138980" y="200919"/>
                </a:lnTo>
                <a:lnTo>
                  <a:pt x="1138980" y="188417"/>
                </a:lnTo>
                <a:close/>
              </a:path>
              <a:path w="3631565" h="279400">
                <a:moveTo>
                  <a:pt x="1180928" y="174725"/>
                </a:moveTo>
                <a:lnTo>
                  <a:pt x="1138980" y="174725"/>
                </a:lnTo>
                <a:lnTo>
                  <a:pt x="1146366" y="179868"/>
                </a:lnTo>
                <a:lnTo>
                  <a:pt x="1152896" y="184733"/>
                </a:lnTo>
                <a:lnTo>
                  <a:pt x="1158570" y="189318"/>
                </a:lnTo>
                <a:lnTo>
                  <a:pt x="1163388" y="193625"/>
                </a:lnTo>
                <a:lnTo>
                  <a:pt x="1180928" y="174725"/>
                </a:lnTo>
                <a:close/>
              </a:path>
              <a:path w="3631565" h="279400">
                <a:moveTo>
                  <a:pt x="1139576" y="143619"/>
                </a:moveTo>
                <a:lnTo>
                  <a:pt x="1119781" y="143619"/>
                </a:lnTo>
                <a:lnTo>
                  <a:pt x="1106982" y="154632"/>
                </a:lnTo>
                <a:lnTo>
                  <a:pt x="1118293" y="161330"/>
                </a:lnTo>
                <a:lnTo>
                  <a:pt x="1167437" y="161330"/>
                </a:lnTo>
                <a:lnTo>
                  <a:pt x="1162607" y="157869"/>
                </a:lnTo>
                <a:lnTo>
                  <a:pt x="1151473" y="150642"/>
                </a:lnTo>
                <a:lnTo>
                  <a:pt x="1139576" y="143619"/>
                </a:lnTo>
                <a:close/>
              </a:path>
              <a:path w="3631565" h="279400">
                <a:moveTo>
                  <a:pt x="1183778" y="116532"/>
                </a:moveTo>
                <a:lnTo>
                  <a:pt x="913505" y="116532"/>
                </a:lnTo>
                <a:lnTo>
                  <a:pt x="913505" y="143619"/>
                </a:lnTo>
                <a:lnTo>
                  <a:pt x="1183778" y="143619"/>
                </a:lnTo>
                <a:lnTo>
                  <a:pt x="1183778" y="116532"/>
                </a:lnTo>
                <a:close/>
              </a:path>
              <a:path w="3631565" h="279400">
                <a:moveTo>
                  <a:pt x="1053405" y="101799"/>
                </a:moveTo>
                <a:lnTo>
                  <a:pt x="1022597" y="101799"/>
                </a:lnTo>
                <a:lnTo>
                  <a:pt x="1022597" y="116532"/>
                </a:lnTo>
                <a:lnTo>
                  <a:pt x="1053405" y="116532"/>
                </a:lnTo>
                <a:lnTo>
                  <a:pt x="1053405" y="101799"/>
                </a:lnTo>
                <a:close/>
              </a:path>
              <a:path w="3631565" h="279400">
                <a:moveTo>
                  <a:pt x="1107875" y="74712"/>
                </a:moveTo>
                <a:lnTo>
                  <a:pt x="941188" y="74712"/>
                </a:lnTo>
                <a:lnTo>
                  <a:pt x="941188" y="101799"/>
                </a:lnTo>
                <a:lnTo>
                  <a:pt x="1100880" y="101799"/>
                </a:lnTo>
                <a:lnTo>
                  <a:pt x="1096518" y="105064"/>
                </a:lnTo>
                <a:lnTo>
                  <a:pt x="1091318" y="108607"/>
                </a:lnTo>
                <a:lnTo>
                  <a:pt x="1085281" y="112430"/>
                </a:lnTo>
                <a:lnTo>
                  <a:pt x="1078407" y="116532"/>
                </a:lnTo>
                <a:lnTo>
                  <a:pt x="1125587" y="116532"/>
                </a:lnTo>
                <a:lnTo>
                  <a:pt x="1139399" y="105984"/>
                </a:lnTo>
                <a:lnTo>
                  <a:pt x="1149934" y="97036"/>
                </a:lnTo>
                <a:lnTo>
                  <a:pt x="1107875" y="97036"/>
                </a:lnTo>
                <a:lnTo>
                  <a:pt x="1107875" y="74712"/>
                </a:lnTo>
                <a:close/>
              </a:path>
              <a:path w="3631565" h="279400">
                <a:moveTo>
                  <a:pt x="1141213" y="62806"/>
                </a:moveTo>
                <a:lnTo>
                  <a:pt x="1134106" y="71586"/>
                </a:lnTo>
                <a:lnTo>
                  <a:pt x="1126181" y="80218"/>
                </a:lnTo>
                <a:lnTo>
                  <a:pt x="1117437" y="88702"/>
                </a:lnTo>
                <a:lnTo>
                  <a:pt x="1107875" y="97036"/>
                </a:lnTo>
                <a:lnTo>
                  <a:pt x="1149934" y="97036"/>
                </a:lnTo>
                <a:lnTo>
                  <a:pt x="1151073" y="96069"/>
                </a:lnTo>
                <a:lnTo>
                  <a:pt x="1160607" y="86786"/>
                </a:lnTo>
                <a:lnTo>
                  <a:pt x="1168002" y="78135"/>
                </a:lnTo>
                <a:lnTo>
                  <a:pt x="1141213" y="62806"/>
                </a:lnTo>
                <a:close/>
              </a:path>
              <a:path w="3631565" h="279400">
                <a:moveTo>
                  <a:pt x="1053405" y="53131"/>
                </a:moveTo>
                <a:lnTo>
                  <a:pt x="1022597" y="53131"/>
                </a:lnTo>
                <a:lnTo>
                  <a:pt x="1022597" y="74712"/>
                </a:lnTo>
                <a:lnTo>
                  <a:pt x="1053405" y="74712"/>
                </a:lnTo>
                <a:lnTo>
                  <a:pt x="1053405" y="53131"/>
                </a:lnTo>
                <a:close/>
              </a:path>
              <a:path w="3631565" h="279400">
                <a:moveTo>
                  <a:pt x="1010691" y="47625"/>
                </a:moveTo>
                <a:lnTo>
                  <a:pt x="978693" y="47625"/>
                </a:lnTo>
                <a:lnTo>
                  <a:pt x="978693" y="67717"/>
                </a:lnTo>
                <a:lnTo>
                  <a:pt x="1010691" y="67717"/>
                </a:lnTo>
                <a:lnTo>
                  <a:pt x="1010691" y="47625"/>
                </a:lnTo>
                <a:close/>
              </a:path>
              <a:path w="3631565" h="279400">
                <a:moveTo>
                  <a:pt x="1120377" y="47625"/>
                </a:moveTo>
                <a:lnTo>
                  <a:pt x="1088379" y="47625"/>
                </a:lnTo>
                <a:lnTo>
                  <a:pt x="1088379" y="67717"/>
                </a:lnTo>
                <a:lnTo>
                  <a:pt x="1120377" y="67717"/>
                </a:lnTo>
                <a:lnTo>
                  <a:pt x="1120377" y="47625"/>
                </a:lnTo>
                <a:close/>
              </a:path>
              <a:path w="3631565" h="279400">
                <a:moveTo>
                  <a:pt x="1183778" y="21431"/>
                </a:moveTo>
                <a:lnTo>
                  <a:pt x="914994" y="21431"/>
                </a:lnTo>
                <a:lnTo>
                  <a:pt x="914994" y="47625"/>
                </a:lnTo>
                <a:lnTo>
                  <a:pt x="1183778" y="47625"/>
                </a:lnTo>
                <a:lnTo>
                  <a:pt x="1183778" y="21431"/>
                </a:lnTo>
                <a:close/>
              </a:path>
              <a:path w="3631565" h="279400">
                <a:moveTo>
                  <a:pt x="1010691" y="3125"/>
                </a:moveTo>
                <a:lnTo>
                  <a:pt x="978693" y="3125"/>
                </a:lnTo>
                <a:lnTo>
                  <a:pt x="978693" y="21431"/>
                </a:lnTo>
                <a:lnTo>
                  <a:pt x="1010691" y="21431"/>
                </a:lnTo>
                <a:lnTo>
                  <a:pt x="1010691" y="3125"/>
                </a:lnTo>
                <a:close/>
              </a:path>
              <a:path w="3631565" h="279400">
                <a:moveTo>
                  <a:pt x="1120377" y="3125"/>
                </a:moveTo>
                <a:lnTo>
                  <a:pt x="1088379" y="3125"/>
                </a:lnTo>
                <a:lnTo>
                  <a:pt x="1088379" y="21431"/>
                </a:lnTo>
                <a:lnTo>
                  <a:pt x="1120377" y="21431"/>
                </a:lnTo>
                <a:lnTo>
                  <a:pt x="1120377" y="3125"/>
                </a:lnTo>
                <a:close/>
              </a:path>
              <a:path w="3631565" h="279400">
                <a:moveTo>
                  <a:pt x="3320801" y="240804"/>
                </a:moveTo>
                <a:lnTo>
                  <a:pt x="3048297" y="240804"/>
                </a:lnTo>
                <a:lnTo>
                  <a:pt x="3048297" y="270123"/>
                </a:lnTo>
                <a:lnTo>
                  <a:pt x="3320801" y="270123"/>
                </a:lnTo>
                <a:lnTo>
                  <a:pt x="3320801" y="240804"/>
                </a:lnTo>
                <a:close/>
              </a:path>
              <a:path w="3631565" h="279400">
                <a:moveTo>
                  <a:pt x="3289100" y="175915"/>
                </a:moveTo>
                <a:lnTo>
                  <a:pt x="3079997" y="175915"/>
                </a:lnTo>
                <a:lnTo>
                  <a:pt x="3079997" y="240804"/>
                </a:lnTo>
                <a:lnTo>
                  <a:pt x="3111102" y="240804"/>
                </a:lnTo>
                <a:lnTo>
                  <a:pt x="3111102" y="205234"/>
                </a:lnTo>
                <a:lnTo>
                  <a:pt x="3289100" y="205234"/>
                </a:lnTo>
                <a:lnTo>
                  <a:pt x="3289100" y="175915"/>
                </a:lnTo>
                <a:close/>
              </a:path>
              <a:path w="3631565" h="279400">
                <a:moveTo>
                  <a:pt x="3169592" y="205234"/>
                </a:moveTo>
                <a:lnTo>
                  <a:pt x="3140570" y="205234"/>
                </a:lnTo>
                <a:lnTo>
                  <a:pt x="3140570" y="240804"/>
                </a:lnTo>
                <a:lnTo>
                  <a:pt x="3169592" y="240804"/>
                </a:lnTo>
                <a:lnTo>
                  <a:pt x="3169592" y="205234"/>
                </a:lnTo>
                <a:close/>
              </a:path>
              <a:path w="3631565" h="279400">
                <a:moveTo>
                  <a:pt x="3228080" y="205234"/>
                </a:moveTo>
                <a:lnTo>
                  <a:pt x="3199208" y="205234"/>
                </a:lnTo>
                <a:lnTo>
                  <a:pt x="3199208" y="240804"/>
                </a:lnTo>
                <a:lnTo>
                  <a:pt x="3228080" y="240804"/>
                </a:lnTo>
                <a:lnTo>
                  <a:pt x="3228080" y="205234"/>
                </a:lnTo>
                <a:close/>
              </a:path>
              <a:path w="3631565" h="279400">
                <a:moveTo>
                  <a:pt x="3289100" y="205234"/>
                </a:moveTo>
                <a:lnTo>
                  <a:pt x="3257698" y="205234"/>
                </a:lnTo>
                <a:lnTo>
                  <a:pt x="3257698" y="240804"/>
                </a:lnTo>
                <a:lnTo>
                  <a:pt x="3289100" y="240804"/>
                </a:lnTo>
                <a:lnTo>
                  <a:pt x="3289100" y="205234"/>
                </a:lnTo>
                <a:close/>
              </a:path>
              <a:path w="3631565" h="279400">
                <a:moveTo>
                  <a:pt x="3260901" y="121742"/>
                </a:moveTo>
                <a:lnTo>
                  <a:pt x="3217514" y="121742"/>
                </a:lnTo>
                <a:lnTo>
                  <a:pt x="3236536" y="138801"/>
                </a:lnTo>
                <a:lnTo>
                  <a:pt x="3256842" y="153814"/>
                </a:lnTo>
                <a:lnTo>
                  <a:pt x="3278431" y="166781"/>
                </a:lnTo>
                <a:lnTo>
                  <a:pt x="3301304" y="177700"/>
                </a:lnTo>
                <a:lnTo>
                  <a:pt x="3318717" y="151210"/>
                </a:lnTo>
                <a:lnTo>
                  <a:pt x="3293732" y="141378"/>
                </a:lnTo>
                <a:lnTo>
                  <a:pt x="3270720" y="128848"/>
                </a:lnTo>
                <a:lnTo>
                  <a:pt x="3260901" y="121742"/>
                </a:lnTo>
                <a:close/>
              </a:path>
              <a:path w="3631565" h="279400">
                <a:moveTo>
                  <a:pt x="3116013" y="90338"/>
                </a:moveTo>
                <a:lnTo>
                  <a:pt x="3100637" y="107482"/>
                </a:lnTo>
                <a:lnTo>
                  <a:pt x="3084276" y="123341"/>
                </a:lnTo>
                <a:lnTo>
                  <a:pt x="3066928" y="137917"/>
                </a:lnTo>
                <a:lnTo>
                  <a:pt x="3048594" y="151210"/>
                </a:lnTo>
                <a:lnTo>
                  <a:pt x="3070472" y="176212"/>
                </a:lnTo>
                <a:lnTo>
                  <a:pt x="3091001" y="159134"/>
                </a:lnTo>
                <a:lnTo>
                  <a:pt x="3109279" y="142577"/>
                </a:lnTo>
                <a:lnTo>
                  <a:pt x="3125306" y="126541"/>
                </a:lnTo>
                <a:lnTo>
                  <a:pt x="3139081" y="111025"/>
                </a:lnTo>
                <a:lnTo>
                  <a:pt x="3116013" y="90338"/>
                </a:lnTo>
                <a:close/>
              </a:path>
              <a:path w="3631565" h="279400">
                <a:moveTo>
                  <a:pt x="3207393" y="60126"/>
                </a:moveTo>
                <a:lnTo>
                  <a:pt x="3199803" y="91241"/>
                </a:lnTo>
                <a:lnTo>
                  <a:pt x="3182242" y="115974"/>
                </a:lnTo>
                <a:lnTo>
                  <a:pt x="3154709" y="134327"/>
                </a:lnTo>
                <a:lnTo>
                  <a:pt x="3117204" y="146298"/>
                </a:lnTo>
                <a:lnTo>
                  <a:pt x="3135807" y="173534"/>
                </a:lnTo>
                <a:lnTo>
                  <a:pt x="3161843" y="164604"/>
                </a:lnTo>
                <a:lnTo>
                  <a:pt x="3184139" y="152995"/>
                </a:lnTo>
                <a:lnTo>
                  <a:pt x="3202696" y="138708"/>
                </a:lnTo>
                <a:lnTo>
                  <a:pt x="3217514" y="121742"/>
                </a:lnTo>
                <a:lnTo>
                  <a:pt x="3260901" y="121742"/>
                </a:lnTo>
                <a:lnTo>
                  <a:pt x="3249679" y="113621"/>
                </a:lnTo>
                <a:lnTo>
                  <a:pt x="3230610" y="95697"/>
                </a:lnTo>
                <a:lnTo>
                  <a:pt x="3233020" y="88441"/>
                </a:lnTo>
                <a:lnTo>
                  <a:pt x="3235039" y="81112"/>
                </a:lnTo>
                <a:lnTo>
                  <a:pt x="3236667" y="73708"/>
                </a:lnTo>
                <a:lnTo>
                  <a:pt x="3237904" y="66229"/>
                </a:lnTo>
                <a:lnTo>
                  <a:pt x="3207393" y="60126"/>
                </a:lnTo>
                <a:close/>
              </a:path>
              <a:path w="3631565" h="279400">
                <a:moveTo>
                  <a:pt x="3065114" y="46137"/>
                </a:moveTo>
                <a:lnTo>
                  <a:pt x="3047105" y="68610"/>
                </a:lnTo>
                <a:lnTo>
                  <a:pt x="3059468" y="74907"/>
                </a:lnTo>
                <a:lnTo>
                  <a:pt x="3070955" y="82042"/>
                </a:lnTo>
                <a:lnTo>
                  <a:pt x="3081569" y="90013"/>
                </a:lnTo>
                <a:lnTo>
                  <a:pt x="3091308" y="98822"/>
                </a:lnTo>
                <a:lnTo>
                  <a:pt x="3111698" y="75010"/>
                </a:lnTo>
                <a:lnTo>
                  <a:pt x="3101028" y="66061"/>
                </a:lnTo>
                <a:lnTo>
                  <a:pt x="3089708" y="58266"/>
                </a:lnTo>
                <a:lnTo>
                  <a:pt x="3077737" y="51625"/>
                </a:lnTo>
                <a:lnTo>
                  <a:pt x="3065114" y="46137"/>
                </a:lnTo>
                <a:close/>
              </a:path>
              <a:path w="3631565" h="279400">
                <a:moveTo>
                  <a:pt x="3175099" y="595"/>
                </a:moveTo>
                <a:lnTo>
                  <a:pt x="3169731" y="21738"/>
                </a:lnTo>
                <a:lnTo>
                  <a:pt x="3160922" y="42155"/>
                </a:lnTo>
                <a:lnTo>
                  <a:pt x="3148672" y="61847"/>
                </a:lnTo>
                <a:lnTo>
                  <a:pt x="3132979" y="80813"/>
                </a:lnTo>
                <a:lnTo>
                  <a:pt x="3161108" y="95697"/>
                </a:lnTo>
                <a:lnTo>
                  <a:pt x="3169387" y="86060"/>
                </a:lnTo>
                <a:lnTo>
                  <a:pt x="3176810" y="76051"/>
                </a:lnTo>
                <a:lnTo>
                  <a:pt x="3183376" y="65671"/>
                </a:lnTo>
                <a:lnTo>
                  <a:pt x="3189088" y="54918"/>
                </a:lnTo>
                <a:lnTo>
                  <a:pt x="3298041" y="54918"/>
                </a:lnTo>
                <a:lnTo>
                  <a:pt x="3300504" y="43300"/>
                </a:lnTo>
                <a:lnTo>
                  <a:pt x="3303388" y="25599"/>
                </a:lnTo>
                <a:lnTo>
                  <a:pt x="3201589" y="25599"/>
                </a:lnTo>
                <a:lnTo>
                  <a:pt x="3203872" y="20142"/>
                </a:lnTo>
                <a:lnTo>
                  <a:pt x="3205707" y="13841"/>
                </a:lnTo>
                <a:lnTo>
                  <a:pt x="3207096" y="6697"/>
                </a:lnTo>
                <a:lnTo>
                  <a:pt x="3175099" y="595"/>
                </a:lnTo>
                <a:close/>
              </a:path>
              <a:path w="3631565" h="279400">
                <a:moveTo>
                  <a:pt x="3298041" y="54918"/>
                </a:moveTo>
                <a:lnTo>
                  <a:pt x="3268413" y="54918"/>
                </a:lnTo>
                <a:lnTo>
                  <a:pt x="3266813" y="62424"/>
                </a:lnTo>
                <a:lnTo>
                  <a:pt x="3264693" y="69912"/>
                </a:lnTo>
                <a:lnTo>
                  <a:pt x="3262051" y="77381"/>
                </a:lnTo>
                <a:lnTo>
                  <a:pt x="3258888" y="84832"/>
                </a:lnTo>
                <a:lnTo>
                  <a:pt x="3287612" y="91827"/>
                </a:lnTo>
                <a:lnTo>
                  <a:pt x="3292616" y="76414"/>
                </a:lnTo>
                <a:lnTo>
                  <a:pt x="3296937" y="60126"/>
                </a:lnTo>
                <a:lnTo>
                  <a:pt x="3298041" y="54918"/>
                </a:lnTo>
                <a:close/>
              </a:path>
              <a:path w="3631565" h="279400">
                <a:moveTo>
                  <a:pt x="3094879" y="5209"/>
                </a:moveTo>
                <a:lnTo>
                  <a:pt x="3076872" y="27832"/>
                </a:lnTo>
                <a:lnTo>
                  <a:pt x="3088871" y="33756"/>
                </a:lnTo>
                <a:lnTo>
                  <a:pt x="3100610" y="40965"/>
                </a:lnTo>
                <a:lnTo>
                  <a:pt x="3112088" y="49458"/>
                </a:lnTo>
                <a:lnTo>
                  <a:pt x="3123305" y="59234"/>
                </a:lnTo>
                <a:lnTo>
                  <a:pt x="3143695" y="35421"/>
                </a:lnTo>
                <a:lnTo>
                  <a:pt x="3131268" y="25385"/>
                </a:lnTo>
                <a:lnTo>
                  <a:pt x="3118989" y="17004"/>
                </a:lnTo>
                <a:lnTo>
                  <a:pt x="3106860" y="10278"/>
                </a:lnTo>
                <a:lnTo>
                  <a:pt x="3094879" y="5209"/>
                </a:lnTo>
                <a:close/>
              </a:path>
              <a:path w="3631565" h="279400">
                <a:moveTo>
                  <a:pt x="93017" y="173831"/>
                </a:moveTo>
                <a:lnTo>
                  <a:pt x="10417" y="173831"/>
                </a:lnTo>
                <a:lnTo>
                  <a:pt x="10417" y="277713"/>
                </a:lnTo>
                <a:lnTo>
                  <a:pt x="40778" y="277713"/>
                </a:lnTo>
                <a:lnTo>
                  <a:pt x="40778" y="264021"/>
                </a:lnTo>
                <a:lnTo>
                  <a:pt x="93017" y="264021"/>
                </a:lnTo>
                <a:lnTo>
                  <a:pt x="93017" y="235595"/>
                </a:lnTo>
                <a:lnTo>
                  <a:pt x="40778" y="235595"/>
                </a:lnTo>
                <a:lnTo>
                  <a:pt x="40778" y="202109"/>
                </a:lnTo>
                <a:lnTo>
                  <a:pt x="93017" y="202109"/>
                </a:lnTo>
                <a:lnTo>
                  <a:pt x="93017" y="173831"/>
                </a:lnTo>
                <a:close/>
              </a:path>
              <a:path w="3631565" h="279400">
                <a:moveTo>
                  <a:pt x="93017" y="264021"/>
                </a:moveTo>
                <a:lnTo>
                  <a:pt x="62506" y="264021"/>
                </a:lnTo>
                <a:lnTo>
                  <a:pt x="62506" y="276225"/>
                </a:lnTo>
                <a:lnTo>
                  <a:pt x="93017" y="276225"/>
                </a:lnTo>
                <a:lnTo>
                  <a:pt x="93017" y="264021"/>
                </a:lnTo>
                <a:close/>
              </a:path>
              <a:path w="3631565" h="279400">
                <a:moveTo>
                  <a:pt x="93017" y="202109"/>
                </a:moveTo>
                <a:lnTo>
                  <a:pt x="62506" y="202109"/>
                </a:lnTo>
                <a:lnTo>
                  <a:pt x="62506" y="235595"/>
                </a:lnTo>
                <a:lnTo>
                  <a:pt x="93017" y="235595"/>
                </a:lnTo>
                <a:lnTo>
                  <a:pt x="93017" y="202109"/>
                </a:lnTo>
                <a:close/>
              </a:path>
              <a:path w="3631565" h="279400">
                <a:moveTo>
                  <a:pt x="2978793" y="45839"/>
                </a:moveTo>
                <a:lnTo>
                  <a:pt x="2777578" y="45839"/>
                </a:lnTo>
                <a:lnTo>
                  <a:pt x="2777578" y="278011"/>
                </a:lnTo>
                <a:lnTo>
                  <a:pt x="2809576" y="278011"/>
                </a:lnTo>
                <a:lnTo>
                  <a:pt x="2809576" y="257919"/>
                </a:lnTo>
                <a:lnTo>
                  <a:pt x="2978793" y="257919"/>
                </a:lnTo>
                <a:lnTo>
                  <a:pt x="2978793" y="228600"/>
                </a:lnTo>
                <a:lnTo>
                  <a:pt x="2809576" y="228600"/>
                </a:lnTo>
                <a:lnTo>
                  <a:pt x="2809576" y="196900"/>
                </a:lnTo>
                <a:lnTo>
                  <a:pt x="2978793" y="196900"/>
                </a:lnTo>
                <a:lnTo>
                  <a:pt x="2978793" y="167730"/>
                </a:lnTo>
                <a:lnTo>
                  <a:pt x="2809576" y="167730"/>
                </a:lnTo>
                <a:lnTo>
                  <a:pt x="2809576" y="136029"/>
                </a:lnTo>
                <a:lnTo>
                  <a:pt x="2978793" y="136029"/>
                </a:lnTo>
                <a:lnTo>
                  <a:pt x="2978793" y="106710"/>
                </a:lnTo>
                <a:lnTo>
                  <a:pt x="2809576" y="106710"/>
                </a:lnTo>
                <a:lnTo>
                  <a:pt x="2809576" y="75010"/>
                </a:lnTo>
                <a:lnTo>
                  <a:pt x="2978793" y="75010"/>
                </a:lnTo>
                <a:lnTo>
                  <a:pt x="2978793" y="45839"/>
                </a:lnTo>
                <a:close/>
              </a:path>
              <a:path w="3631565" h="279400">
                <a:moveTo>
                  <a:pt x="2978793" y="257919"/>
                </a:moveTo>
                <a:lnTo>
                  <a:pt x="2946796" y="257919"/>
                </a:lnTo>
                <a:lnTo>
                  <a:pt x="2946796" y="278011"/>
                </a:lnTo>
                <a:lnTo>
                  <a:pt x="2978793" y="278011"/>
                </a:lnTo>
                <a:lnTo>
                  <a:pt x="2978793" y="257919"/>
                </a:lnTo>
                <a:close/>
              </a:path>
              <a:path w="3631565" h="279400">
                <a:moveTo>
                  <a:pt x="2978793" y="196900"/>
                </a:moveTo>
                <a:lnTo>
                  <a:pt x="2946796" y="196900"/>
                </a:lnTo>
                <a:lnTo>
                  <a:pt x="2946796" y="228600"/>
                </a:lnTo>
                <a:lnTo>
                  <a:pt x="2978793" y="228600"/>
                </a:lnTo>
                <a:lnTo>
                  <a:pt x="2978793" y="196900"/>
                </a:lnTo>
                <a:close/>
              </a:path>
              <a:path w="3631565" h="279400">
                <a:moveTo>
                  <a:pt x="2978793" y="136029"/>
                </a:moveTo>
                <a:lnTo>
                  <a:pt x="2946796" y="136029"/>
                </a:lnTo>
                <a:lnTo>
                  <a:pt x="2946796" y="167730"/>
                </a:lnTo>
                <a:lnTo>
                  <a:pt x="2978793" y="167730"/>
                </a:lnTo>
                <a:lnTo>
                  <a:pt x="2978793" y="136029"/>
                </a:lnTo>
                <a:close/>
              </a:path>
              <a:path w="3631565" h="279400">
                <a:moveTo>
                  <a:pt x="2978793" y="75010"/>
                </a:moveTo>
                <a:lnTo>
                  <a:pt x="2946796" y="75010"/>
                </a:lnTo>
                <a:lnTo>
                  <a:pt x="2946796" y="106710"/>
                </a:lnTo>
                <a:lnTo>
                  <a:pt x="2978793" y="106710"/>
                </a:lnTo>
                <a:lnTo>
                  <a:pt x="2978793" y="75010"/>
                </a:lnTo>
                <a:close/>
              </a:path>
              <a:path w="3631565" h="279400">
                <a:moveTo>
                  <a:pt x="2870596" y="0"/>
                </a:moveTo>
                <a:lnTo>
                  <a:pt x="2865647" y="12520"/>
                </a:lnTo>
                <a:lnTo>
                  <a:pt x="2859880" y="24333"/>
                </a:lnTo>
                <a:lnTo>
                  <a:pt x="2853294" y="35439"/>
                </a:lnTo>
                <a:lnTo>
                  <a:pt x="2845890" y="45839"/>
                </a:lnTo>
                <a:lnTo>
                  <a:pt x="2884883" y="45839"/>
                </a:lnTo>
                <a:lnTo>
                  <a:pt x="2891748" y="36351"/>
                </a:lnTo>
                <a:lnTo>
                  <a:pt x="2897608" y="27087"/>
                </a:lnTo>
                <a:lnTo>
                  <a:pt x="2902463" y="18046"/>
                </a:lnTo>
                <a:lnTo>
                  <a:pt x="2906314" y="9227"/>
                </a:lnTo>
                <a:lnTo>
                  <a:pt x="2870596" y="0"/>
                </a:lnTo>
                <a:close/>
              </a:path>
              <a:path w="3631565" h="279400">
                <a:moveTo>
                  <a:pt x="257175" y="137071"/>
                </a:moveTo>
                <a:lnTo>
                  <a:pt x="114597" y="137071"/>
                </a:lnTo>
                <a:lnTo>
                  <a:pt x="114597" y="277713"/>
                </a:lnTo>
                <a:lnTo>
                  <a:pt x="145256" y="277713"/>
                </a:lnTo>
                <a:lnTo>
                  <a:pt x="145256" y="223243"/>
                </a:lnTo>
                <a:lnTo>
                  <a:pt x="257175" y="223243"/>
                </a:lnTo>
                <a:lnTo>
                  <a:pt x="257175" y="196602"/>
                </a:lnTo>
                <a:lnTo>
                  <a:pt x="145256" y="196602"/>
                </a:lnTo>
                <a:lnTo>
                  <a:pt x="145256" y="164456"/>
                </a:lnTo>
                <a:lnTo>
                  <a:pt x="257175" y="164456"/>
                </a:lnTo>
                <a:lnTo>
                  <a:pt x="257175" y="137071"/>
                </a:lnTo>
                <a:close/>
              </a:path>
              <a:path w="3631565" h="279400">
                <a:moveTo>
                  <a:pt x="186778" y="246907"/>
                </a:moveTo>
                <a:lnTo>
                  <a:pt x="197493" y="277713"/>
                </a:lnTo>
                <a:lnTo>
                  <a:pt x="222794" y="277713"/>
                </a:lnTo>
                <a:lnTo>
                  <a:pt x="256588" y="250767"/>
                </a:lnTo>
                <a:lnTo>
                  <a:pt x="256708" y="248544"/>
                </a:lnTo>
                <a:lnTo>
                  <a:pt x="218180" y="248544"/>
                </a:lnTo>
                <a:lnTo>
                  <a:pt x="213316" y="248441"/>
                </a:lnTo>
                <a:lnTo>
                  <a:pt x="206461" y="248134"/>
                </a:lnTo>
                <a:lnTo>
                  <a:pt x="186778" y="246907"/>
                </a:lnTo>
                <a:close/>
              </a:path>
              <a:path w="3631565" h="279400">
                <a:moveTo>
                  <a:pt x="257175" y="223243"/>
                </a:moveTo>
                <a:lnTo>
                  <a:pt x="226515" y="223243"/>
                </a:lnTo>
                <a:lnTo>
                  <a:pt x="226515" y="245963"/>
                </a:lnTo>
                <a:lnTo>
                  <a:pt x="223737" y="248544"/>
                </a:lnTo>
                <a:lnTo>
                  <a:pt x="256708" y="248544"/>
                </a:lnTo>
                <a:lnTo>
                  <a:pt x="257175" y="239911"/>
                </a:lnTo>
                <a:lnTo>
                  <a:pt x="257175" y="223243"/>
                </a:lnTo>
                <a:close/>
              </a:path>
              <a:path w="3631565" h="279400">
                <a:moveTo>
                  <a:pt x="200173" y="164456"/>
                </a:moveTo>
                <a:lnTo>
                  <a:pt x="171598" y="164456"/>
                </a:lnTo>
                <a:lnTo>
                  <a:pt x="171598" y="196602"/>
                </a:lnTo>
                <a:lnTo>
                  <a:pt x="200173" y="196602"/>
                </a:lnTo>
                <a:lnTo>
                  <a:pt x="200173" y="164456"/>
                </a:lnTo>
                <a:close/>
              </a:path>
              <a:path w="3631565" h="279400">
                <a:moveTo>
                  <a:pt x="257175" y="164456"/>
                </a:moveTo>
                <a:lnTo>
                  <a:pt x="226515" y="164456"/>
                </a:lnTo>
                <a:lnTo>
                  <a:pt x="226515" y="196602"/>
                </a:lnTo>
                <a:lnTo>
                  <a:pt x="257175" y="196602"/>
                </a:lnTo>
                <a:lnTo>
                  <a:pt x="257175" y="164456"/>
                </a:lnTo>
                <a:close/>
              </a:path>
              <a:path w="3631565" h="279400">
                <a:moveTo>
                  <a:pt x="3599443" y="227112"/>
                </a:moveTo>
                <a:lnTo>
                  <a:pt x="3557289" y="227112"/>
                </a:lnTo>
                <a:lnTo>
                  <a:pt x="3569995" y="242516"/>
                </a:lnTo>
                <a:lnTo>
                  <a:pt x="3582813" y="256282"/>
                </a:lnTo>
                <a:lnTo>
                  <a:pt x="3595742" y="268412"/>
                </a:lnTo>
                <a:lnTo>
                  <a:pt x="3608783" y="278904"/>
                </a:lnTo>
                <a:lnTo>
                  <a:pt x="3631107" y="253008"/>
                </a:lnTo>
                <a:lnTo>
                  <a:pt x="3616141" y="242441"/>
                </a:lnTo>
                <a:lnTo>
                  <a:pt x="3601900" y="229790"/>
                </a:lnTo>
                <a:lnTo>
                  <a:pt x="3599443" y="227112"/>
                </a:lnTo>
                <a:close/>
              </a:path>
              <a:path w="3631565" h="279400">
                <a:moveTo>
                  <a:pt x="3535410" y="79028"/>
                </a:moveTo>
                <a:lnTo>
                  <a:pt x="3504901" y="79028"/>
                </a:lnTo>
                <a:lnTo>
                  <a:pt x="3507850" y="111891"/>
                </a:lnTo>
                <a:lnTo>
                  <a:pt x="3514463" y="142912"/>
                </a:lnTo>
                <a:lnTo>
                  <a:pt x="3524742" y="172092"/>
                </a:lnTo>
                <a:lnTo>
                  <a:pt x="3538686" y="199430"/>
                </a:lnTo>
                <a:lnTo>
                  <a:pt x="3528398" y="212955"/>
                </a:lnTo>
                <a:lnTo>
                  <a:pt x="3516287" y="225996"/>
                </a:lnTo>
                <a:lnTo>
                  <a:pt x="3502352" y="238553"/>
                </a:lnTo>
                <a:lnTo>
                  <a:pt x="3486595" y="250626"/>
                </a:lnTo>
                <a:lnTo>
                  <a:pt x="3506687" y="278606"/>
                </a:lnTo>
                <a:lnTo>
                  <a:pt x="3520900" y="266681"/>
                </a:lnTo>
                <a:lnTo>
                  <a:pt x="3534071" y="254124"/>
                </a:lnTo>
                <a:lnTo>
                  <a:pt x="3546201" y="240934"/>
                </a:lnTo>
                <a:lnTo>
                  <a:pt x="3557289" y="227112"/>
                </a:lnTo>
                <a:lnTo>
                  <a:pt x="3599443" y="227112"/>
                </a:lnTo>
                <a:lnTo>
                  <a:pt x="3588384" y="215056"/>
                </a:lnTo>
                <a:lnTo>
                  <a:pt x="3575594" y="198239"/>
                </a:lnTo>
                <a:lnTo>
                  <a:pt x="3584054" y="181715"/>
                </a:lnTo>
                <a:lnTo>
                  <a:pt x="3591076" y="165497"/>
                </a:lnTo>
                <a:lnTo>
                  <a:pt x="3556991" y="165497"/>
                </a:lnTo>
                <a:lnTo>
                  <a:pt x="3547717" y="143517"/>
                </a:lnTo>
                <a:lnTo>
                  <a:pt x="3541029" y="121779"/>
                </a:lnTo>
                <a:lnTo>
                  <a:pt x="3536927" y="100283"/>
                </a:lnTo>
                <a:lnTo>
                  <a:pt x="3535410" y="79028"/>
                </a:lnTo>
                <a:close/>
              </a:path>
              <a:path w="3631565" h="279400">
                <a:moveTo>
                  <a:pt x="3484810" y="218332"/>
                </a:moveTo>
                <a:lnTo>
                  <a:pt x="3453704" y="218332"/>
                </a:lnTo>
                <a:lnTo>
                  <a:pt x="3453704" y="278011"/>
                </a:lnTo>
                <a:lnTo>
                  <a:pt x="3484810" y="278011"/>
                </a:lnTo>
                <a:lnTo>
                  <a:pt x="3484810" y="218332"/>
                </a:lnTo>
                <a:close/>
              </a:path>
              <a:path w="3631565" h="279400">
                <a:moveTo>
                  <a:pt x="3408610" y="40035"/>
                </a:moveTo>
                <a:lnTo>
                  <a:pt x="3377504" y="40035"/>
                </a:lnTo>
                <a:lnTo>
                  <a:pt x="3377504" y="205830"/>
                </a:lnTo>
                <a:lnTo>
                  <a:pt x="3349078" y="211336"/>
                </a:lnTo>
                <a:lnTo>
                  <a:pt x="3360986" y="242441"/>
                </a:lnTo>
                <a:lnTo>
                  <a:pt x="3386146" y="236358"/>
                </a:lnTo>
                <a:lnTo>
                  <a:pt x="3409986" y="230312"/>
                </a:lnTo>
                <a:lnTo>
                  <a:pt x="3432505" y="224303"/>
                </a:lnTo>
                <a:lnTo>
                  <a:pt x="3453704" y="218332"/>
                </a:lnTo>
                <a:lnTo>
                  <a:pt x="3484810" y="218332"/>
                </a:lnTo>
                <a:lnTo>
                  <a:pt x="3484810" y="199132"/>
                </a:lnTo>
                <a:lnTo>
                  <a:pt x="3408610" y="199132"/>
                </a:lnTo>
                <a:lnTo>
                  <a:pt x="3408610" y="160735"/>
                </a:lnTo>
                <a:lnTo>
                  <a:pt x="3484810" y="160735"/>
                </a:lnTo>
                <a:lnTo>
                  <a:pt x="3484810" y="131415"/>
                </a:lnTo>
                <a:lnTo>
                  <a:pt x="3408610" y="131415"/>
                </a:lnTo>
                <a:lnTo>
                  <a:pt x="3408610" y="100310"/>
                </a:lnTo>
                <a:lnTo>
                  <a:pt x="3484810" y="100310"/>
                </a:lnTo>
                <a:lnTo>
                  <a:pt x="3484810" y="71140"/>
                </a:lnTo>
                <a:lnTo>
                  <a:pt x="3408610" y="71140"/>
                </a:lnTo>
                <a:lnTo>
                  <a:pt x="3408610" y="40035"/>
                </a:lnTo>
                <a:close/>
              </a:path>
              <a:path w="3631565" h="279400">
                <a:moveTo>
                  <a:pt x="3484810" y="160735"/>
                </a:moveTo>
                <a:lnTo>
                  <a:pt x="3453704" y="160735"/>
                </a:lnTo>
                <a:lnTo>
                  <a:pt x="3453704" y="188417"/>
                </a:lnTo>
                <a:lnTo>
                  <a:pt x="3444411" y="190761"/>
                </a:lnTo>
                <a:lnTo>
                  <a:pt x="3433798" y="193328"/>
                </a:lnTo>
                <a:lnTo>
                  <a:pt x="3408610" y="199132"/>
                </a:lnTo>
                <a:lnTo>
                  <a:pt x="3484810" y="199132"/>
                </a:lnTo>
                <a:lnTo>
                  <a:pt x="3484810" y="160735"/>
                </a:lnTo>
                <a:close/>
              </a:path>
              <a:path w="3631565" h="279400">
                <a:moveTo>
                  <a:pt x="3610272" y="47923"/>
                </a:moveTo>
                <a:lnTo>
                  <a:pt x="3494185" y="47923"/>
                </a:lnTo>
                <a:lnTo>
                  <a:pt x="3494185" y="79028"/>
                </a:lnTo>
                <a:lnTo>
                  <a:pt x="3577976" y="79028"/>
                </a:lnTo>
                <a:lnTo>
                  <a:pt x="3575827" y="100952"/>
                </a:lnTo>
                <a:lnTo>
                  <a:pt x="3571613" y="122671"/>
                </a:lnTo>
                <a:lnTo>
                  <a:pt x="3565335" y="144186"/>
                </a:lnTo>
                <a:lnTo>
                  <a:pt x="3556991" y="165497"/>
                </a:lnTo>
                <a:lnTo>
                  <a:pt x="3591076" y="165497"/>
                </a:lnTo>
                <a:lnTo>
                  <a:pt x="3605625" y="113179"/>
                </a:lnTo>
                <a:lnTo>
                  <a:pt x="3609755" y="71545"/>
                </a:lnTo>
                <a:lnTo>
                  <a:pt x="3610272" y="47923"/>
                </a:lnTo>
                <a:close/>
              </a:path>
              <a:path w="3631565" h="279400">
                <a:moveTo>
                  <a:pt x="3484810" y="100310"/>
                </a:moveTo>
                <a:lnTo>
                  <a:pt x="3453704" y="100310"/>
                </a:lnTo>
                <a:lnTo>
                  <a:pt x="3453704" y="131415"/>
                </a:lnTo>
                <a:lnTo>
                  <a:pt x="3484810" y="131415"/>
                </a:lnTo>
                <a:lnTo>
                  <a:pt x="3484810" y="100310"/>
                </a:lnTo>
                <a:close/>
              </a:path>
              <a:path w="3631565" h="279400">
                <a:moveTo>
                  <a:pt x="3484810" y="40035"/>
                </a:moveTo>
                <a:lnTo>
                  <a:pt x="3453704" y="40035"/>
                </a:lnTo>
                <a:lnTo>
                  <a:pt x="3453704" y="71140"/>
                </a:lnTo>
                <a:lnTo>
                  <a:pt x="3484810" y="71140"/>
                </a:lnTo>
                <a:lnTo>
                  <a:pt x="3484810" y="40035"/>
                </a:lnTo>
                <a:close/>
              </a:path>
              <a:path w="3631565" h="279400">
                <a:moveTo>
                  <a:pt x="3506091" y="10716"/>
                </a:moveTo>
                <a:lnTo>
                  <a:pt x="3356072" y="10716"/>
                </a:lnTo>
                <a:lnTo>
                  <a:pt x="3356072" y="40035"/>
                </a:lnTo>
                <a:lnTo>
                  <a:pt x="3506091" y="40035"/>
                </a:lnTo>
                <a:lnTo>
                  <a:pt x="3506091" y="10716"/>
                </a:lnTo>
                <a:close/>
              </a:path>
              <a:path w="3631565" h="279400">
                <a:moveTo>
                  <a:pt x="725982" y="243930"/>
                </a:moveTo>
                <a:lnTo>
                  <a:pt x="738781" y="278309"/>
                </a:lnTo>
                <a:lnTo>
                  <a:pt x="775244" y="278309"/>
                </a:lnTo>
                <a:lnTo>
                  <a:pt x="792043" y="275602"/>
                </a:lnTo>
                <a:lnTo>
                  <a:pt x="804043" y="267482"/>
                </a:lnTo>
                <a:lnTo>
                  <a:pt x="811243" y="253948"/>
                </a:lnTo>
                <a:lnTo>
                  <a:pt x="812248" y="246012"/>
                </a:lnTo>
                <a:lnTo>
                  <a:pt x="767952" y="246012"/>
                </a:lnTo>
                <a:lnTo>
                  <a:pt x="756343" y="245994"/>
                </a:lnTo>
                <a:lnTo>
                  <a:pt x="745479" y="245641"/>
                </a:lnTo>
                <a:lnTo>
                  <a:pt x="735358" y="244953"/>
                </a:lnTo>
                <a:lnTo>
                  <a:pt x="725982" y="243930"/>
                </a:lnTo>
                <a:close/>
              </a:path>
              <a:path w="3631565" h="279400">
                <a:moveTo>
                  <a:pt x="813643" y="151805"/>
                </a:moveTo>
                <a:lnTo>
                  <a:pt x="781644" y="151805"/>
                </a:lnTo>
                <a:lnTo>
                  <a:pt x="781644" y="241151"/>
                </a:lnTo>
                <a:lnTo>
                  <a:pt x="777079" y="246012"/>
                </a:lnTo>
                <a:lnTo>
                  <a:pt x="812248" y="246012"/>
                </a:lnTo>
                <a:lnTo>
                  <a:pt x="813643" y="235000"/>
                </a:lnTo>
                <a:lnTo>
                  <a:pt x="813643" y="151805"/>
                </a:lnTo>
                <a:close/>
              </a:path>
              <a:path w="3631565" h="279400">
                <a:moveTo>
                  <a:pt x="681780" y="156419"/>
                </a:moveTo>
                <a:lnTo>
                  <a:pt x="657819" y="178892"/>
                </a:lnTo>
                <a:lnTo>
                  <a:pt x="673883" y="190314"/>
                </a:lnTo>
                <a:lnTo>
                  <a:pt x="688589" y="203300"/>
                </a:lnTo>
                <a:lnTo>
                  <a:pt x="701937" y="217847"/>
                </a:lnTo>
                <a:lnTo>
                  <a:pt x="713927" y="233958"/>
                </a:lnTo>
                <a:lnTo>
                  <a:pt x="740568" y="212378"/>
                </a:lnTo>
                <a:lnTo>
                  <a:pt x="727183" y="196156"/>
                </a:lnTo>
                <a:lnTo>
                  <a:pt x="712923" y="181422"/>
                </a:lnTo>
                <a:lnTo>
                  <a:pt x="697789" y="168176"/>
                </a:lnTo>
                <a:lnTo>
                  <a:pt x="681780" y="156419"/>
                </a:lnTo>
                <a:close/>
              </a:path>
              <a:path w="3631565" h="279400">
                <a:moveTo>
                  <a:pt x="880318" y="120700"/>
                </a:moveTo>
                <a:lnTo>
                  <a:pt x="611981" y="120700"/>
                </a:lnTo>
                <a:lnTo>
                  <a:pt x="611981" y="151805"/>
                </a:lnTo>
                <a:lnTo>
                  <a:pt x="880318" y="151805"/>
                </a:lnTo>
                <a:lnTo>
                  <a:pt x="880318" y="120700"/>
                </a:lnTo>
                <a:close/>
              </a:path>
              <a:path w="3631565" h="279400">
                <a:moveTo>
                  <a:pt x="813643" y="80813"/>
                </a:moveTo>
                <a:lnTo>
                  <a:pt x="781644" y="80813"/>
                </a:lnTo>
                <a:lnTo>
                  <a:pt x="781644" y="120700"/>
                </a:lnTo>
                <a:lnTo>
                  <a:pt x="813643" y="120700"/>
                </a:lnTo>
                <a:lnTo>
                  <a:pt x="813643" y="80813"/>
                </a:lnTo>
                <a:close/>
              </a:path>
              <a:path w="3631565" h="279400">
                <a:moveTo>
                  <a:pt x="871686" y="34231"/>
                </a:moveTo>
                <a:lnTo>
                  <a:pt x="618380" y="34231"/>
                </a:lnTo>
                <a:lnTo>
                  <a:pt x="618380" y="104032"/>
                </a:lnTo>
                <a:lnTo>
                  <a:pt x="650378" y="104032"/>
                </a:lnTo>
                <a:lnTo>
                  <a:pt x="650378" y="65932"/>
                </a:lnTo>
                <a:lnTo>
                  <a:pt x="871686" y="65932"/>
                </a:lnTo>
                <a:lnTo>
                  <a:pt x="871686" y="34231"/>
                </a:lnTo>
                <a:close/>
              </a:path>
              <a:path w="3631565" h="279400">
                <a:moveTo>
                  <a:pt x="871686" y="65932"/>
                </a:moveTo>
                <a:lnTo>
                  <a:pt x="839687" y="65932"/>
                </a:lnTo>
                <a:lnTo>
                  <a:pt x="839687" y="104032"/>
                </a:lnTo>
                <a:lnTo>
                  <a:pt x="871686" y="104032"/>
                </a:lnTo>
                <a:lnTo>
                  <a:pt x="871686" y="65932"/>
                </a:lnTo>
                <a:close/>
              </a:path>
              <a:path w="3631565" h="279400">
                <a:moveTo>
                  <a:pt x="761404" y="2531"/>
                </a:moveTo>
                <a:lnTo>
                  <a:pt x="728811" y="2531"/>
                </a:lnTo>
                <a:lnTo>
                  <a:pt x="728811" y="34231"/>
                </a:lnTo>
                <a:lnTo>
                  <a:pt x="761404" y="34231"/>
                </a:lnTo>
                <a:lnTo>
                  <a:pt x="761404" y="2531"/>
                </a:lnTo>
                <a:close/>
              </a:path>
              <a:path w="3631565" h="279400">
                <a:moveTo>
                  <a:pt x="2100720" y="252710"/>
                </a:moveTo>
                <a:lnTo>
                  <a:pt x="2063352" y="252710"/>
                </a:lnTo>
                <a:lnTo>
                  <a:pt x="2067314" y="259315"/>
                </a:lnTo>
                <a:lnTo>
                  <a:pt x="2070868" y="265733"/>
                </a:lnTo>
                <a:lnTo>
                  <a:pt x="2074012" y="271965"/>
                </a:lnTo>
                <a:lnTo>
                  <a:pt x="2076747" y="278011"/>
                </a:lnTo>
                <a:lnTo>
                  <a:pt x="2105767" y="264021"/>
                </a:lnTo>
                <a:lnTo>
                  <a:pt x="2100720" y="252710"/>
                </a:lnTo>
                <a:close/>
              </a:path>
              <a:path w="3631565" h="279400">
                <a:moveTo>
                  <a:pt x="1878210" y="154335"/>
                </a:moveTo>
                <a:lnTo>
                  <a:pt x="1868257" y="183915"/>
                </a:lnTo>
                <a:lnTo>
                  <a:pt x="1856555" y="211038"/>
                </a:lnTo>
                <a:lnTo>
                  <a:pt x="1843104" y="235706"/>
                </a:lnTo>
                <a:lnTo>
                  <a:pt x="1827905" y="257919"/>
                </a:lnTo>
                <a:lnTo>
                  <a:pt x="1856480" y="276225"/>
                </a:lnTo>
                <a:lnTo>
                  <a:pt x="1872628" y="251864"/>
                </a:lnTo>
                <a:lnTo>
                  <a:pt x="1886693" y="225661"/>
                </a:lnTo>
                <a:lnTo>
                  <a:pt x="1898674" y="197616"/>
                </a:lnTo>
                <a:lnTo>
                  <a:pt x="1908571" y="167730"/>
                </a:lnTo>
                <a:lnTo>
                  <a:pt x="1878210" y="154335"/>
                </a:lnTo>
                <a:close/>
              </a:path>
              <a:path w="3631565" h="279400">
                <a:moveTo>
                  <a:pt x="2010816" y="153739"/>
                </a:moveTo>
                <a:lnTo>
                  <a:pt x="1975246" y="153739"/>
                </a:lnTo>
                <a:lnTo>
                  <a:pt x="1967330" y="174203"/>
                </a:lnTo>
                <a:lnTo>
                  <a:pt x="1957870" y="194965"/>
                </a:lnTo>
                <a:lnTo>
                  <a:pt x="1946866" y="216024"/>
                </a:lnTo>
                <a:lnTo>
                  <a:pt x="1934317" y="237382"/>
                </a:lnTo>
                <a:lnTo>
                  <a:pt x="1908571" y="240357"/>
                </a:lnTo>
                <a:lnTo>
                  <a:pt x="1921370" y="273249"/>
                </a:lnTo>
                <a:lnTo>
                  <a:pt x="2063352" y="252710"/>
                </a:lnTo>
                <a:lnTo>
                  <a:pt x="2100720" y="252710"/>
                </a:lnTo>
                <a:lnTo>
                  <a:pt x="2095768" y="241614"/>
                </a:lnTo>
                <a:lnTo>
                  <a:pt x="2091438" y="234256"/>
                </a:lnTo>
                <a:lnTo>
                  <a:pt x="1972417" y="234256"/>
                </a:lnTo>
                <a:lnTo>
                  <a:pt x="1982129" y="218620"/>
                </a:lnTo>
                <a:lnTo>
                  <a:pt x="1991819" y="199867"/>
                </a:lnTo>
                <a:lnTo>
                  <a:pt x="2001328" y="178361"/>
                </a:lnTo>
                <a:lnTo>
                  <a:pt x="2010816" y="153739"/>
                </a:lnTo>
                <a:close/>
              </a:path>
              <a:path w="3631565" h="279400">
                <a:moveTo>
                  <a:pt x="2050254" y="180529"/>
                </a:moveTo>
                <a:lnTo>
                  <a:pt x="2021978" y="196305"/>
                </a:lnTo>
                <a:lnTo>
                  <a:pt x="2027735" y="202658"/>
                </a:lnTo>
                <a:lnTo>
                  <a:pt x="2033549" y="209513"/>
                </a:lnTo>
                <a:lnTo>
                  <a:pt x="2039418" y="216871"/>
                </a:lnTo>
                <a:lnTo>
                  <a:pt x="2045343" y="224731"/>
                </a:lnTo>
                <a:lnTo>
                  <a:pt x="1972417" y="234256"/>
                </a:lnTo>
                <a:lnTo>
                  <a:pt x="2091438" y="234256"/>
                </a:lnTo>
                <a:lnTo>
                  <a:pt x="2083183" y="220229"/>
                </a:lnTo>
                <a:lnTo>
                  <a:pt x="2068012" y="199867"/>
                </a:lnTo>
                <a:lnTo>
                  <a:pt x="2050254" y="180529"/>
                </a:lnTo>
                <a:close/>
              </a:path>
              <a:path w="3631565" h="279400">
                <a:moveTo>
                  <a:pt x="2100411" y="122635"/>
                </a:moveTo>
                <a:lnTo>
                  <a:pt x="1911399" y="122635"/>
                </a:lnTo>
                <a:lnTo>
                  <a:pt x="1911399" y="153739"/>
                </a:lnTo>
                <a:lnTo>
                  <a:pt x="2100411" y="153739"/>
                </a:lnTo>
                <a:lnTo>
                  <a:pt x="2100411" y="122635"/>
                </a:lnTo>
                <a:close/>
              </a:path>
              <a:path w="3631565" h="279400">
                <a:moveTo>
                  <a:pt x="1845914" y="77838"/>
                </a:moveTo>
                <a:lnTo>
                  <a:pt x="1826715" y="102543"/>
                </a:lnTo>
                <a:lnTo>
                  <a:pt x="1842807" y="110821"/>
                </a:lnTo>
                <a:lnTo>
                  <a:pt x="1857448" y="120476"/>
                </a:lnTo>
                <a:lnTo>
                  <a:pt x="1870638" y="131509"/>
                </a:lnTo>
                <a:lnTo>
                  <a:pt x="1882377" y="143917"/>
                </a:lnTo>
                <a:lnTo>
                  <a:pt x="1903213" y="118616"/>
                </a:lnTo>
                <a:lnTo>
                  <a:pt x="1891650" y="106691"/>
                </a:lnTo>
                <a:lnTo>
                  <a:pt x="1878247" y="95920"/>
                </a:lnTo>
                <a:lnTo>
                  <a:pt x="1863001" y="86302"/>
                </a:lnTo>
                <a:lnTo>
                  <a:pt x="1845914" y="77838"/>
                </a:lnTo>
                <a:close/>
              </a:path>
              <a:path w="3631565" h="279400">
                <a:moveTo>
                  <a:pt x="2019597" y="77838"/>
                </a:moveTo>
                <a:lnTo>
                  <a:pt x="1987598" y="77838"/>
                </a:lnTo>
                <a:lnTo>
                  <a:pt x="1987598" y="122635"/>
                </a:lnTo>
                <a:lnTo>
                  <a:pt x="2019597" y="122635"/>
                </a:lnTo>
                <a:lnTo>
                  <a:pt x="2019597" y="77838"/>
                </a:lnTo>
                <a:close/>
              </a:path>
              <a:path w="3631565" h="279400">
                <a:moveTo>
                  <a:pt x="2089992" y="46732"/>
                </a:moveTo>
                <a:lnTo>
                  <a:pt x="1922114" y="46732"/>
                </a:lnTo>
                <a:lnTo>
                  <a:pt x="1922114" y="77838"/>
                </a:lnTo>
                <a:lnTo>
                  <a:pt x="2089992" y="77838"/>
                </a:lnTo>
                <a:lnTo>
                  <a:pt x="2089992" y="46732"/>
                </a:lnTo>
                <a:close/>
              </a:path>
              <a:path w="3631565" h="279400">
                <a:moveTo>
                  <a:pt x="1858416" y="7739"/>
                </a:moveTo>
                <a:lnTo>
                  <a:pt x="1839217" y="32296"/>
                </a:lnTo>
                <a:lnTo>
                  <a:pt x="1853932" y="39988"/>
                </a:lnTo>
                <a:lnTo>
                  <a:pt x="1867568" y="49076"/>
                </a:lnTo>
                <a:lnTo>
                  <a:pt x="1880126" y="59559"/>
                </a:lnTo>
                <a:lnTo>
                  <a:pt x="1891605" y="71437"/>
                </a:lnTo>
                <a:lnTo>
                  <a:pt x="1912292" y="46137"/>
                </a:lnTo>
                <a:lnTo>
                  <a:pt x="1901222" y="34975"/>
                </a:lnTo>
                <a:lnTo>
                  <a:pt x="1888553" y="24855"/>
                </a:lnTo>
                <a:lnTo>
                  <a:pt x="1874285" y="15776"/>
                </a:lnTo>
                <a:lnTo>
                  <a:pt x="1858416" y="7739"/>
                </a:lnTo>
                <a:close/>
              </a:path>
              <a:path w="3631565" h="279400">
                <a:moveTo>
                  <a:pt x="2019597" y="3125"/>
                </a:moveTo>
                <a:lnTo>
                  <a:pt x="1987598" y="3125"/>
                </a:lnTo>
                <a:lnTo>
                  <a:pt x="1987598" y="46732"/>
                </a:lnTo>
                <a:lnTo>
                  <a:pt x="2019597" y="46732"/>
                </a:lnTo>
                <a:lnTo>
                  <a:pt x="2019597" y="3125"/>
                </a:lnTo>
                <a:close/>
              </a:path>
              <a:path w="3631565" h="279400">
                <a:moveTo>
                  <a:pt x="373409" y="132011"/>
                </a:moveTo>
                <a:lnTo>
                  <a:pt x="305989" y="132011"/>
                </a:lnTo>
                <a:lnTo>
                  <a:pt x="305989" y="161032"/>
                </a:lnTo>
                <a:lnTo>
                  <a:pt x="344387" y="161032"/>
                </a:lnTo>
                <a:lnTo>
                  <a:pt x="344387" y="212825"/>
                </a:lnTo>
                <a:lnTo>
                  <a:pt x="336389" y="223540"/>
                </a:lnTo>
                <a:lnTo>
                  <a:pt x="326565" y="234219"/>
                </a:lnTo>
                <a:lnTo>
                  <a:pt x="314891" y="244888"/>
                </a:lnTo>
                <a:lnTo>
                  <a:pt x="301376" y="255537"/>
                </a:lnTo>
                <a:lnTo>
                  <a:pt x="321617" y="278011"/>
                </a:lnTo>
                <a:lnTo>
                  <a:pt x="331784" y="270458"/>
                </a:lnTo>
                <a:lnTo>
                  <a:pt x="341411" y="261938"/>
                </a:lnTo>
                <a:lnTo>
                  <a:pt x="350750" y="252227"/>
                </a:lnTo>
                <a:lnTo>
                  <a:pt x="359717" y="241400"/>
                </a:lnTo>
                <a:lnTo>
                  <a:pt x="403828" y="241400"/>
                </a:lnTo>
                <a:lnTo>
                  <a:pt x="373409" y="213122"/>
                </a:lnTo>
                <a:lnTo>
                  <a:pt x="373409" y="132011"/>
                </a:lnTo>
                <a:close/>
              </a:path>
              <a:path w="3631565" h="279400">
                <a:moveTo>
                  <a:pt x="403828" y="241400"/>
                </a:moveTo>
                <a:lnTo>
                  <a:pt x="359717" y="241400"/>
                </a:lnTo>
                <a:lnTo>
                  <a:pt x="366284" y="249195"/>
                </a:lnTo>
                <a:lnTo>
                  <a:pt x="408792" y="270458"/>
                </a:lnTo>
                <a:lnTo>
                  <a:pt x="435470" y="272206"/>
                </a:lnTo>
                <a:lnTo>
                  <a:pt x="570011" y="272206"/>
                </a:lnTo>
                <a:lnTo>
                  <a:pt x="583406" y="246311"/>
                </a:lnTo>
                <a:lnTo>
                  <a:pt x="426689" y="246311"/>
                </a:lnTo>
                <a:lnTo>
                  <a:pt x="420262" y="245878"/>
                </a:lnTo>
                <a:lnTo>
                  <a:pt x="413481" y="244581"/>
                </a:lnTo>
                <a:lnTo>
                  <a:pt x="406346" y="242418"/>
                </a:lnTo>
                <a:lnTo>
                  <a:pt x="403828" y="241400"/>
                </a:lnTo>
                <a:close/>
              </a:path>
              <a:path w="3631565" h="279400">
                <a:moveTo>
                  <a:pt x="422671" y="204638"/>
                </a:moveTo>
                <a:lnTo>
                  <a:pt x="416271" y="204638"/>
                </a:lnTo>
                <a:lnTo>
                  <a:pt x="401984" y="220414"/>
                </a:lnTo>
                <a:lnTo>
                  <a:pt x="412132" y="224433"/>
                </a:lnTo>
                <a:lnTo>
                  <a:pt x="422485" y="229493"/>
                </a:lnTo>
                <a:lnTo>
                  <a:pt x="433042" y="235595"/>
                </a:lnTo>
                <a:lnTo>
                  <a:pt x="443805" y="242738"/>
                </a:lnTo>
                <a:lnTo>
                  <a:pt x="459878" y="223540"/>
                </a:lnTo>
                <a:lnTo>
                  <a:pt x="449795" y="216945"/>
                </a:lnTo>
                <a:lnTo>
                  <a:pt x="440233" y="211596"/>
                </a:lnTo>
                <a:lnTo>
                  <a:pt x="431191" y="207494"/>
                </a:lnTo>
                <a:lnTo>
                  <a:pt x="422671" y="204638"/>
                </a:lnTo>
                <a:close/>
              </a:path>
              <a:path w="3631565" h="279400">
                <a:moveTo>
                  <a:pt x="468212" y="215206"/>
                </a:moveTo>
                <a:lnTo>
                  <a:pt x="476100" y="239911"/>
                </a:lnTo>
                <a:lnTo>
                  <a:pt x="513803" y="239911"/>
                </a:lnTo>
                <a:lnTo>
                  <a:pt x="521021" y="237604"/>
                </a:lnTo>
                <a:lnTo>
                  <a:pt x="529257" y="228377"/>
                </a:lnTo>
                <a:lnTo>
                  <a:pt x="531315" y="220960"/>
                </a:lnTo>
                <a:lnTo>
                  <a:pt x="531315" y="216843"/>
                </a:lnTo>
                <a:lnTo>
                  <a:pt x="494704" y="216843"/>
                </a:lnTo>
                <a:lnTo>
                  <a:pt x="489086" y="216741"/>
                </a:lnTo>
                <a:lnTo>
                  <a:pt x="482797" y="216434"/>
                </a:lnTo>
                <a:lnTo>
                  <a:pt x="475840" y="215922"/>
                </a:lnTo>
                <a:lnTo>
                  <a:pt x="468212" y="215206"/>
                </a:lnTo>
                <a:close/>
              </a:path>
              <a:path w="3631565" h="279400">
                <a:moveTo>
                  <a:pt x="531315" y="204638"/>
                </a:moveTo>
                <a:lnTo>
                  <a:pt x="501996" y="204638"/>
                </a:lnTo>
                <a:lnTo>
                  <a:pt x="501996" y="214363"/>
                </a:lnTo>
                <a:lnTo>
                  <a:pt x="499565" y="216843"/>
                </a:lnTo>
                <a:lnTo>
                  <a:pt x="531315" y="216843"/>
                </a:lnTo>
                <a:lnTo>
                  <a:pt x="531315" y="204638"/>
                </a:lnTo>
                <a:close/>
              </a:path>
              <a:path w="3631565" h="279400">
                <a:moveTo>
                  <a:pt x="572392" y="183803"/>
                </a:moveTo>
                <a:lnTo>
                  <a:pt x="381594" y="183803"/>
                </a:lnTo>
                <a:lnTo>
                  <a:pt x="381594" y="204638"/>
                </a:lnTo>
                <a:lnTo>
                  <a:pt x="572392" y="204638"/>
                </a:lnTo>
                <a:lnTo>
                  <a:pt x="572392" y="183803"/>
                </a:lnTo>
                <a:close/>
              </a:path>
              <a:path w="3631565" h="279400">
                <a:moveTo>
                  <a:pt x="531315" y="174129"/>
                </a:moveTo>
                <a:lnTo>
                  <a:pt x="501996" y="174129"/>
                </a:lnTo>
                <a:lnTo>
                  <a:pt x="501996" y="183803"/>
                </a:lnTo>
                <a:lnTo>
                  <a:pt x="531315" y="183803"/>
                </a:lnTo>
                <a:lnTo>
                  <a:pt x="531315" y="174129"/>
                </a:lnTo>
                <a:close/>
              </a:path>
              <a:path w="3631565" h="279400">
                <a:moveTo>
                  <a:pt x="557806" y="75307"/>
                </a:moveTo>
                <a:lnTo>
                  <a:pt x="391714" y="75307"/>
                </a:lnTo>
                <a:lnTo>
                  <a:pt x="391714" y="174129"/>
                </a:lnTo>
                <a:lnTo>
                  <a:pt x="557806" y="174129"/>
                </a:lnTo>
                <a:lnTo>
                  <a:pt x="557806" y="154632"/>
                </a:lnTo>
                <a:lnTo>
                  <a:pt x="419992" y="154632"/>
                </a:lnTo>
                <a:lnTo>
                  <a:pt x="419992" y="147043"/>
                </a:lnTo>
                <a:lnTo>
                  <a:pt x="557806" y="147043"/>
                </a:lnTo>
                <a:lnTo>
                  <a:pt x="557806" y="131118"/>
                </a:lnTo>
                <a:lnTo>
                  <a:pt x="419992" y="131118"/>
                </a:lnTo>
                <a:lnTo>
                  <a:pt x="419992" y="94804"/>
                </a:lnTo>
                <a:lnTo>
                  <a:pt x="557806" y="94804"/>
                </a:lnTo>
                <a:lnTo>
                  <a:pt x="557806" y="75307"/>
                </a:lnTo>
                <a:close/>
              </a:path>
              <a:path w="3631565" h="279400">
                <a:moveTo>
                  <a:pt x="557806" y="147043"/>
                </a:moveTo>
                <a:lnTo>
                  <a:pt x="529381" y="147043"/>
                </a:lnTo>
                <a:lnTo>
                  <a:pt x="529381" y="154632"/>
                </a:lnTo>
                <a:lnTo>
                  <a:pt x="557806" y="154632"/>
                </a:lnTo>
                <a:lnTo>
                  <a:pt x="557806" y="147043"/>
                </a:lnTo>
                <a:close/>
              </a:path>
              <a:path w="3631565" h="279400">
                <a:moveTo>
                  <a:pt x="557806" y="118021"/>
                </a:moveTo>
                <a:lnTo>
                  <a:pt x="529381" y="118021"/>
                </a:lnTo>
                <a:lnTo>
                  <a:pt x="529381" y="131118"/>
                </a:lnTo>
                <a:lnTo>
                  <a:pt x="557806" y="131118"/>
                </a:lnTo>
                <a:lnTo>
                  <a:pt x="557806" y="118021"/>
                </a:lnTo>
                <a:close/>
              </a:path>
              <a:path w="3631565" h="279400">
                <a:moveTo>
                  <a:pt x="466277" y="94804"/>
                </a:moveTo>
                <a:lnTo>
                  <a:pt x="440381" y="94804"/>
                </a:lnTo>
                <a:lnTo>
                  <a:pt x="438099" y="101550"/>
                </a:lnTo>
                <a:lnTo>
                  <a:pt x="432097" y="106114"/>
                </a:lnTo>
                <a:lnTo>
                  <a:pt x="422374" y="108496"/>
                </a:lnTo>
                <a:lnTo>
                  <a:pt x="435917" y="129331"/>
                </a:lnTo>
                <a:lnTo>
                  <a:pt x="447971" y="123323"/>
                </a:lnTo>
                <a:lnTo>
                  <a:pt x="457050" y="115565"/>
                </a:lnTo>
                <a:lnTo>
                  <a:pt x="463116" y="106114"/>
                </a:lnTo>
                <a:lnTo>
                  <a:pt x="463219" y="105817"/>
                </a:lnTo>
                <a:lnTo>
                  <a:pt x="466277" y="94804"/>
                </a:lnTo>
                <a:close/>
              </a:path>
              <a:path w="3631565" h="279400">
                <a:moveTo>
                  <a:pt x="504973" y="94804"/>
                </a:moveTo>
                <a:lnTo>
                  <a:pt x="479672" y="94804"/>
                </a:lnTo>
                <a:lnTo>
                  <a:pt x="479692" y="104477"/>
                </a:lnTo>
                <a:lnTo>
                  <a:pt x="480816" y="112989"/>
                </a:lnTo>
                <a:lnTo>
                  <a:pt x="484249" y="119175"/>
                </a:lnTo>
                <a:lnTo>
                  <a:pt x="489969" y="122886"/>
                </a:lnTo>
                <a:lnTo>
                  <a:pt x="497978" y="124123"/>
                </a:lnTo>
                <a:lnTo>
                  <a:pt x="523974" y="124123"/>
                </a:lnTo>
                <a:lnTo>
                  <a:pt x="527594" y="122088"/>
                </a:lnTo>
                <a:lnTo>
                  <a:pt x="529381" y="118021"/>
                </a:lnTo>
                <a:lnTo>
                  <a:pt x="557806" y="118021"/>
                </a:lnTo>
                <a:lnTo>
                  <a:pt x="557806" y="105817"/>
                </a:lnTo>
                <a:lnTo>
                  <a:pt x="506213" y="105817"/>
                </a:lnTo>
                <a:lnTo>
                  <a:pt x="504973" y="104477"/>
                </a:lnTo>
                <a:lnTo>
                  <a:pt x="504973" y="94804"/>
                </a:lnTo>
                <a:close/>
              </a:path>
              <a:path w="3631565" h="279400">
                <a:moveTo>
                  <a:pt x="333672" y="63996"/>
                </a:moveTo>
                <a:lnTo>
                  <a:pt x="309412" y="83939"/>
                </a:lnTo>
                <a:lnTo>
                  <a:pt x="322584" y="92478"/>
                </a:lnTo>
                <a:lnTo>
                  <a:pt x="333969" y="101724"/>
                </a:lnTo>
                <a:lnTo>
                  <a:pt x="343569" y="111677"/>
                </a:lnTo>
                <a:lnTo>
                  <a:pt x="351382" y="122337"/>
                </a:lnTo>
                <a:lnTo>
                  <a:pt x="376386" y="100906"/>
                </a:lnTo>
                <a:lnTo>
                  <a:pt x="367465" y="90060"/>
                </a:lnTo>
                <a:lnTo>
                  <a:pt x="357373" y="80293"/>
                </a:lnTo>
                <a:lnTo>
                  <a:pt x="346108" y="71605"/>
                </a:lnTo>
                <a:lnTo>
                  <a:pt x="333672" y="63996"/>
                </a:lnTo>
                <a:close/>
              </a:path>
              <a:path w="3631565" h="279400">
                <a:moveTo>
                  <a:pt x="517474" y="99418"/>
                </a:moveTo>
                <a:lnTo>
                  <a:pt x="517177" y="103684"/>
                </a:lnTo>
                <a:lnTo>
                  <a:pt x="516185" y="105817"/>
                </a:lnTo>
                <a:lnTo>
                  <a:pt x="557806" y="105817"/>
                </a:lnTo>
                <a:lnTo>
                  <a:pt x="557806" y="104032"/>
                </a:lnTo>
                <a:lnTo>
                  <a:pt x="529381" y="104032"/>
                </a:lnTo>
                <a:lnTo>
                  <a:pt x="517474" y="99418"/>
                </a:lnTo>
                <a:close/>
              </a:path>
              <a:path w="3631565" h="279400">
                <a:moveTo>
                  <a:pt x="557806" y="94804"/>
                </a:moveTo>
                <a:lnTo>
                  <a:pt x="529381" y="94804"/>
                </a:lnTo>
                <a:lnTo>
                  <a:pt x="529381" y="104032"/>
                </a:lnTo>
                <a:lnTo>
                  <a:pt x="557806" y="104032"/>
                </a:lnTo>
                <a:lnTo>
                  <a:pt x="557806" y="94804"/>
                </a:lnTo>
                <a:close/>
              </a:path>
              <a:path w="3631565" h="279400">
                <a:moveTo>
                  <a:pt x="466575" y="64740"/>
                </a:moveTo>
                <a:lnTo>
                  <a:pt x="441274" y="64740"/>
                </a:lnTo>
                <a:lnTo>
                  <a:pt x="441274" y="75307"/>
                </a:lnTo>
                <a:lnTo>
                  <a:pt x="466575" y="75307"/>
                </a:lnTo>
                <a:lnTo>
                  <a:pt x="466575" y="64740"/>
                </a:lnTo>
                <a:close/>
              </a:path>
              <a:path w="3631565" h="279400">
                <a:moveTo>
                  <a:pt x="504973" y="64740"/>
                </a:moveTo>
                <a:lnTo>
                  <a:pt x="479672" y="64740"/>
                </a:lnTo>
                <a:lnTo>
                  <a:pt x="479672" y="75307"/>
                </a:lnTo>
                <a:lnTo>
                  <a:pt x="504973" y="75307"/>
                </a:lnTo>
                <a:lnTo>
                  <a:pt x="504973" y="64740"/>
                </a:lnTo>
                <a:close/>
              </a:path>
              <a:path w="3631565" h="279400">
                <a:moveTo>
                  <a:pt x="426093" y="12800"/>
                </a:moveTo>
                <a:lnTo>
                  <a:pt x="415322" y="23738"/>
                </a:lnTo>
                <a:lnTo>
                  <a:pt x="403100" y="32891"/>
                </a:lnTo>
                <a:lnTo>
                  <a:pt x="389426" y="40258"/>
                </a:lnTo>
                <a:lnTo>
                  <a:pt x="374302" y="45839"/>
                </a:lnTo>
                <a:lnTo>
                  <a:pt x="385612" y="73224"/>
                </a:lnTo>
                <a:lnTo>
                  <a:pt x="394124" y="70387"/>
                </a:lnTo>
                <a:lnTo>
                  <a:pt x="402691" y="66638"/>
                </a:lnTo>
                <a:lnTo>
                  <a:pt x="411314" y="61978"/>
                </a:lnTo>
                <a:lnTo>
                  <a:pt x="419992" y="56407"/>
                </a:lnTo>
                <a:lnTo>
                  <a:pt x="573610" y="56407"/>
                </a:lnTo>
                <a:lnTo>
                  <a:pt x="577899" y="46137"/>
                </a:lnTo>
                <a:lnTo>
                  <a:pt x="570499" y="45509"/>
                </a:lnTo>
                <a:lnTo>
                  <a:pt x="566500" y="44500"/>
                </a:lnTo>
                <a:lnTo>
                  <a:pt x="435173" y="44500"/>
                </a:lnTo>
                <a:lnTo>
                  <a:pt x="439782" y="40486"/>
                </a:lnTo>
                <a:lnTo>
                  <a:pt x="443209" y="37009"/>
                </a:lnTo>
                <a:lnTo>
                  <a:pt x="445590" y="33933"/>
                </a:lnTo>
                <a:lnTo>
                  <a:pt x="426093" y="12800"/>
                </a:lnTo>
                <a:close/>
              </a:path>
              <a:path w="3631565" h="279400">
                <a:moveTo>
                  <a:pt x="572554" y="58936"/>
                </a:moveTo>
                <a:lnTo>
                  <a:pt x="528487" y="58936"/>
                </a:lnTo>
                <a:lnTo>
                  <a:pt x="536450" y="63903"/>
                </a:lnTo>
                <a:lnTo>
                  <a:pt x="545454" y="67940"/>
                </a:lnTo>
                <a:lnTo>
                  <a:pt x="555500" y="71047"/>
                </a:lnTo>
                <a:lnTo>
                  <a:pt x="566587" y="73224"/>
                </a:lnTo>
                <a:lnTo>
                  <a:pt x="572554" y="58936"/>
                </a:lnTo>
                <a:close/>
              </a:path>
              <a:path w="3631565" h="279400">
                <a:moveTo>
                  <a:pt x="573610" y="56407"/>
                </a:moveTo>
                <a:lnTo>
                  <a:pt x="419992" y="56407"/>
                </a:lnTo>
                <a:lnTo>
                  <a:pt x="419992" y="64740"/>
                </a:lnTo>
                <a:lnTo>
                  <a:pt x="528487" y="64740"/>
                </a:lnTo>
                <a:lnTo>
                  <a:pt x="528487" y="58936"/>
                </a:lnTo>
                <a:lnTo>
                  <a:pt x="572554" y="58936"/>
                </a:lnTo>
                <a:lnTo>
                  <a:pt x="573610" y="56407"/>
                </a:lnTo>
                <a:close/>
              </a:path>
              <a:path w="3631565" h="279400">
                <a:moveTo>
                  <a:pt x="341113" y="6102"/>
                </a:moveTo>
                <a:lnTo>
                  <a:pt x="316110" y="25896"/>
                </a:lnTo>
                <a:lnTo>
                  <a:pt x="328750" y="32891"/>
                </a:lnTo>
                <a:lnTo>
                  <a:pt x="339922" y="40556"/>
                </a:lnTo>
                <a:lnTo>
                  <a:pt x="349708" y="48946"/>
                </a:lnTo>
                <a:lnTo>
                  <a:pt x="358080" y="58044"/>
                </a:lnTo>
                <a:lnTo>
                  <a:pt x="382189" y="34231"/>
                </a:lnTo>
                <a:lnTo>
                  <a:pt x="373985" y="25441"/>
                </a:lnTo>
                <a:lnTo>
                  <a:pt x="364404" y="17822"/>
                </a:lnTo>
                <a:lnTo>
                  <a:pt x="353447" y="11376"/>
                </a:lnTo>
                <a:lnTo>
                  <a:pt x="341113" y="6102"/>
                </a:lnTo>
                <a:close/>
              </a:path>
              <a:path w="3631565" h="279400">
                <a:moveTo>
                  <a:pt x="529976" y="10419"/>
                </a:moveTo>
                <a:lnTo>
                  <a:pt x="449906" y="10419"/>
                </a:lnTo>
                <a:lnTo>
                  <a:pt x="449906" y="31700"/>
                </a:lnTo>
                <a:lnTo>
                  <a:pt x="505717" y="31700"/>
                </a:lnTo>
                <a:lnTo>
                  <a:pt x="507602" y="35967"/>
                </a:lnTo>
                <a:lnTo>
                  <a:pt x="510250" y="40258"/>
                </a:lnTo>
                <a:lnTo>
                  <a:pt x="513605" y="44500"/>
                </a:lnTo>
                <a:lnTo>
                  <a:pt x="566500" y="44500"/>
                </a:lnTo>
                <a:lnTo>
                  <a:pt x="563034" y="43626"/>
                </a:lnTo>
                <a:lnTo>
                  <a:pt x="555504" y="40486"/>
                </a:lnTo>
                <a:lnTo>
                  <a:pt x="547909" y="36090"/>
                </a:lnTo>
                <a:lnTo>
                  <a:pt x="541068" y="30719"/>
                </a:lnTo>
                <a:lnTo>
                  <a:pt x="535799" y="24650"/>
                </a:lnTo>
                <a:lnTo>
                  <a:pt x="532101" y="17883"/>
                </a:lnTo>
                <a:lnTo>
                  <a:pt x="529976" y="10419"/>
                </a:lnTo>
                <a:close/>
              </a:path>
              <a:path w="3631565" h="279400">
                <a:moveTo>
                  <a:pt x="93017" y="133201"/>
                </a:moveTo>
                <a:lnTo>
                  <a:pt x="9970" y="133201"/>
                </a:lnTo>
                <a:lnTo>
                  <a:pt x="9970" y="161627"/>
                </a:lnTo>
                <a:lnTo>
                  <a:pt x="93017" y="161627"/>
                </a:lnTo>
                <a:lnTo>
                  <a:pt x="93017" y="133201"/>
                </a:lnTo>
                <a:close/>
              </a:path>
              <a:path w="3631565" h="279400">
                <a:moveTo>
                  <a:pt x="93017" y="92720"/>
                </a:moveTo>
                <a:lnTo>
                  <a:pt x="9970" y="92720"/>
                </a:lnTo>
                <a:lnTo>
                  <a:pt x="9970" y="120997"/>
                </a:lnTo>
                <a:lnTo>
                  <a:pt x="93017" y="120997"/>
                </a:lnTo>
                <a:lnTo>
                  <a:pt x="93017" y="92720"/>
                </a:lnTo>
                <a:close/>
              </a:path>
              <a:path w="3631565" h="279400">
                <a:moveTo>
                  <a:pt x="271908" y="98078"/>
                </a:moveTo>
                <a:lnTo>
                  <a:pt x="100012" y="98078"/>
                </a:lnTo>
                <a:lnTo>
                  <a:pt x="100012" y="125463"/>
                </a:lnTo>
                <a:lnTo>
                  <a:pt x="271908" y="125463"/>
                </a:lnTo>
                <a:lnTo>
                  <a:pt x="271908" y="98078"/>
                </a:lnTo>
                <a:close/>
              </a:path>
              <a:path w="3631565" h="279400">
                <a:moveTo>
                  <a:pt x="200619" y="85427"/>
                </a:moveTo>
                <a:lnTo>
                  <a:pt x="169514" y="85427"/>
                </a:lnTo>
                <a:lnTo>
                  <a:pt x="169514" y="98078"/>
                </a:lnTo>
                <a:lnTo>
                  <a:pt x="200619" y="98078"/>
                </a:lnTo>
                <a:lnTo>
                  <a:pt x="200619" y="85427"/>
                </a:lnTo>
                <a:close/>
              </a:path>
              <a:path w="3631565" h="279400">
                <a:moveTo>
                  <a:pt x="256876" y="59234"/>
                </a:moveTo>
                <a:lnTo>
                  <a:pt x="114001" y="59234"/>
                </a:lnTo>
                <a:lnTo>
                  <a:pt x="114001" y="85427"/>
                </a:lnTo>
                <a:lnTo>
                  <a:pt x="256876" y="85427"/>
                </a:lnTo>
                <a:lnTo>
                  <a:pt x="256876" y="59234"/>
                </a:lnTo>
                <a:close/>
              </a:path>
              <a:path w="3631565" h="279400">
                <a:moveTo>
                  <a:pt x="100606" y="51644"/>
                </a:moveTo>
                <a:lnTo>
                  <a:pt x="0" y="51644"/>
                </a:lnTo>
                <a:lnTo>
                  <a:pt x="0" y="79921"/>
                </a:lnTo>
                <a:lnTo>
                  <a:pt x="100606" y="79921"/>
                </a:lnTo>
                <a:lnTo>
                  <a:pt x="100606" y="51644"/>
                </a:lnTo>
                <a:close/>
              </a:path>
              <a:path w="3631565" h="279400">
                <a:moveTo>
                  <a:pt x="200619" y="47327"/>
                </a:moveTo>
                <a:lnTo>
                  <a:pt x="169514" y="47327"/>
                </a:lnTo>
                <a:lnTo>
                  <a:pt x="169514" y="59234"/>
                </a:lnTo>
                <a:lnTo>
                  <a:pt x="200619" y="59234"/>
                </a:lnTo>
                <a:lnTo>
                  <a:pt x="200619" y="47327"/>
                </a:lnTo>
                <a:close/>
              </a:path>
              <a:path w="3631565" h="279400">
                <a:moveTo>
                  <a:pt x="268038" y="19944"/>
                </a:moveTo>
                <a:lnTo>
                  <a:pt x="106709" y="19944"/>
                </a:lnTo>
                <a:lnTo>
                  <a:pt x="106709" y="47327"/>
                </a:lnTo>
                <a:lnTo>
                  <a:pt x="268038" y="47327"/>
                </a:lnTo>
                <a:lnTo>
                  <a:pt x="268038" y="19944"/>
                </a:lnTo>
                <a:close/>
              </a:path>
              <a:path w="3631565" h="279400">
                <a:moveTo>
                  <a:pt x="93017" y="12204"/>
                </a:moveTo>
                <a:lnTo>
                  <a:pt x="9970" y="12204"/>
                </a:lnTo>
                <a:lnTo>
                  <a:pt x="9970" y="40631"/>
                </a:lnTo>
                <a:lnTo>
                  <a:pt x="93017" y="40631"/>
                </a:lnTo>
                <a:lnTo>
                  <a:pt x="93017" y="12204"/>
                </a:lnTo>
                <a:close/>
              </a:path>
              <a:path w="3631565" h="279400">
                <a:moveTo>
                  <a:pt x="200619" y="3125"/>
                </a:moveTo>
                <a:lnTo>
                  <a:pt x="169514" y="3125"/>
                </a:lnTo>
                <a:lnTo>
                  <a:pt x="169514" y="19944"/>
                </a:lnTo>
                <a:lnTo>
                  <a:pt x="200619" y="19944"/>
                </a:lnTo>
                <a:lnTo>
                  <a:pt x="200619" y="3125"/>
                </a:lnTo>
                <a:close/>
              </a:path>
              <a:path w="3631565" h="279400">
                <a:moveTo>
                  <a:pt x="2329605" y="73521"/>
                </a:moveTo>
                <a:lnTo>
                  <a:pt x="2297607" y="73521"/>
                </a:lnTo>
                <a:lnTo>
                  <a:pt x="2293314" y="103947"/>
                </a:lnTo>
                <a:lnTo>
                  <a:pt x="2286092" y="132569"/>
                </a:lnTo>
                <a:lnTo>
                  <a:pt x="2262856" y="184398"/>
                </a:lnTo>
                <a:lnTo>
                  <a:pt x="2229165" y="226033"/>
                </a:lnTo>
                <a:lnTo>
                  <a:pt x="2186284" y="254496"/>
                </a:lnTo>
                <a:lnTo>
                  <a:pt x="2212775" y="278606"/>
                </a:lnTo>
                <a:lnTo>
                  <a:pt x="2249833" y="251733"/>
                </a:lnTo>
                <a:lnTo>
                  <a:pt x="2280045" y="217789"/>
                </a:lnTo>
                <a:lnTo>
                  <a:pt x="2303411" y="176772"/>
                </a:lnTo>
                <a:lnTo>
                  <a:pt x="2319931" y="128683"/>
                </a:lnTo>
                <a:lnTo>
                  <a:pt x="2329605" y="73521"/>
                </a:lnTo>
                <a:close/>
              </a:path>
              <a:path w="3631565" h="279400">
                <a:moveTo>
                  <a:pt x="2279599" y="239911"/>
                </a:moveTo>
                <a:lnTo>
                  <a:pt x="2298742" y="275249"/>
                </a:lnTo>
                <a:lnTo>
                  <a:pt x="2327374" y="278011"/>
                </a:lnTo>
                <a:lnTo>
                  <a:pt x="2329903" y="278011"/>
                </a:lnTo>
                <a:lnTo>
                  <a:pt x="2368375" y="261640"/>
                </a:lnTo>
                <a:lnTo>
                  <a:pt x="2374218" y="246608"/>
                </a:lnTo>
                <a:lnTo>
                  <a:pt x="2328117" y="246608"/>
                </a:lnTo>
                <a:lnTo>
                  <a:pt x="2316545" y="246189"/>
                </a:lnTo>
                <a:lnTo>
                  <a:pt x="2304602" y="244934"/>
                </a:lnTo>
                <a:lnTo>
                  <a:pt x="2292286" y="242841"/>
                </a:lnTo>
                <a:lnTo>
                  <a:pt x="2279599" y="239911"/>
                </a:lnTo>
                <a:close/>
              </a:path>
              <a:path w="3631565" h="279400">
                <a:moveTo>
                  <a:pt x="2388480" y="73521"/>
                </a:moveTo>
                <a:lnTo>
                  <a:pt x="2356692" y="73521"/>
                </a:lnTo>
                <a:lnTo>
                  <a:pt x="2356613" y="92655"/>
                </a:lnTo>
                <a:lnTo>
                  <a:pt x="2356347" y="111081"/>
                </a:lnTo>
                <a:lnTo>
                  <a:pt x="2353595" y="159600"/>
                </a:lnTo>
                <a:lnTo>
                  <a:pt x="2348472" y="206862"/>
                </a:lnTo>
                <a:lnTo>
                  <a:pt x="2339601" y="244475"/>
                </a:lnTo>
                <a:lnTo>
                  <a:pt x="2335559" y="246608"/>
                </a:lnTo>
                <a:lnTo>
                  <a:pt x="2374218" y="246608"/>
                </a:lnTo>
                <a:lnTo>
                  <a:pt x="2380657" y="200919"/>
                </a:lnTo>
                <a:lnTo>
                  <a:pt x="2385634" y="144549"/>
                </a:lnTo>
                <a:lnTo>
                  <a:pt x="2388271" y="87213"/>
                </a:lnTo>
                <a:lnTo>
                  <a:pt x="2388372" y="82981"/>
                </a:lnTo>
                <a:lnTo>
                  <a:pt x="2388480" y="73521"/>
                </a:lnTo>
                <a:close/>
              </a:path>
              <a:path w="3631565" h="279400">
                <a:moveTo>
                  <a:pt x="2268884" y="73521"/>
                </a:moveTo>
                <a:lnTo>
                  <a:pt x="2235695" y="73521"/>
                </a:lnTo>
                <a:lnTo>
                  <a:pt x="2231277" y="94320"/>
                </a:lnTo>
                <a:lnTo>
                  <a:pt x="2224421" y="114002"/>
                </a:lnTo>
                <a:lnTo>
                  <a:pt x="2203399" y="150018"/>
                </a:lnTo>
                <a:lnTo>
                  <a:pt x="2174005" y="179636"/>
                </a:lnTo>
                <a:lnTo>
                  <a:pt x="2137617" y="200919"/>
                </a:lnTo>
                <a:lnTo>
                  <a:pt x="2164109" y="225028"/>
                </a:lnTo>
                <a:lnTo>
                  <a:pt x="2203362" y="197253"/>
                </a:lnTo>
                <a:lnTo>
                  <a:pt x="2233909" y="162743"/>
                </a:lnTo>
                <a:lnTo>
                  <a:pt x="2255749" y="121499"/>
                </a:lnTo>
                <a:lnTo>
                  <a:pt x="2268884" y="73521"/>
                </a:lnTo>
                <a:close/>
              </a:path>
              <a:path w="3631565" h="279400">
                <a:moveTo>
                  <a:pt x="2203994" y="2828"/>
                </a:moveTo>
                <a:lnTo>
                  <a:pt x="2186205" y="50797"/>
                </a:lnTo>
                <a:lnTo>
                  <a:pt x="2165611" y="82981"/>
                </a:lnTo>
                <a:lnTo>
                  <a:pt x="2128986" y="119509"/>
                </a:lnTo>
                <a:lnTo>
                  <a:pt x="2158602" y="141237"/>
                </a:lnTo>
                <a:lnTo>
                  <a:pt x="2172983" y="126513"/>
                </a:lnTo>
                <a:lnTo>
                  <a:pt x="2186507" y="110319"/>
                </a:lnTo>
                <a:lnTo>
                  <a:pt x="2199176" y="92655"/>
                </a:lnTo>
                <a:lnTo>
                  <a:pt x="2210989" y="73521"/>
                </a:lnTo>
                <a:lnTo>
                  <a:pt x="2388480" y="73521"/>
                </a:lnTo>
                <a:lnTo>
                  <a:pt x="2388690" y="54918"/>
                </a:lnTo>
                <a:lnTo>
                  <a:pt x="2388690" y="42416"/>
                </a:lnTo>
                <a:lnTo>
                  <a:pt x="2226170" y="42416"/>
                </a:lnTo>
                <a:lnTo>
                  <a:pt x="2229277" y="34352"/>
                </a:lnTo>
                <a:lnTo>
                  <a:pt x="2232049" y="26082"/>
                </a:lnTo>
                <a:lnTo>
                  <a:pt x="2234486" y="17608"/>
                </a:lnTo>
                <a:lnTo>
                  <a:pt x="2236588" y="8930"/>
                </a:lnTo>
                <a:lnTo>
                  <a:pt x="2203994" y="2828"/>
                </a:lnTo>
                <a:close/>
              </a:path>
              <a:path w="3631565" h="279400">
                <a:moveTo>
                  <a:pt x="1387077" y="72033"/>
                </a:moveTo>
                <a:lnTo>
                  <a:pt x="1355079" y="72033"/>
                </a:lnTo>
                <a:lnTo>
                  <a:pt x="1355079" y="278309"/>
                </a:lnTo>
                <a:lnTo>
                  <a:pt x="1387077" y="278309"/>
                </a:lnTo>
                <a:lnTo>
                  <a:pt x="1387077" y="204638"/>
                </a:lnTo>
                <a:lnTo>
                  <a:pt x="1473398" y="204638"/>
                </a:lnTo>
                <a:lnTo>
                  <a:pt x="1473398" y="173534"/>
                </a:lnTo>
                <a:lnTo>
                  <a:pt x="1387077" y="173534"/>
                </a:lnTo>
                <a:lnTo>
                  <a:pt x="1387077" y="140196"/>
                </a:lnTo>
                <a:lnTo>
                  <a:pt x="1473398" y="140196"/>
                </a:lnTo>
                <a:lnTo>
                  <a:pt x="1473398" y="109240"/>
                </a:lnTo>
                <a:lnTo>
                  <a:pt x="1387077" y="109240"/>
                </a:lnTo>
                <a:lnTo>
                  <a:pt x="1387077" y="72033"/>
                </a:lnTo>
                <a:close/>
              </a:path>
              <a:path w="3631565" h="279400">
                <a:moveTo>
                  <a:pt x="1285875" y="135434"/>
                </a:moveTo>
                <a:lnTo>
                  <a:pt x="1253876" y="135434"/>
                </a:lnTo>
                <a:lnTo>
                  <a:pt x="1253876" y="278011"/>
                </a:lnTo>
                <a:lnTo>
                  <a:pt x="1285875" y="278011"/>
                </a:lnTo>
                <a:lnTo>
                  <a:pt x="1285875" y="135434"/>
                </a:lnTo>
                <a:close/>
              </a:path>
              <a:path w="3631565" h="279400">
                <a:moveTo>
                  <a:pt x="1282599" y="0"/>
                </a:moveTo>
                <a:lnTo>
                  <a:pt x="1268814" y="41263"/>
                </a:lnTo>
                <a:lnTo>
                  <a:pt x="1252164" y="77986"/>
                </a:lnTo>
                <a:lnTo>
                  <a:pt x="1232649" y="110170"/>
                </a:lnTo>
                <a:lnTo>
                  <a:pt x="1210269" y="137815"/>
                </a:lnTo>
                <a:lnTo>
                  <a:pt x="1231403" y="164901"/>
                </a:lnTo>
                <a:lnTo>
                  <a:pt x="1237607" y="157758"/>
                </a:lnTo>
                <a:lnTo>
                  <a:pt x="1243421" y="150465"/>
                </a:lnTo>
                <a:lnTo>
                  <a:pt x="1248844" y="143024"/>
                </a:lnTo>
                <a:lnTo>
                  <a:pt x="1253876" y="135434"/>
                </a:lnTo>
                <a:lnTo>
                  <a:pt x="1285875" y="135434"/>
                </a:lnTo>
                <a:lnTo>
                  <a:pt x="1285875" y="80813"/>
                </a:lnTo>
                <a:lnTo>
                  <a:pt x="1296887" y="56555"/>
                </a:lnTo>
                <a:lnTo>
                  <a:pt x="1301938" y="44286"/>
                </a:lnTo>
                <a:lnTo>
                  <a:pt x="1306242" y="33031"/>
                </a:lnTo>
                <a:lnTo>
                  <a:pt x="1309751" y="22929"/>
                </a:lnTo>
                <a:lnTo>
                  <a:pt x="1312514" y="13841"/>
                </a:lnTo>
                <a:lnTo>
                  <a:pt x="1282599" y="0"/>
                </a:lnTo>
                <a:close/>
              </a:path>
              <a:path w="3631565" h="279400">
                <a:moveTo>
                  <a:pt x="1344512" y="1042"/>
                </a:moveTo>
                <a:lnTo>
                  <a:pt x="1334903" y="31179"/>
                </a:lnTo>
                <a:lnTo>
                  <a:pt x="1322448" y="58936"/>
                </a:lnTo>
                <a:lnTo>
                  <a:pt x="1307147" y="84311"/>
                </a:lnTo>
                <a:lnTo>
                  <a:pt x="1288999" y="107306"/>
                </a:lnTo>
                <a:lnTo>
                  <a:pt x="1310281" y="131415"/>
                </a:lnTo>
                <a:lnTo>
                  <a:pt x="1321528" y="118998"/>
                </a:lnTo>
                <a:lnTo>
                  <a:pt x="1332197" y="104962"/>
                </a:lnTo>
                <a:lnTo>
                  <a:pt x="1342289" y="89306"/>
                </a:lnTo>
                <a:lnTo>
                  <a:pt x="1351805" y="72033"/>
                </a:lnTo>
                <a:lnTo>
                  <a:pt x="1491108" y="72033"/>
                </a:lnTo>
                <a:lnTo>
                  <a:pt x="1491108" y="40928"/>
                </a:lnTo>
                <a:lnTo>
                  <a:pt x="1364009" y="40928"/>
                </a:lnTo>
                <a:lnTo>
                  <a:pt x="1367432" y="33031"/>
                </a:lnTo>
                <a:lnTo>
                  <a:pt x="1370557" y="24966"/>
                </a:lnTo>
                <a:lnTo>
                  <a:pt x="1373385" y="16734"/>
                </a:lnTo>
                <a:lnTo>
                  <a:pt x="1375915" y="8335"/>
                </a:lnTo>
                <a:lnTo>
                  <a:pt x="1344512" y="10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071173" y="4701953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41" y="0"/>
                </a:lnTo>
              </a:path>
            </a:pathLst>
          </a:custGeom>
          <a:ln w="344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221463" y="4672931"/>
            <a:ext cx="39370" cy="10795"/>
          </a:xfrm>
          <a:custGeom>
            <a:avLst/>
            <a:gdLst/>
            <a:ahLst/>
            <a:cxnLst/>
            <a:rect l="l" t="t" r="r" b="b"/>
            <a:pathLst>
              <a:path w="39370" h="10795">
                <a:moveTo>
                  <a:pt x="0" y="0"/>
                </a:moveTo>
                <a:lnTo>
                  <a:pt x="0" y="10269"/>
                </a:lnTo>
                <a:lnTo>
                  <a:pt x="38992" y="10269"/>
                </a:lnTo>
                <a:lnTo>
                  <a:pt x="3899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554913" y="4675015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0" y="0"/>
                </a:moveTo>
                <a:lnTo>
                  <a:pt x="119261" y="0"/>
                </a:lnTo>
              </a:path>
            </a:pathLst>
          </a:custGeom>
          <a:ln w="254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127579" y="4645150"/>
            <a:ext cx="96520" cy="22225"/>
          </a:xfrm>
          <a:custGeom>
            <a:avLst/>
            <a:gdLst/>
            <a:ahLst/>
            <a:cxnLst/>
            <a:rect l="l" t="t" r="r" b="b"/>
            <a:pathLst>
              <a:path w="96520" h="22225">
                <a:moveTo>
                  <a:pt x="0" y="21927"/>
                </a:moveTo>
                <a:lnTo>
                  <a:pt x="95895" y="21927"/>
                </a:lnTo>
                <a:lnTo>
                  <a:pt x="95895" y="0"/>
                </a:lnTo>
                <a:lnTo>
                  <a:pt x="0" y="0"/>
                </a:lnTo>
                <a:lnTo>
                  <a:pt x="0" y="21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788029" y="4648226"/>
            <a:ext cx="29845" cy="36195"/>
          </a:xfrm>
          <a:custGeom>
            <a:avLst/>
            <a:gdLst/>
            <a:ahLst/>
            <a:cxnLst/>
            <a:rect l="l" t="t" r="r" b="b"/>
            <a:pathLst>
              <a:path w="29845" h="36195">
                <a:moveTo>
                  <a:pt x="0" y="0"/>
                </a:moveTo>
                <a:lnTo>
                  <a:pt x="0" y="35569"/>
                </a:lnTo>
                <a:lnTo>
                  <a:pt x="29616" y="35569"/>
                </a:lnTo>
                <a:lnTo>
                  <a:pt x="2961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729539" y="4648226"/>
            <a:ext cx="29845" cy="36195"/>
          </a:xfrm>
          <a:custGeom>
            <a:avLst/>
            <a:gdLst/>
            <a:ahLst/>
            <a:cxnLst/>
            <a:rect l="l" t="t" r="r" b="b"/>
            <a:pathLst>
              <a:path w="29845" h="36195">
                <a:moveTo>
                  <a:pt x="0" y="0"/>
                </a:moveTo>
                <a:lnTo>
                  <a:pt x="0" y="35569"/>
                </a:lnTo>
                <a:lnTo>
                  <a:pt x="29617" y="35569"/>
                </a:lnTo>
                <a:lnTo>
                  <a:pt x="296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671050" y="4648226"/>
            <a:ext cx="29845" cy="36195"/>
          </a:xfrm>
          <a:custGeom>
            <a:avLst/>
            <a:gdLst/>
            <a:ahLst/>
            <a:cxnLst/>
            <a:rect l="l" t="t" r="r" b="b"/>
            <a:pathLst>
              <a:path w="29845" h="36195">
                <a:moveTo>
                  <a:pt x="0" y="0"/>
                </a:moveTo>
                <a:lnTo>
                  <a:pt x="0" y="35569"/>
                </a:lnTo>
                <a:lnTo>
                  <a:pt x="29467" y="35569"/>
                </a:lnTo>
                <a:lnTo>
                  <a:pt x="29467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600726" y="4645100"/>
            <a:ext cx="22225" cy="33655"/>
          </a:xfrm>
          <a:custGeom>
            <a:avLst/>
            <a:gdLst/>
            <a:ahLst/>
            <a:cxnLst/>
            <a:rect l="l" t="t" r="r" b="b"/>
            <a:pathLst>
              <a:path w="22225" h="33654">
                <a:moveTo>
                  <a:pt x="0" y="0"/>
                </a:moveTo>
                <a:lnTo>
                  <a:pt x="0" y="33486"/>
                </a:lnTo>
                <a:lnTo>
                  <a:pt x="21728" y="33486"/>
                </a:lnTo>
                <a:lnTo>
                  <a:pt x="2172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221463" y="4640933"/>
            <a:ext cx="39370" cy="10160"/>
          </a:xfrm>
          <a:custGeom>
            <a:avLst/>
            <a:gdLst/>
            <a:ahLst/>
            <a:cxnLst/>
            <a:rect l="l" t="t" r="r" b="b"/>
            <a:pathLst>
              <a:path w="39370" h="10160">
                <a:moveTo>
                  <a:pt x="0" y="0"/>
                </a:moveTo>
                <a:lnTo>
                  <a:pt x="0" y="9971"/>
                </a:lnTo>
                <a:lnTo>
                  <a:pt x="38992" y="9971"/>
                </a:lnTo>
                <a:lnTo>
                  <a:pt x="38992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369525" y="4639891"/>
            <a:ext cx="137795" cy="31750"/>
          </a:xfrm>
          <a:custGeom>
            <a:avLst/>
            <a:gdLst/>
            <a:ahLst/>
            <a:cxnLst/>
            <a:rect l="l" t="t" r="r" b="b"/>
            <a:pathLst>
              <a:path w="137795" h="31750">
                <a:moveTo>
                  <a:pt x="0" y="0"/>
                </a:moveTo>
                <a:lnTo>
                  <a:pt x="0" y="31700"/>
                </a:lnTo>
                <a:lnTo>
                  <a:pt x="137219" y="31700"/>
                </a:lnTo>
                <a:lnTo>
                  <a:pt x="1372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554913" y="4637659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0" y="0"/>
                </a:moveTo>
                <a:lnTo>
                  <a:pt x="119261" y="0"/>
                </a:lnTo>
              </a:path>
            </a:pathLst>
          </a:custGeom>
          <a:ln w="252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127579" y="4618659"/>
            <a:ext cx="96520" cy="20955"/>
          </a:xfrm>
          <a:custGeom>
            <a:avLst/>
            <a:gdLst/>
            <a:ahLst/>
            <a:cxnLst/>
            <a:rect l="l" t="t" r="r" b="b"/>
            <a:pathLst>
              <a:path w="96520" h="20954">
                <a:moveTo>
                  <a:pt x="0" y="20885"/>
                </a:moveTo>
                <a:lnTo>
                  <a:pt x="95895" y="20885"/>
                </a:lnTo>
                <a:lnTo>
                  <a:pt x="95895" y="0"/>
                </a:lnTo>
                <a:lnTo>
                  <a:pt x="0" y="0"/>
                </a:lnTo>
                <a:lnTo>
                  <a:pt x="0" y="208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608244" y="4618907"/>
            <a:ext cx="273050" cy="94615"/>
          </a:xfrm>
          <a:custGeom>
            <a:avLst/>
            <a:gdLst/>
            <a:ahLst/>
            <a:cxnLst/>
            <a:rect l="l" t="t" r="r" b="b"/>
            <a:pathLst>
              <a:path w="273050" h="94614">
                <a:moveTo>
                  <a:pt x="31700" y="0"/>
                </a:moveTo>
                <a:lnTo>
                  <a:pt x="240804" y="0"/>
                </a:lnTo>
                <a:lnTo>
                  <a:pt x="240804" y="64889"/>
                </a:lnTo>
                <a:lnTo>
                  <a:pt x="272505" y="64889"/>
                </a:lnTo>
                <a:lnTo>
                  <a:pt x="272505" y="94208"/>
                </a:lnTo>
                <a:lnTo>
                  <a:pt x="0" y="94208"/>
                </a:lnTo>
                <a:lnTo>
                  <a:pt x="0" y="64889"/>
                </a:lnTo>
                <a:lnTo>
                  <a:pt x="31700" y="64889"/>
                </a:lnTo>
                <a:lnTo>
                  <a:pt x="3170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570365" y="4616823"/>
            <a:ext cx="83185" cy="104139"/>
          </a:xfrm>
          <a:custGeom>
            <a:avLst/>
            <a:gdLst/>
            <a:ahLst/>
            <a:cxnLst/>
            <a:rect l="l" t="t" r="r" b="b"/>
            <a:pathLst>
              <a:path w="83185" h="104139">
                <a:moveTo>
                  <a:pt x="0" y="0"/>
                </a:moveTo>
                <a:lnTo>
                  <a:pt x="82599" y="0"/>
                </a:lnTo>
                <a:lnTo>
                  <a:pt x="82599" y="102393"/>
                </a:lnTo>
                <a:lnTo>
                  <a:pt x="52089" y="102393"/>
                </a:lnTo>
                <a:lnTo>
                  <a:pt x="52089" y="90189"/>
                </a:lnTo>
                <a:lnTo>
                  <a:pt x="30360" y="90189"/>
                </a:lnTo>
                <a:lnTo>
                  <a:pt x="30360" y="103882"/>
                </a:lnTo>
                <a:lnTo>
                  <a:pt x="0" y="10388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221463" y="4608935"/>
            <a:ext cx="39370" cy="10160"/>
          </a:xfrm>
          <a:custGeom>
            <a:avLst/>
            <a:gdLst/>
            <a:ahLst/>
            <a:cxnLst/>
            <a:rect l="l" t="t" r="r" b="b"/>
            <a:pathLst>
              <a:path w="39370" h="10160">
                <a:moveTo>
                  <a:pt x="0" y="0"/>
                </a:moveTo>
                <a:lnTo>
                  <a:pt x="0" y="9971"/>
                </a:lnTo>
                <a:lnTo>
                  <a:pt x="38992" y="9971"/>
                </a:lnTo>
                <a:lnTo>
                  <a:pt x="3899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760121" y="4607447"/>
            <a:ext cx="26670" cy="32384"/>
          </a:xfrm>
          <a:custGeom>
            <a:avLst/>
            <a:gdLst/>
            <a:ahLst/>
            <a:cxnLst/>
            <a:rect l="l" t="t" r="r" b="b"/>
            <a:pathLst>
              <a:path w="26670" h="32385">
                <a:moveTo>
                  <a:pt x="0" y="0"/>
                </a:moveTo>
                <a:lnTo>
                  <a:pt x="0" y="32146"/>
                </a:lnTo>
                <a:lnTo>
                  <a:pt x="26342" y="32146"/>
                </a:lnTo>
                <a:lnTo>
                  <a:pt x="2634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705203" y="4607447"/>
            <a:ext cx="26670" cy="32384"/>
          </a:xfrm>
          <a:custGeom>
            <a:avLst/>
            <a:gdLst/>
            <a:ahLst/>
            <a:cxnLst/>
            <a:rect l="l" t="t" r="r" b="b"/>
            <a:pathLst>
              <a:path w="26670" h="32385">
                <a:moveTo>
                  <a:pt x="0" y="0"/>
                </a:moveTo>
                <a:lnTo>
                  <a:pt x="0" y="32146"/>
                </a:lnTo>
                <a:lnTo>
                  <a:pt x="26342" y="32146"/>
                </a:lnTo>
                <a:lnTo>
                  <a:pt x="2634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968557" y="4603726"/>
            <a:ext cx="45720" cy="38735"/>
          </a:xfrm>
          <a:custGeom>
            <a:avLst/>
            <a:gdLst/>
            <a:ahLst/>
            <a:cxnLst/>
            <a:rect l="l" t="t" r="r" b="b"/>
            <a:pathLst>
              <a:path w="45720" h="38735">
                <a:moveTo>
                  <a:pt x="0" y="0"/>
                </a:moveTo>
                <a:lnTo>
                  <a:pt x="0" y="38397"/>
                </a:lnTo>
                <a:lnTo>
                  <a:pt x="13255" y="35383"/>
                </a:lnTo>
                <a:lnTo>
                  <a:pt x="25189" y="32593"/>
                </a:lnTo>
                <a:lnTo>
                  <a:pt x="35803" y="30026"/>
                </a:lnTo>
                <a:lnTo>
                  <a:pt x="45095" y="27682"/>
                </a:lnTo>
                <a:lnTo>
                  <a:pt x="4509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105057" y="4603726"/>
            <a:ext cx="141605" cy="78740"/>
          </a:xfrm>
          <a:custGeom>
            <a:avLst/>
            <a:gdLst/>
            <a:ahLst/>
            <a:cxnLst/>
            <a:rect l="l" t="t" r="r" b="b"/>
            <a:pathLst>
              <a:path w="141604" h="78739">
                <a:moveTo>
                  <a:pt x="0" y="0"/>
                </a:moveTo>
                <a:lnTo>
                  <a:pt x="141088" y="0"/>
                </a:lnTo>
                <a:lnTo>
                  <a:pt x="141088" y="78283"/>
                </a:lnTo>
                <a:lnTo>
                  <a:pt x="0" y="7828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211417" y="4593060"/>
            <a:ext cx="95448" cy="9023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381504" y="4590977"/>
            <a:ext cx="93365" cy="13459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973590" y="4593829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4">
                <a:moveTo>
                  <a:pt x="0" y="0"/>
                </a:moveTo>
                <a:lnTo>
                  <a:pt x="122088" y="0"/>
                </a:lnTo>
              </a:path>
            </a:pathLst>
          </a:custGeom>
          <a:ln w="202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609334" y="4586611"/>
            <a:ext cx="70485" cy="17780"/>
          </a:xfrm>
          <a:custGeom>
            <a:avLst/>
            <a:gdLst/>
            <a:ahLst/>
            <a:cxnLst/>
            <a:rect l="l" t="t" r="r" b="b"/>
            <a:pathLst>
              <a:path w="70485" h="17779">
                <a:moveTo>
                  <a:pt x="31402" y="0"/>
                </a:moveTo>
                <a:lnTo>
                  <a:pt x="22407" y="5571"/>
                </a:lnTo>
                <a:lnTo>
                  <a:pt x="14175" y="10380"/>
                </a:lnTo>
                <a:lnTo>
                  <a:pt x="6706" y="14427"/>
                </a:lnTo>
                <a:lnTo>
                  <a:pt x="0" y="17710"/>
                </a:lnTo>
                <a:lnTo>
                  <a:pt x="68907" y="17710"/>
                </a:lnTo>
                <a:lnTo>
                  <a:pt x="57596" y="11013"/>
                </a:lnTo>
                <a:lnTo>
                  <a:pt x="70395" y="0"/>
                </a:lnTo>
                <a:lnTo>
                  <a:pt x="3140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674545" y="4580063"/>
            <a:ext cx="142875" cy="140970"/>
          </a:xfrm>
          <a:custGeom>
            <a:avLst/>
            <a:gdLst/>
            <a:ahLst/>
            <a:cxnLst/>
            <a:rect l="l" t="t" r="r" b="b"/>
            <a:pathLst>
              <a:path w="142875" h="140970">
                <a:moveTo>
                  <a:pt x="0" y="0"/>
                </a:moveTo>
                <a:lnTo>
                  <a:pt x="142577" y="0"/>
                </a:lnTo>
                <a:lnTo>
                  <a:pt x="142577" y="102840"/>
                </a:lnTo>
                <a:lnTo>
                  <a:pt x="122262" y="138893"/>
                </a:lnTo>
                <a:lnTo>
                  <a:pt x="108198" y="140642"/>
                </a:lnTo>
                <a:lnTo>
                  <a:pt x="82897" y="140642"/>
                </a:lnTo>
                <a:lnTo>
                  <a:pt x="72181" y="109835"/>
                </a:lnTo>
                <a:lnTo>
                  <a:pt x="83018" y="110551"/>
                </a:lnTo>
                <a:lnTo>
                  <a:pt x="91864" y="111062"/>
                </a:lnTo>
                <a:lnTo>
                  <a:pt x="98719" y="111369"/>
                </a:lnTo>
                <a:lnTo>
                  <a:pt x="103584" y="111472"/>
                </a:lnTo>
                <a:lnTo>
                  <a:pt x="109140" y="111472"/>
                </a:lnTo>
                <a:lnTo>
                  <a:pt x="111918" y="108892"/>
                </a:lnTo>
                <a:lnTo>
                  <a:pt x="111918" y="103733"/>
                </a:lnTo>
                <a:lnTo>
                  <a:pt x="111918" y="86171"/>
                </a:lnTo>
                <a:lnTo>
                  <a:pt x="30658" y="86171"/>
                </a:lnTo>
                <a:lnTo>
                  <a:pt x="30658" y="140642"/>
                </a:lnTo>
                <a:lnTo>
                  <a:pt x="0" y="1406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369525" y="4579021"/>
            <a:ext cx="137795" cy="31750"/>
          </a:xfrm>
          <a:custGeom>
            <a:avLst/>
            <a:gdLst/>
            <a:ahLst/>
            <a:cxnLst/>
            <a:rect l="l" t="t" r="r" b="b"/>
            <a:pathLst>
              <a:path w="137795" h="31750">
                <a:moveTo>
                  <a:pt x="0" y="0"/>
                </a:moveTo>
                <a:lnTo>
                  <a:pt x="0" y="31700"/>
                </a:lnTo>
                <a:lnTo>
                  <a:pt x="137219" y="31700"/>
                </a:lnTo>
                <a:lnTo>
                  <a:pt x="1372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3569918" y="4576193"/>
            <a:ext cx="83185" cy="28575"/>
          </a:xfrm>
          <a:custGeom>
            <a:avLst/>
            <a:gdLst/>
            <a:ahLst/>
            <a:cxnLst/>
            <a:rect l="l" t="t" r="r" b="b"/>
            <a:pathLst>
              <a:path w="83185" h="28575">
                <a:moveTo>
                  <a:pt x="0" y="0"/>
                </a:moveTo>
                <a:lnTo>
                  <a:pt x="83046" y="0"/>
                </a:lnTo>
                <a:lnTo>
                  <a:pt x="83046" y="28426"/>
                </a:lnTo>
                <a:lnTo>
                  <a:pt x="0" y="284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861324" y="4575002"/>
            <a:ext cx="282575" cy="146050"/>
          </a:xfrm>
          <a:custGeom>
            <a:avLst/>
            <a:gdLst/>
            <a:ahLst/>
            <a:cxnLst/>
            <a:rect l="l" t="t" r="r" b="b"/>
            <a:pathLst>
              <a:path w="282575" h="146050">
                <a:moveTo>
                  <a:pt x="4613" y="0"/>
                </a:moveTo>
                <a:lnTo>
                  <a:pt x="72032" y="0"/>
                </a:lnTo>
                <a:lnTo>
                  <a:pt x="72032" y="81111"/>
                </a:lnTo>
                <a:lnTo>
                  <a:pt x="77418" y="90008"/>
                </a:lnTo>
                <a:lnTo>
                  <a:pt x="112104" y="112569"/>
                </a:lnTo>
                <a:lnTo>
                  <a:pt x="125313" y="114299"/>
                </a:lnTo>
                <a:lnTo>
                  <a:pt x="282029" y="114299"/>
                </a:lnTo>
                <a:lnTo>
                  <a:pt x="268634" y="140196"/>
                </a:lnTo>
                <a:lnTo>
                  <a:pt x="134094" y="140196"/>
                </a:lnTo>
                <a:lnTo>
                  <a:pt x="119908" y="139758"/>
                </a:lnTo>
                <a:lnTo>
                  <a:pt x="79492" y="129089"/>
                </a:lnTo>
                <a:lnTo>
                  <a:pt x="58340" y="109388"/>
                </a:lnTo>
                <a:lnTo>
                  <a:pt x="49373" y="120215"/>
                </a:lnTo>
                <a:lnTo>
                  <a:pt x="40034" y="129926"/>
                </a:lnTo>
                <a:lnTo>
                  <a:pt x="30323" y="138521"/>
                </a:lnTo>
                <a:lnTo>
                  <a:pt x="20240" y="146000"/>
                </a:lnTo>
                <a:lnTo>
                  <a:pt x="0" y="123527"/>
                </a:lnTo>
                <a:lnTo>
                  <a:pt x="13515" y="112876"/>
                </a:lnTo>
                <a:lnTo>
                  <a:pt x="25189" y="102207"/>
                </a:lnTo>
                <a:lnTo>
                  <a:pt x="35021" y="91519"/>
                </a:lnTo>
                <a:lnTo>
                  <a:pt x="43011" y="80813"/>
                </a:lnTo>
                <a:lnTo>
                  <a:pt x="43011" y="29021"/>
                </a:lnTo>
                <a:lnTo>
                  <a:pt x="4613" y="29021"/>
                </a:lnTo>
                <a:lnTo>
                  <a:pt x="461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613352" y="4544790"/>
            <a:ext cx="47625" cy="15240"/>
          </a:xfrm>
          <a:custGeom>
            <a:avLst/>
            <a:gdLst/>
            <a:ahLst/>
            <a:cxnLst/>
            <a:rect l="l" t="t" r="r" b="b"/>
            <a:pathLst>
              <a:path w="47625" h="15239">
                <a:moveTo>
                  <a:pt x="0" y="0"/>
                </a:moveTo>
                <a:lnTo>
                  <a:pt x="0" y="14734"/>
                </a:lnTo>
                <a:lnTo>
                  <a:pt x="25003" y="14734"/>
                </a:lnTo>
                <a:lnTo>
                  <a:pt x="31877" y="10631"/>
                </a:lnTo>
                <a:lnTo>
                  <a:pt x="37913" y="6808"/>
                </a:lnTo>
                <a:lnTo>
                  <a:pt x="43113" y="3264"/>
                </a:lnTo>
                <a:lnTo>
                  <a:pt x="47476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968557" y="4543302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0" y="0"/>
                </a:moveTo>
                <a:lnTo>
                  <a:pt x="0" y="31105"/>
                </a:lnTo>
                <a:lnTo>
                  <a:pt x="45095" y="31105"/>
                </a:lnTo>
                <a:lnTo>
                  <a:pt x="4509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164141" y="4539730"/>
            <a:ext cx="24130" cy="11430"/>
          </a:xfrm>
          <a:custGeom>
            <a:avLst/>
            <a:gdLst/>
            <a:ahLst/>
            <a:cxnLst/>
            <a:rect l="l" t="t" r="r" b="b"/>
            <a:pathLst>
              <a:path w="24129" h="11429">
                <a:moveTo>
                  <a:pt x="0" y="0"/>
                </a:moveTo>
                <a:lnTo>
                  <a:pt x="0" y="10864"/>
                </a:lnTo>
                <a:lnTo>
                  <a:pt x="24109" y="10864"/>
                </a:lnTo>
                <a:lnTo>
                  <a:pt x="2410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064920" y="4537795"/>
            <a:ext cx="24765" cy="11430"/>
          </a:xfrm>
          <a:custGeom>
            <a:avLst/>
            <a:gdLst/>
            <a:ahLst/>
            <a:cxnLst/>
            <a:rect l="l" t="t" r="r" b="b"/>
            <a:pathLst>
              <a:path w="24764" h="11429">
                <a:moveTo>
                  <a:pt x="0" y="0"/>
                </a:moveTo>
                <a:lnTo>
                  <a:pt x="0" y="6994"/>
                </a:lnTo>
                <a:lnTo>
                  <a:pt x="0" y="9673"/>
                </a:lnTo>
                <a:lnTo>
                  <a:pt x="1240" y="11013"/>
                </a:lnTo>
                <a:lnTo>
                  <a:pt x="3720" y="11013"/>
                </a:lnTo>
                <a:lnTo>
                  <a:pt x="9525" y="11013"/>
                </a:lnTo>
                <a:lnTo>
                  <a:pt x="11211" y="11013"/>
                </a:lnTo>
                <a:lnTo>
                  <a:pt x="12203" y="8880"/>
                </a:lnTo>
                <a:lnTo>
                  <a:pt x="12501" y="4613"/>
                </a:lnTo>
                <a:lnTo>
                  <a:pt x="24408" y="9227"/>
                </a:lnTo>
                <a:lnTo>
                  <a:pt x="2440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979940" y="4537795"/>
            <a:ext cx="109855" cy="36830"/>
          </a:xfrm>
          <a:custGeom>
            <a:avLst/>
            <a:gdLst/>
            <a:ahLst/>
            <a:cxnLst/>
            <a:rect l="l" t="t" r="r" b="b"/>
            <a:pathLst>
              <a:path w="109854" h="36829">
                <a:moveTo>
                  <a:pt x="0" y="0"/>
                </a:moveTo>
                <a:lnTo>
                  <a:pt x="0" y="36314"/>
                </a:lnTo>
                <a:lnTo>
                  <a:pt x="109388" y="36314"/>
                </a:lnTo>
                <a:lnTo>
                  <a:pt x="109388" y="23217"/>
                </a:lnTo>
                <a:lnTo>
                  <a:pt x="107602" y="27285"/>
                </a:lnTo>
                <a:lnTo>
                  <a:pt x="103981" y="29319"/>
                </a:lnTo>
                <a:lnTo>
                  <a:pt x="98524" y="29319"/>
                </a:lnTo>
                <a:lnTo>
                  <a:pt x="77986" y="29319"/>
                </a:lnTo>
                <a:lnTo>
                  <a:pt x="69977" y="28081"/>
                </a:lnTo>
                <a:lnTo>
                  <a:pt x="64256" y="24370"/>
                </a:lnTo>
                <a:lnTo>
                  <a:pt x="60824" y="18184"/>
                </a:lnTo>
                <a:lnTo>
                  <a:pt x="59680" y="9525"/>
                </a:lnTo>
                <a:lnTo>
                  <a:pt x="59680" y="0"/>
                </a:lnTo>
                <a:lnTo>
                  <a:pt x="46285" y="0"/>
                </a:lnTo>
                <a:lnTo>
                  <a:pt x="43160" y="11255"/>
                </a:lnTo>
                <a:lnTo>
                  <a:pt x="37058" y="20761"/>
                </a:lnTo>
                <a:lnTo>
                  <a:pt x="27979" y="28519"/>
                </a:lnTo>
                <a:lnTo>
                  <a:pt x="15924" y="34528"/>
                </a:lnTo>
                <a:lnTo>
                  <a:pt x="2381" y="13692"/>
                </a:lnTo>
                <a:lnTo>
                  <a:pt x="12104" y="11311"/>
                </a:lnTo>
                <a:lnTo>
                  <a:pt x="18107" y="6746"/>
                </a:lnTo>
                <a:lnTo>
                  <a:pt x="2038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569918" y="4535712"/>
            <a:ext cx="83185" cy="28575"/>
          </a:xfrm>
          <a:custGeom>
            <a:avLst/>
            <a:gdLst/>
            <a:ahLst/>
            <a:cxnLst/>
            <a:rect l="l" t="t" r="r" b="b"/>
            <a:pathLst>
              <a:path w="83185" h="28575">
                <a:moveTo>
                  <a:pt x="0" y="0"/>
                </a:moveTo>
                <a:lnTo>
                  <a:pt x="83046" y="0"/>
                </a:lnTo>
                <a:lnTo>
                  <a:pt x="83046" y="28277"/>
                </a:lnTo>
                <a:lnTo>
                  <a:pt x="0" y="28277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602193" y="4526981"/>
            <a:ext cx="103187" cy="9857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295431" y="4528717"/>
            <a:ext cx="18415" cy="13335"/>
          </a:xfrm>
          <a:custGeom>
            <a:avLst/>
            <a:gdLst/>
            <a:ahLst/>
            <a:cxnLst/>
            <a:rect l="l" t="t" r="r" b="b"/>
            <a:pathLst>
              <a:path w="18414" h="13335">
                <a:moveTo>
                  <a:pt x="0" y="0"/>
                </a:moveTo>
                <a:lnTo>
                  <a:pt x="0" y="12799"/>
                </a:lnTo>
                <a:lnTo>
                  <a:pt x="18008" y="12799"/>
                </a:lnTo>
                <a:lnTo>
                  <a:pt x="1800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08963" y="4528717"/>
            <a:ext cx="18415" cy="13335"/>
          </a:xfrm>
          <a:custGeom>
            <a:avLst/>
            <a:gdLst/>
            <a:ahLst/>
            <a:cxnLst/>
            <a:rect l="l" t="t" r="r" b="b"/>
            <a:pathLst>
              <a:path w="18414" h="13335">
                <a:moveTo>
                  <a:pt x="0" y="0"/>
                </a:moveTo>
                <a:lnTo>
                  <a:pt x="0" y="12799"/>
                </a:lnTo>
                <a:lnTo>
                  <a:pt x="17858" y="12799"/>
                </a:lnTo>
                <a:lnTo>
                  <a:pt x="1785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135119" y="4525591"/>
            <a:ext cx="82550" cy="39370"/>
          </a:xfrm>
          <a:custGeom>
            <a:avLst/>
            <a:gdLst/>
            <a:ahLst/>
            <a:cxnLst/>
            <a:rect l="l" t="t" r="r" b="b"/>
            <a:pathLst>
              <a:path w="82550" h="39370">
                <a:moveTo>
                  <a:pt x="0" y="0"/>
                </a:moveTo>
                <a:lnTo>
                  <a:pt x="82005" y="0"/>
                </a:lnTo>
                <a:lnTo>
                  <a:pt x="82005" y="39141"/>
                </a:lnTo>
                <a:lnTo>
                  <a:pt x="0" y="391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171928" y="4523806"/>
            <a:ext cx="268605" cy="198120"/>
          </a:xfrm>
          <a:custGeom>
            <a:avLst/>
            <a:gdLst/>
            <a:ahLst/>
            <a:cxnLst/>
            <a:rect l="l" t="t" r="r" b="b"/>
            <a:pathLst>
              <a:path w="268604" h="198120">
                <a:moveTo>
                  <a:pt x="169664" y="0"/>
                </a:moveTo>
                <a:lnTo>
                  <a:pt x="201662" y="0"/>
                </a:lnTo>
                <a:lnTo>
                  <a:pt x="201662" y="39885"/>
                </a:lnTo>
                <a:lnTo>
                  <a:pt x="268337" y="39885"/>
                </a:lnTo>
                <a:lnTo>
                  <a:pt x="268337" y="70990"/>
                </a:lnTo>
                <a:lnTo>
                  <a:pt x="201662" y="70990"/>
                </a:lnTo>
                <a:lnTo>
                  <a:pt x="201662" y="154185"/>
                </a:lnTo>
                <a:lnTo>
                  <a:pt x="199262" y="173133"/>
                </a:lnTo>
                <a:lnTo>
                  <a:pt x="192062" y="186667"/>
                </a:lnTo>
                <a:lnTo>
                  <a:pt x="180063" y="194788"/>
                </a:lnTo>
                <a:lnTo>
                  <a:pt x="163264" y="197494"/>
                </a:lnTo>
                <a:lnTo>
                  <a:pt x="126801" y="197494"/>
                </a:lnTo>
                <a:lnTo>
                  <a:pt x="114002" y="163115"/>
                </a:lnTo>
                <a:lnTo>
                  <a:pt x="123378" y="164138"/>
                </a:lnTo>
                <a:lnTo>
                  <a:pt x="133498" y="164827"/>
                </a:lnTo>
                <a:lnTo>
                  <a:pt x="144363" y="165180"/>
                </a:lnTo>
                <a:lnTo>
                  <a:pt x="155971" y="165199"/>
                </a:lnTo>
                <a:lnTo>
                  <a:pt x="165099" y="165199"/>
                </a:lnTo>
                <a:lnTo>
                  <a:pt x="169664" y="160337"/>
                </a:lnTo>
                <a:lnTo>
                  <a:pt x="169664" y="150614"/>
                </a:lnTo>
                <a:lnTo>
                  <a:pt x="169664" y="70990"/>
                </a:lnTo>
                <a:lnTo>
                  <a:pt x="0" y="70990"/>
                </a:lnTo>
                <a:lnTo>
                  <a:pt x="0" y="39885"/>
                </a:lnTo>
                <a:lnTo>
                  <a:pt x="169664" y="39885"/>
                </a:lnTo>
                <a:lnTo>
                  <a:pt x="16966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095359" y="4522020"/>
            <a:ext cx="43180" cy="86995"/>
          </a:xfrm>
          <a:custGeom>
            <a:avLst/>
            <a:gdLst/>
            <a:ahLst/>
            <a:cxnLst/>
            <a:rect l="l" t="t" r="r" b="b"/>
            <a:pathLst>
              <a:path w="43179" h="86995">
                <a:moveTo>
                  <a:pt x="0" y="0"/>
                </a:moveTo>
                <a:lnTo>
                  <a:pt x="1516" y="21254"/>
                </a:lnTo>
                <a:lnTo>
                  <a:pt x="5618" y="42750"/>
                </a:lnTo>
                <a:lnTo>
                  <a:pt x="12306" y="64489"/>
                </a:lnTo>
                <a:lnTo>
                  <a:pt x="21579" y="86469"/>
                </a:lnTo>
                <a:lnTo>
                  <a:pt x="29923" y="65158"/>
                </a:lnTo>
                <a:lnTo>
                  <a:pt x="36202" y="43643"/>
                </a:lnTo>
                <a:lnTo>
                  <a:pt x="40416" y="21924"/>
                </a:lnTo>
                <a:lnTo>
                  <a:pt x="4256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386663" y="4520829"/>
            <a:ext cx="76835" cy="66675"/>
          </a:xfrm>
          <a:custGeom>
            <a:avLst/>
            <a:gdLst/>
            <a:ahLst/>
            <a:cxnLst/>
            <a:rect l="l" t="t" r="r" b="b"/>
            <a:pathLst>
              <a:path w="76835" h="66675">
                <a:moveTo>
                  <a:pt x="19199" y="0"/>
                </a:moveTo>
                <a:lnTo>
                  <a:pt x="36286" y="8464"/>
                </a:lnTo>
                <a:lnTo>
                  <a:pt x="51532" y="18082"/>
                </a:lnTo>
                <a:lnTo>
                  <a:pt x="64936" y="28854"/>
                </a:lnTo>
                <a:lnTo>
                  <a:pt x="76498" y="40778"/>
                </a:lnTo>
                <a:lnTo>
                  <a:pt x="55662" y="66079"/>
                </a:lnTo>
                <a:lnTo>
                  <a:pt x="43923" y="53671"/>
                </a:lnTo>
                <a:lnTo>
                  <a:pt x="30733" y="42639"/>
                </a:lnTo>
                <a:lnTo>
                  <a:pt x="16092" y="32984"/>
                </a:lnTo>
                <a:lnTo>
                  <a:pt x="0" y="24705"/>
                </a:lnTo>
                <a:lnTo>
                  <a:pt x="1919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69525" y="4518001"/>
            <a:ext cx="137795" cy="31750"/>
          </a:xfrm>
          <a:custGeom>
            <a:avLst/>
            <a:gdLst/>
            <a:ahLst/>
            <a:cxnLst/>
            <a:rect l="l" t="t" r="r" b="b"/>
            <a:pathLst>
              <a:path w="137795" h="31750">
                <a:moveTo>
                  <a:pt x="0" y="0"/>
                </a:moveTo>
                <a:lnTo>
                  <a:pt x="0" y="31700"/>
                </a:lnTo>
                <a:lnTo>
                  <a:pt x="137219" y="31700"/>
                </a:lnTo>
                <a:lnTo>
                  <a:pt x="13721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123065" y="4517704"/>
            <a:ext cx="106680" cy="55244"/>
          </a:xfrm>
          <a:custGeom>
            <a:avLst/>
            <a:gdLst/>
            <a:ahLst/>
            <a:cxnLst/>
            <a:rect l="l" t="t" r="r" b="b"/>
            <a:pathLst>
              <a:path w="106679" h="55245">
                <a:moveTo>
                  <a:pt x="0" y="0"/>
                </a:moveTo>
                <a:lnTo>
                  <a:pt x="0" y="55215"/>
                </a:lnTo>
                <a:lnTo>
                  <a:pt x="106263" y="55215"/>
                </a:lnTo>
                <a:lnTo>
                  <a:pt x="106263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026523" y="4507732"/>
            <a:ext cx="13335" cy="10795"/>
          </a:xfrm>
          <a:custGeom>
            <a:avLst/>
            <a:gdLst/>
            <a:ahLst/>
            <a:cxnLst/>
            <a:rect l="l" t="t" r="r" b="b"/>
            <a:pathLst>
              <a:path w="13335" h="10795">
                <a:moveTo>
                  <a:pt x="0" y="0"/>
                </a:moveTo>
                <a:lnTo>
                  <a:pt x="0" y="10566"/>
                </a:lnTo>
                <a:lnTo>
                  <a:pt x="13096" y="10566"/>
                </a:lnTo>
                <a:lnTo>
                  <a:pt x="1309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863011" y="4500638"/>
            <a:ext cx="79672" cy="7104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670802" y="4496768"/>
            <a:ext cx="214213" cy="13027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267750" y="4503118"/>
            <a:ext cx="73660" cy="64135"/>
          </a:xfrm>
          <a:custGeom>
            <a:avLst/>
            <a:gdLst/>
            <a:ahLst/>
            <a:cxnLst/>
            <a:rect l="l" t="t" r="r" b="b"/>
            <a:pathLst>
              <a:path w="73660" h="64135">
                <a:moveTo>
                  <a:pt x="0" y="0"/>
                </a:moveTo>
                <a:lnTo>
                  <a:pt x="73371" y="0"/>
                </a:lnTo>
                <a:lnTo>
                  <a:pt x="73371" y="63996"/>
                </a:lnTo>
                <a:lnTo>
                  <a:pt x="0" y="639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157617" y="4503118"/>
            <a:ext cx="200025" cy="217804"/>
          </a:xfrm>
          <a:custGeom>
            <a:avLst/>
            <a:gdLst/>
            <a:ahLst/>
            <a:cxnLst/>
            <a:rect l="l" t="t" r="r" b="b"/>
            <a:pathLst>
              <a:path w="200025" h="217804">
                <a:moveTo>
                  <a:pt x="23514" y="0"/>
                </a:moveTo>
                <a:lnTo>
                  <a:pt x="97035" y="0"/>
                </a:lnTo>
                <a:lnTo>
                  <a:pt x="97035" y="63996"/>
                </a:lnTo>
                <a:lnTo>
                  <a:pt x="57447" y="63996"/>
                </a:lnTo>
                <a:lnTo>
                  <a:pt x="75604" y="72181"/>
                </a:lnTo>
                <a:lnTo>
                  <a:pt x="71139" y="80516"/>
                </a:lnTo>
                <a:lnTo>
                  <a:pt x="107900" y="80516"/>
                </a:lnTo>
                <a:lnTo>
                  <a:pt x="109983" y="76448"/>
                </a:lnTo>
                <a:lnTo>
                  <a:pt x="111819" y="71338"/>
                </a:lnTo>
                <a:lnTo>
                  <a:pt x="113407" y="65186"/>
                </a:lnTo>
                <a:lnTo>
                  <a:pt x="141833" y="72776"/>
                </a:lnTo>
                <a:lnTo>
                  <a:pt x="141138" y="75555"/>
                </a:lnTo>
                <a:lnTo>
                  <a:pt x="140096" y="78134"/>
                </a:lnTo>
                <a:lnTo>
                  <a:pt x="138708" y="80516"/>
                </a:lnTo>
                <a:lnTo>
                  <a:pt x="191244" y="80516"/>
                </a:lnTo>
                <a:lnTo>
                  <a:pt x="191244" y="105816"/>
                </a:lnTo>
                <a:lnTo>
                  <a:pt x="133945" y="105816"/>
                </a:lnTo>
                <a:lnTo>
                  <a:pt x="133945" y="115788"/>
                </a:lnTo>
                <a:lnTo>
                  <a:pt x="182314" y="115788"/>
                </a:lnTo>
                <a:lnTo>
                  <a:pt x="182314" y="137814"/>
                </a:lnTo>
                <a:lnTo>
                  <a:pt x="133945" y="137814"/>
                </a:lnTo>
                <a:lnTo>
                  <a:pt x="133945" y="147786"/>
                </a:lnTo>
                <a:lnTo>
                  <a:pt x="182314" y="147786"/>
                </a:lnTo>
                <a:lnTo>
                  <a:pt x="182314" y="169812"/>
                </a:lnTo>
                <a:lnTo>
                  <a:pt x="133945" y="169812"/>
                </a:lnTo>
                <a:lnTo>
                  <a:pt x="133945" y="180082"/>
                </a:lnTo>
                <a:lnTo>
                  <a:pt x="199429" y="180082"/>
                </a:lnTo>
                <a:lnTo>
                  <a:pt x="199429" y="205382"/>
                </a:lnTo>
                <a:lnTo>
                  <a:pt x="63846" y="205382"/>
                </a:lnTo>
                <a:lnTo>
                  <a:pt x="63846" y="217586"/>
                </a:lnTo>
                <a:lnTo>
                  <a:pt x="32741" y="217586"/>
                </a:lnTo>
                <a:lnTo>
                  <a:pt x="32741" y="136773"/>
                </a:lnTo>
                <a:lnTo>
                  <a:pt x="29566" y="140543"/>
                </a:lnTo>
                <a:lnTo>
                  <a:pt x="24754" y="145653"/>
                </a:lnTo>
                <a:lnTo>
                  <a:pt x="18305" y="152102"/>
                </a:lnTo>
                <a:lnTo>
                  <a:pt x="0" y="123973"/>
                </a:lnTo>
                <a:lnTo>
                  <a:pt x="13868" y="109956"/>
                </a:lnTo>
                <a:lnTo>
                  <a:pt x="25858" y="95287"/>
                </a:lnTo>
                <a:lnTo>
                  <a:pt x="35969" y="79967"/>
                </a:lnTo>
                <a:lnTo>
                  <a:pt x="44202" y="63996"/>
                </a:lnTo>
                <a:lnTo>
                  <a:pt x="23514" y="63996"/>
                </a:lnTo>
                <a:lnTo>
                  <a:pt x="2351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094044" y="4496421"/>
            <a:ext cx="164465" cy="97790"/>
          </a:xfrm>
          <a:custGeom>
            <a:avLst/>
            <a:gdLst/>
            <a:ahLst/>
            <a:cxnLst/>
            <a:rect l="l" t="t" r="r" b="b"/>
            <a:pathLst>
              <a:path w="164464" h="97789">
                <a:moveTo>
                  <a:pt x="0" y="0"/>
                </a:moveTo>
                <a:lnTo>
                  <a:pt x="164306" y="0"/>
                </a:lnTo>
                <a:lnTo>
                  <a:pt x="164306" y="97780"/>
                </a:lnTo>
                <a:lnTo>
                  <a:pt x="0" y="977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467054" y="4496124"/>
            <a:ext cx="276860" cy="225425"/>
          </a:xfrm>
          <a:custGeom>
            <a:avLst/>
            <a:gdLst/>
            <a:ahLst/>
            <a:cxnLst/>
            <a:rect l="l" t="t" r="r" b="b"/>
            <a:pathLst>
              <a:path w="276860" h="225425">
                <a:moveTo>
                  <a:pt x="115490" y="0"/>
                </a:moveTo>
                <a:lnTo>
                  <a:pt x="146297" y="0"/>
                </a:lnTo>
                <a:lnTo>
                  <a:pt x="146297" y="21580"/>
                </a:lnTo>
                <a:lnTo>
                  <a:pt x="200769" y="21580"/>
                </a:lnTo>
                <a:lnTo>
                  <a:pt x="200769" y="43904"/>
                </a:lnTo>
                <a:lnTo>
                  <a:pt x="210331" y="35569"/>
                </a:lnTo>
                <a:lnTo>
                  <a:pt x="219074" y="27086"/>
                </a:lnTo>
                <a:lnTo>
                  <a:pt x="227000" y="18454"/>
                </a:lnTo>
                <a:lnTo>
                  <a:pt x="234106" y="9673"/>
                </a:lnTo>
                <a:lnTo>
                  <a:pt x="260895" y="25003"/>
                </a:lnTo>
                <a:lnTo>
                  <a:pt x="253500" y="33653"/>
                </a:lnTo>
                <a:lnTo>
                  <a:pt x="243966" y="42936"/>
                </a:lnTo>
                <a:lnTo>
                  <a:pt x="232292" y="52852"/>
                </a:lnTo>
                <a:lnTo>
                  <a:pt x="218479" y="63400"/>
                </a:lnTo>
                <a:lnTo>
                  <a:pt x="276671" y="63400"/>
                </a:lnTo>
                <a:lnTo>
                  <a:pt x="276671" y="90487"/>
                </a:lnTo>
                <a:lnTo>
                  <a:pt x="232469" y="90487"/>
                </a:lnTo>
                <a:lnTo>
                  <a:pt x="244366" y="97510"/>
                </a:lnTo>
                <a:lnTo>
                  <a:pt x="255500" y="104737"/>
                </a:lnTo>
                <a:lnTo>
                  <a:pt x="265872" y="112169"/>
                </a:lnTo>
                <a:lnTo>
                  <a:pt x="275480" y="119806"/>
                </a:lnTo>
                <a:lnTo>
                  <a:pt x="256281" y="140493"/>
                </a:lnTo>
                <a:lnTo>
                  <a:pt x="251463" y="136187"/>
                </a:lnTo>
                <a:lnTo>
                  <a:pt x="245789" y="131601"/>
                </a:lnTo>
                <a:lnTo>
                  <a:pt x="239259" y="126736"/>
                </a:lnTo>
                <a:lnTo>
                  <a:pt x="231874" y="121592"/>
                </a:lnTo>
                <a:lnTo>
                  <a:pt x="231874" y="224879"/>
                </a:lnTo>
                <a:lnTo>
                  <a:pt x="200769" y="224879"/>
                </a:lnTo>
                <a:lnTo>
                  <a:pt x="200769" y="212377"/>
                </a:lnTo>
                <a:lnTo>
                  <a:pt x="94208" y="212377"/>
                </a:lnTo>
                <a:lnTo>
                  <a:pt x="94208" y="224879"/>
                </a:lnTo>
                <a:lnTo>
                  <a:pt x="63102" y="224879"/>
                </a:lnTo>
                <a:lnTo>
                  <a:pt x="63102" y="139303"/>
                </a:lnTo>
                <a:lnTo>
                  <a:pt x="50954" y="143265"/>
                </a:lnTo>
                <a:lnTo>
                  <a:pt x="39216" y="146967"/>
                </a:lnTo>
                <a:lnTo>
                  <a:pt x="27886" y="150409"/>
                </a:lnTo>
                <a:lnTo>
                  <a:pt x="16966" y="153590"/>
                </a:lnTo>
                <a:lnTo>
                  <a:pt x="0" y="126206"/>
                </a:lnTo>
                <a:lnTo>
                  <a:pt x="32183" y="118169"/>
                </a:lnTo>
                <a:lnTo>
                  <a:pt x="62061" y="109537"/>
                </a:lnTo>
                <a:lnTo>
                  <a:pt x="89631" y="100310"/>
                </a:lnTo>
                <a:lnTo>
                  <a:pt x="114895" y="90487"/>
                </a:lnTo>
                <a:lnTo>
                  <a:pt x="6399" y="90487"/>
                </a:lnTo>
                <a:lnTo>
                  <a:pt x="6399" y="63400"/>
                </a:lnTo>
                <a:lnTo>
                  <a:pt x="115490" y="63400"/>
                </a:lnTo>
                <a:lnTo>
                  <a:pt x="115490" y="48666"/>
                </a:lnTo>
                <a:lnTo>
                  <a:pt x="34081" y="48666"/>
                </a:lnTo>
                <a:lnTo>
                  <a:pt x="34081" y="21580"/>
                </a:lnTo>
                <a:lnTo>
                  <a:pt x="115490" y="21580"/>
                </a:lnTo>
                <a:lnTo>
                  <a:pt x="11549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559947" y="4494635"/>
            <a:ext cx="100965" cy="28575"/>
          </a:xfrm>
          <a:custGeom>
            <a:avLst/>
            <a:gdLst/>
            <a:ahLst/>
            <a:cxnLst/>
            <a:rect l="l" t="t" r="r" b="b"/>
            <a:pathLst>
              <a:path w="100964" h="28575">
                <a:moveTo>
                  <a:pt x="0" y="0"/>
                </a:moveTo>
                <a:lnTo>
                  <a:pt x="100607" y="0"/>
                </a:lnTo>
                <a:lnTo>
                  <a:pt x="100607" y="28277"/>
                </a:lnTo>
                <a:lnTo>
                  <a:pt x="0" y="282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040194" y="4484564"/>
            <a:ext cx="157212" cy="24368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600704" y="4482779"/>
            <a:ext cx="77290" cy="6538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6968557" y="4483027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0" y="0"/>
                </a:moveTo>
                <a:lnTo>
                  <a:pt x="0" y="31105"/>
                </a:lnTo>
                <a:lnTo>
                  <a:pt x="45095" y="31105"/>
                </a:lnTo>
                <a:lnTo>
                  <a:pt x="4509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569918" y="4455195"/>
            <a:ext cx="83185" cy="28575"/>
          </a:xfrm>
          <a:custGeom>
            <a:avLst/>
            <a:gdLst/>
            <a:ahLst/>
            <a:cxnLst/>
            <a:rect l="l" t="t" r="r" b="b"/>
            <a:pathLst>
              <a:path w="83185" h="28575">
                <a:moveTo>
                  <a:pt x="0" y="0"/>
                </a:moveTo>
                <a:lnTo>
                  <a:pt x="83046" y="0"/>
                </a:lnTo>
                <a:lnTo>
                  <a:pt x="83046" y="28426"/>
                </a:lnTo>
                <a:lnTo>
                  <a:pt x="0" y="284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909026" y="4453707"/>
            <a:ext cx="157480" cy="267335"/>
          </a:xfrm>
          <a:custGeom>
            <a:avLst/>
            <a:gdLst/>
            <a:ahLst/>
            <a:cxnLst/>
            <a:rect l="l" t="t" r="r" b="b"/>
            <a:pathLst>
              <a:path w="157479" h="267335">
                <a:moveTo>
                  <a:pt x="6995" y="0"/>
                </a:moveTo>
                <a:lnTo>
                  <a:pt x="157013" y="0"/>
                </a:lnTo>
                <a:lnTo>
                  <a:pt x="157013" y="29319"/>
                </a:lnTo>
                <a:lnTo>
                  <a:pt x="135731" y="29319"/>
                </a:lnTo>
                <a:lnTo>
                  <a:pt x="135731" y="267295"/>
                </a:lnTo>
                <a:lnTo>
                  <a:pt x="104626" y="267295"/>
                </a:lnTo>
                <a:lnTo>
                  <a:pt x="104626" y="207615"/>
                </a:lnTo>
                <a:lnTo>
                  <a:pt x="83428" y="213586"/>
                </a:lnTo>
                <a:lnTo>
                  <a:pt x="60908" y="219595"/>
                </a:lnTo>
                <a:lnTo>
                  <a:pt x="37067" y="225641"/>
                </a:lnTo>
                <a:lnTo>
                  <a:pt x="11906" y="231725"/>
                </a:lnTo>
                <a:lnTo>
                  <a:pt x="0" y="200620"/>
                </a:lnTo>
                <a:lnTo>
                  <a:pt x="28426" y="195113"/>
                </a:lnTo>
                <a:lnTo>
                  <a:pt x="28426" y="29319"/>
                </a:lnTo>
                <a:lnTo>
                  <a:pt x="6995" y="29319"/>
                </a:lnTo>
                <a:lnTo>
                  <a:pt x="699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934250" y="4453410"/>
            <a:ext cx="203835" cy="232410"/>
          </a:xfrm>
          <a:custGeom>
            <a:avLst/>
            <a:gdLst/>
            <a:ahLst/>
            <a:cxnLst/>
            <a:rect l="l" t="t" r="r" b="b"/>
            <a:pathLst>
              <a:path w="203835" h="232410">
                <a:moveTo>
                  <a:pt x="75604" y="0"/>
                </a:moveTo>
                <a:lnTo>
                  <a:pt x="155674" y="0"/>
                </a:lnTo>
                <a:lnTo>
                  <a:pt x="157799" y="7464"/>
                </a:lnTo>
                <a:lnTo>
                  <a:pt x="161497" y="14231"/>
                </a:lnTo>
                <a:lnTo>
                  <a:pt x="196197" y="35090"/>
                </a:lnTo>
                <a:lnTo>
                  <a:pt x="203596" y="35718"/>
                </a:lnTo>
                <a:lnTo>
                  <a:pt x="192285" y="62805"/>
                </a:lnTo>
                <a:lnTo>
                  <a:pt x="181198" y="60628"/>
                </a:lnTo>
                <a:lnTo>
                  <a:pt x="171152" y="57522"/>
                </a:lnTo>
                <a:lnTo>
                  <a:pt x="162148" y="53485"/>
                </a:lnTo>
                <a:lnTo>
                  <a:pt x="154185" y="48517"/>
                </a:lnTo>
                <a:lnTo>
                  <a:pt x="154185" y="54322"/>
                </a:lnTo>
                <a:lnTo>
                  <a:pt x="130671" y="54322"/>
                </a:lnTo>
                <a:lnTo>
                  <a:pt x="130671" y="64888"/>
                </a:lnTo>
                <a:lnTo>
                  <a:pt x="183505" y="64888"/>
                </a:lnTo>
                <a:lnTo>
                  <a:pt x="183505" y="163710"/>
                </a:lnTo>
                <a:lnTo>
                  <a:pt x="157013" y="163710"/>
                </a:lnTo>
                <a:lnTo>
                  <a:pt x="157013" y="173384"/>
                </a:lnTo>
                <a:lnTo>
                  <a:pt x="198090" y="173384"/>
                </a:lnTo>
                <a:lnTo>
                  <a:pt x="198090" y="194220"/>
                </a:lnTo>
                <a:lnTo>
                  <a:pt x="157013" y="194220"/>
                </a:lnTo>
                <a:lnTo>
                  <a:pt x="157013" y="200322"/>
                </a:lnTo>
                <a:lnTo>
                  <a:pt x="157013" y="210542"/>
                </a:lnTo>
                <a:lnTo>
                  <a:pt x="154954" y="217958"/>
                </a:lnTo>
                <a:lnTo>
                  <a:pt x="150837" y="222572"/>
                </a:lnTo>
                <a:lnTo>
                  <a:pt x="146719" y="227186"/>
                </a:lnTo>
                <a:lnTo>
                  <a:pt x="139501" y="229492"/>
                </a:lnTo>
                <a:lnTo>
                  <a:pt x="129182" y="229492"/>
                </a:lnTo>
                <a:lnTo>
                  <a:pt x="101798" y="229492"/>
                </a:lnTo>
                <a:lnTo>
                  <a:pt x="93910" y="204787"/>
                </a:lnTo>
                <a:lnTo>
                  <a:pt x="101537" y="205503"/>
                </a:lnTo>
                <a:lnTo>
                  <a:pt x="108495" y="206015"/>
                </a:lnTo>
                <a:lnTo>
                  <a:pt x="114783" y="206322"/>
                </a:lnTo>
                <a:lnTo>
                  <a:pt x="120401" y="206424"/>
                </a:lnTo>
                <a:lnTo>
                  <a:pt x="125263" y="206424"/>
                </a:lnTo>
                <a:lnTo>
                  <a:pt x="127694" y="203944"/>
                </a:lnTo>
                <a:lnTo>
                  <a:pt x="127694" y="198983"/>
                </a:lnTo>
                <a:lnTo>
                  <a:pt x="127694" y="194220"/>
                </a:lnTo>
                <a:lnTo>
                  <a:pt x="48369" y="194220"/>
                </a:lnTo>
                <a:lnTo>
                  <a:pt x="56889" y="197076"/>
                </a:lnTo>
                <a:lnTo>
                  <a:pt x="65930" y="201178"/>
                </a:lnTo>
                <a:lnTo>
                  <a:pt x="75493" y="206526"/>
                </a:lnTo>
                <a:lnTo>
                  <a:pt x="85576" y="213121"/>
                </a:lnTo>
                <a:lnTo>
                  <a:pt x="69502" y="232320"/>
                </a:lnTo>
                <a:lnTo>
                  <a:pt x="58740" y="225176"/>
                </a:lnTo>
                <a:lnTo>
                  <a:pt x="48183" y="219074"/>
                </a:lnTo>
                <a:lnTo>
                  <a:pt x="37830" y="214014"/>
                </a:lnTo>
                <a:lnTo>
                  <a:pt x="27682" y="209996"/>
                </a:lnTo>
                <a:lnTo>
                  <a:pt x="41969" y="194220"/>
                </a:lnTo>
                <a:lnTo>
                  <a:pt x="7292" y="194220"/>
                </a:lnTo>
                <a:lnTo>
                  <a:pt x="7292" y="173384"/>
                </a:lnTo>
                <a:lnTo>
                  <a:pt x="127694" y="173384"/>
                </a:lnTo>
                <a:lnTo>
                  <a:pt x="127694" y="163710"/>
                </a:lnTo>
                <a:lnTo>
                  <a:pt x="17412" y="163710"/>
                </a:lnTo>
                <a:lnTo>
                  <a:pt x="17412" y="64888"/>
                </a:lnTo>
                <a:lnTo>
                  <a:pt x="66972" y="64888"/>
                </a:lnTo>
                <a:lnTo>
                  <a:pt x="66972" y="54322"/>
                </a:lnTo>
                <a:lnTo>
                  <a:pt x="45690" y="54322"/>
                </a:lnTo>
                <a:lnTo>
                  <a:pt x="45690" y="45987"/>
                </a:lnTo>
                <a:lnTo>
                  <a:pt x="37011" y="51559"/>
                </a:lnTo>
                <a:lnTo>
                  <a:pt x="28388" y="56219"/>
                </a:lnTo>
                <a:lnTo>
                  <a:pt x="19822" y="59968"/>
                </a:lnTo>
                <a:lnTo>
                  <a:pt x="11310" y="62805"/>
                </a:lnTo>
                <a:lnTo>
                  <a:pt x="0" y="35421"/>
                </a:lnTo>
                <a:lnTo>
                  <a:pt x="15124" y="29840"/>
                </a:lnTo>
                <a:lnTo>
                  <a:pt x="28798" y="22473"/>
                </a:lnTo>
                <a:lnTo>
                  <a:pt x="41020" y="13320"/>
                </a:lnTo>
                <a:lnTo>
                  <a:pt x="51792" y="2381"/>
                </a:lnTo>
                <a:lnTo>
                  <a:pt x="71288" y="23514"/>
                </a:lnTo>
                <a:lnTo>
                  <a:pt x="68907" y="26590"/>
                </a:lnTo>
                <a:lnTo>
                  <a:pt x="65434" y="30112"/>
                </a:lnTo>
                <a:lnTo>
                  <a:pt x="60870" y="34081"/>
                </a:lnTo>
                <a:lnTo>
                  <a:pt x="139303" y="34081"/>
                </a:lnTo>
                <a:lnTo>
                  <a:pt x="135929" y="29815"/>
                </a:lnTo>
                <a:lnTo>
                  <a:pt x="133300" y="25548"/>
                </a:lnTo>
                <a:lnTo>
                  <a:pt x="131415" y="21282"/>
                </a:lnTo>
                <a:lnTo>
                  <a:pt x="75604" y="21282"/>
                </a:lnTo>
                <a:lnTo>
                  <a:pt x="7560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392815" y="4444381"/>
            <a:ext cx="85774" cy="7639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876058" y="4449094"/>
            <a:ext cx="66675" cy="52069"/>
          </a:xfrm>
          <a:custGeom>
            <a:avLst/>
            <a:gdLst/>
            <a:ahLst/>
            <a:cxnLst/>
            <a:rect l="l" t="t" r="r" b="b"/>
            <a:pathLst>
              <a:path w="66675" h="52070">
                <a:moveTo>
                  <a:pt x="25003" y="0"/>
                </a:moveTo>
                <a:lnTo>
                  <a:pt x="37337" y="5274"/>
                </a:lnTo>
                <a:lnTo>
                  <a:pt x="48294" y="11720"/>
                </a:lnTo>
                <a:lnTo>
                  <a:pt x="57875" y="19338"/>
                </a:lnTo>
                <a:lnTo>
                  <a:pt x="66079" y="28128"/>
                </a:lnTo>
                <a:lnTo>
                  <a:pt x="41969" y="51940"/>
                </a:lnTo>
                <a:lnTo>
                  <a:pt x="33597" y="42843"/>
                </a:lnTo>
                <a:lnTo>
                  <a:pt x="23812" y="34453"/>
                </a:lnTo>
                <a:lnTo>
                  <a:pt x="12613" y="26770"/>
                </a:lnTo>
                <a:lnTo>
                  <a:pt x="0" y="19794"/>
                </a:lnTo>
                <a:lnTo>
                  <a:pt x="2500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630469" y="4441851"/>
            <a:ext cx="79524" cy="6672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991947" y="4446117"/>
            <a:ext cx="95250" cy="275590"/>
          </a:xfrm>
          <a:custGeom>
            <a:avLst/>
            <a:gdLst/>
            <a:ahLst/>
            <a:cxnLst/>
            <a:rect l="l" t="t" r="r" b="b"/>
            <a:pathLst>
              <a:path w="95250" h="275589">
                <a:moveTo>
                  <a:pt x="39885" y="0"/>
                </a:moveTo>
                <a:lnTo>
                  <a:pt x="70396" y="0"/>
                </a:lnTo>
                <a:lnTo>
                  <a:pt x="70396" y="52982"/>
                </a:lnTo>
                <a:lnTo>
                  <a:pt x="95101" y="52982"/>
                </a:lnTo>
                <a:lnTo>
                  <a:pt x="95101" y="84683"/>
                </a:lnTo>
                <a:lnTo>
                  <a:pt x="70396" y="84683"/>
                </a:lnTo>
                <a:lnTo>
                  <a:pt x="70396" y="123676"/>
                </a:lnTo>
                <a:lnTo>
                  <a:pt x="94208" y="110281"/>
                </a:lnTo>
                <a:lnTo>
                  <a:pt x="94208" y="145405"/>
                </a:lnTo>
                <a:lnTo>
                  <a:pt x="88422" y="148828"/>
                </a:lnTo>
                <a:lnTo>
                  <a:pt x="82525" y="152251"/>
                </a:lnTo>
                <a:lnTo>
                  <a:pt x="76516" y="155674"/>
                </a:lnTo>
                <a:lnTo>
                  <a:pt x="70396" y="159097"/>
                </a:lnTo>
                <a:lnTo>
                  <a:pt x="70396" y="242887"/>
                </a:lnTo>
                <a:lnTo>
                  <a:pt x="68619" y="257016"/>
                </a:lnTo>
                <a:lnTo>
                  <a:pt x="63289" y="267109"/>
                </a:lnTo>
                <a:lnTo>
                  <a:pt x="54406" y="273164"/>
                </a:lnTo>
                <a:lnTo>
                  <a:pt x="41969" y="275183"/>
                </a:lnTo>
                <a:lnTo>
                  <a:pt x="17710" y="275183"/>
                </a:lnTo>
                <a:lnTo>
                  <a:pt x="7292" y="241994"/>
                </a:lnTo>
                <a:lnTo>
                  <a:pt x="14237" y="242788"/>
                </a:lnTo>
                <a:lnTo>
                  <a:pt x="21233" y="243185"/>
                </a:lnTo>
                <a:lnTo>
                  <a:pt x="28277" y="243185"/>
                </a:lnTo>
                <a:lnTo>
                  <a:pt x="36015" y="243185"/>
                </a:lnTo>
                <a:lnTo>
                  <a:pt x="39885" y="239414"/>
                </a:lnTo>
                <a:lnTo>
                  <a:pt x="39885" y="231874"/>
                </a:lnTo>
                <a:lnTo>
                  <a:pt x="39885" y="174575"/>
                </a:lnTo>
                <a:lnTo>
                  <a:pt x="13990" y="187076"/>
                </a:lnTo>
                <a:lnTo>
                  <a:pt x="0" y="157013"/>
                </a:lnTo>
                <a:lnTo>
                  <a:pt x="7236" y="154176"/>
                </a:lnTo>
                <a:lnTo>
                  <a:pt x="16296" y="150279"/>
                </a:lnTo>
                <a:lnTo>
                  <a:pt x="27179" y="145321"/>
                </a:lnTo>
                <a:lnTo>
                  <a:pt x="39885" y="139303"/>
                </a:lnTo>
                <a:lnTo>
                  <a:pt x="39885" y="84683"/>
                </a:lnTo>
                <a:lnTo>
                  <a:pt x="7590" y="84683"/>
                </a:lnTo>
                <a:lnTo>
                  <a:pt x="7590" y="52982"/>
                </a:lnTo>
                <a:lnTo>
                  <a:pt x="39885" y="52982"/>
                </a:lnTo>
                <a:lnTo>
                  <a:pt x="3988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468519" y="4446117"/>
            <a:ext cx="197485" cy="274955"/>
          </a:xfrm>
          <a:custGeom>
            <a:avLst/>
            <a:gdLst/>
            <a:ahLst/>
            <a:cxnLst/>
            <a:rect l="l" t="t" r="r" b="b"/>
            <a:pathLst>
              <a:path w="197485" h="274954">
                <a:moveTo>
                  <a:pt x="79027" y="0"/>
                </a:moveTo>
                <a:lnTo>
                  <a:pt x="111024" y="0"/>
                </a:lnTo>
                <a:lnTo>
                  <a:pt x="111024" y="43606"/>
                </a:lnTo>
                <a:lnTo>
                  <a:pt x="181420" y="43606"/>
                </a:lnTo>
                <a:lnTo>
                  <a:pt x="181420" y="74711"/>
                </a:lnTo>
                <a:lnTo>
                  <a:pt x="111024" y="74711"/>
                </a:lnTo>
                <a:lnTo>
                  <a:pt x="111024" y="119509"/>
                </a:lnTo>
                <a:lnTo>
                  <a:pt x="191838" y="119509"/>
                </a:lnTo>
                <a:lnTo>
                  <a:pt x="191838" y="150614"/>
                </a:lnTo>
                <a:lnTo>
                  <a:pt x="102243" y="150614"/>
                </a:lnTo>
                <a:lnTo>
                  <a:pt x="92756" y="175235"/>
                </a:lnTo>
                <a:lnTo>
                  <a:pt x="83193" y="196862"/>
                </a:lnTo>
                <a:lnTo>
                  <a:pt x="73557" y="215493"/>
                </a:lnTo>
                <a:lnTo>
                  <a:pt x="63846" y="231130"/>
                </a:lnTo>
                <a:lnTo>
                  <a:pt x="136772" y="221605"/>
                </a:lnTo>
                <a:lnTo>
                  <a:pt x="130847" y="213745"/>
                </a:lnTo>
                <a:lnTo>
                  <a:pt x="124977" y="206387"/>
                </a:lnTo>
                <a:lnTo>
                  <a:pt x="119164" y="199532"/>
                </a:lnTo>
                <a:lnTo>
                  <a:pt x="113405" y="193178"/>
                </a:lnTo>
                <a:lnTo>
                  <a:pt x="141683" y="177403"/>
                </a:lnTo>
                <a:lnTo>
                  <a:pt x="159440" y="196741"/>
                </a:lnTo>
                <a:lnTo>
                  <a:pt x="174611" y="217103"/>
                </a:lnTo>
                <a:lnTo>
                  <a:pt x="187197" y="238487"/>
                </a:lnTo>
                <a:lnTo>
                  <a:pt x="197196" y="260895"/>
                </a:lnTo>
                <a:lnTo>
                  <a:pt x="168174" y="274885"/>
                </a:lnTo>
                <a:lnTo>
                  <a:pt x="165440" y="268839"/>
                </a:lnTo>
                <a:lnTo>
                  <a:pt x="162296" y="262607"/>
                </a:lnTo>
                <a:lnTo>
                  <a:pt x="158743" y="256189"/>
                </a:lnTo>
                <a:lnTo>
                  <a:pt x="154781" y="249584"/>
                </a:lnTo>
                <a:lnTo>
                  <a:pt x="12799" y="270123"/>
                </a:lnTo>
                <a:lnTo>
                  <a:pt x="0" y="237232"/>
                </a:lnTo>
                <a:lnTo>
                  <a:pt x="38294" y="212898"/>
                </a:lnTo>
                <a:lnTo>
                  <a:pt x="58758" y="171077"/>
                </a:lnTo>
                <a:lnTo>
                  <a:pt x="66675" y="150614"/>
                </a:lnTo>
                <a:lnTo>
                  <a:pt x="2827" y="150614"/>
                </a:lnTo>
                <a:lnTo>
                  <a:pt x="2827" y="119509"/>
                </a:lnTo>
                <a:lnTo>
                  <a:pt x="79027" y="119509"/>
                </a:lnTo>
                <a:lnTo>
                  <a:pt x="79027" y="74711"/>
                </a:lnTo>
                <a:lnTo>
                  <a:pt x="13543" y="74711"/>
                </a:lnTo>
                <a:lnTo>
                  <a:pt x="13543" y="43606"/>
                </a:lnTo>
                <a:lnTo>
                  <a:pt x="79027" y="43606"/>
                </a:lnTo>
                <a:lnTo>
                  <a:pt x="79027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166249" y="4446117"/>
            <a:ext cx="191135" cy="51435"/>
          </a:xfrm>
          <a:custGeom>
            <a:avLst/>
            <a:gdLst/>
            <a:ahLst/>
            <a:cxnLst/>
            <a:rect l="l" t="t" r="r" b="b"/>
            <a:pathLst>
              <a:path w="191135" h="51435">
                <a:moveTo>
                  <a:pt x="41969" y="0"/>
                </a:moveTo>
                <a:lnTo>
                  <a:pt x="73074" y="0"/>
                </a:lnTo>
                <a:lnTo>
                  <a:pt x="73074" y="15478"/>
                </a:lnTo>
                <a:lnTo>
                  <a:pt x="116681" y="15478"/>
                </a:lnTo>
                <a:lnTo>
                  <a:pt x="116681" y="0"/>
                </a:lnTo>
                <a:lnTo>
                  <a:pt x="147786" y="0"/>
                </a:lnTo>
                <a:lnTo>
                  <a:pt x="147786" y="15478"/>
                </a:lnTo>
                <a:lnTo>
                  <a:pt x="190797" y="15478"/>
                </a:lnTo>
                <a:lnTo>
                  <a:pt x="190797" y="41076"/>
                </a:lnTo>
                <a:lnTo>
                  <a:pt x="147786" y="41076"/>
                </a:lnTo>
                <a:lnTo>
                  <a:pt x="147786" y="51196"/>
                </a:lnTo>
                <a:lnTo>
                  <a:pt x="116681" y="51196"/>
                </a:lnTo>
                <a:lnTo>
                  <a:pt x="116681" y="41076"/>
                </a:lnTo>
                <a:lnTo>
                  <a:pt x="73074" y="41076"/>
                </a:lnTo>
                <a:lnTo>
                  <a:pt x="73074" y="51196"/>
                </a:lnTo>
                <a:lnTo>
                  <a:pt x="41969" y="51196"/>
                </a:lnTo>
                <a:lnTo>
                  <a:pt x="41969" y="41076"/>
                </a:lnTo>
                <a:lnTo>
                  <a:pt x="0" y="41076"/>
                </a:lnTo>
                <a:lnTo>
                  <a:pt x="0" y="15478"/>
                </a:lnTo>
                <a:lnTo>
                  <a:pt x="41969" y="15478"/>
                </a:lnTo>
                <a:lnTo>
                  <a:pt x="4196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072040" y="4446117"/>
            <a:ext cx="112395" cy="275590"/>
          </a:xfrm>
          <a:custGeom>
            <a:avLst/>
            <a:gdLst/>
            <a:ahLst/>
            <a:cxnLst/>
            <a:rect l="l" t="t" r="r" b="b"/>
            <a:pathLst>
              <a:path w="112395" h="275589">
                <a:moveTo>
                  <a:pt x="47923" y="0"/>
                </a:moveTo>
                <a:lnTo>
                  <a:pt x="78879" y="0"/>
                </a:lnTo>
                <a:lnTo>
                  <a:pt x="78879" y="58489"/>
                </a:lnTo>
                <a:lnTo>
                  <a:pt x="101203" y="58489"/>
                </a:lnTo>
                <a:lnTo>
                  <a:pt x="101203" y="89594"/>
                </a:lnTo>
                <a:lnTo>
                  <a:pt x="78879" y="89594"/>
                </a:lnTo>
                <a:lnTo>
                  <a:pt x="78879" y="107305"/>
                </a:lnTo>
                <a:lnTo>
                  <a:pt x="112215" y="139600"/>
                </a:lnTo>
                <a:lnTo>
                  <a:pt x="89297" y="158204"/>
                </a:lnTo>
                <a:lnTo>
                  <a:pt x="87641" y="153069"/>
                </a:lnTo>
                <a:lnTo>
                  <a:pt x="85353" y="147042"/>
                </a:lnTo>
                <a:lnTo>
                  <a:pt x="82432" y="140121"/>
                </a:lnTo>
                <a:lnTo>
                  <a:pt x="78879" y="132308"/>
                </a:lnTo>
                <a:lnTo>
                  <a:pt x="78879" y="275183"/>
                </a:lnTo>
                <a:lnTo>
                  <a:pt x="47923" y="275183"/>
                </a:lnTo>
                <a:lnTo>
                  <a:pt x="47923" y="171896"/>
                </a:lnTo>
                <a:lnTo>
                  <a:pt x="41746" y="184928"/>
                </a:lnTo>
                <a:lnTo>
                  <a:pt x="35718" y="196490"/>
                </a:lnTo>
                <a:lnTo>
                  <a:pt x="29839" y="206582"/>
                </a:lnTo>
                <a:lnTo>
                  <a:pt x="24109" y="215205"/>
                </a:lnTo>
                <a:lnTo>
                  <a:pt x="0" y="193476"/>
                </a:lnTo>
                <a:lnTo>
                  <a:pt x="15190" y="170240"/>
                </a:lnTo>
                <a:lnTo>
                  <a:pt x="28017" y="145181"/>
                </a:lnTo>
                <a:lnTo>
                  <a:pt x="38481" y="118299"/>
                </a:lnTo>
                <a:lnTo>
                  <a:pt x="46583" y="89594"/>
                </a:lnTo>
                <a:lnTo>
                  <a:pt x="13691" y="89594"/>
                </a:lnTo>
                <a:lnTo>
                  <a:pt x="13691" y="58489"/>
                </a:lnTo>
                <a:lnTo>
                  <a:pt x="47923" y="58489"/>
                </a:lnTo>
                <a:lnTo>
                  <a:pt x="4792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474942" y="4446117"/>
            <a:ext cx="269240" cy="64769"/>
          </a:xfrm>
          <a:custGeom>
            <a:avLst/>
            <a:gdLst/>
            <a:ahLst/>
            <a:cxnLst/>
            <a:rect l="l" t="t" r="r" b="b"/>
            <a:pathLst>
              <a:path w="269239" h="64770">
                <a:moveTo>
                  <a:pt x="63698" y="0"/>
                </a:moveTo>
                <a:lnTo>
                  <a:pt x="95696" y="0"/>
                </a:lnTo>
                <a:lnTo>
                  <a:pt x="95696" y="18305"/>
                </a:lnTo>
                <a:lnTo>
                  <a:pt x="173384" y="18305"/>
                </a:lnTo>
                <a:lnTo>
                  <a:pt x="173384" y="0"/>
                </a:lnTo>
                <a:lnTo>
                  <a:pt x="205382" y="0"/>
                </a:lnTo>
                <a:lnTo>
                  <a:pt x="205382" y="18305"/>
                </a:lnTo>
                <a:lnTo>
                  <a:pt x="268783" y="18305"/>
                </a:lnTo>
                <a:lnTo>
                  <a:pt x="268783" y="44499"/>
                </a:lnTo>
                <a:lnTo>
                  <a:pt x="205382" y="44499"/>
                </a:lnTo>
                <a:lnTo>
                  <a:pt x="205382" y="64591"/>
                </a:lnTo>
                <a:lnTo>
                  <a:pt x="173384" y="64591"/>
                </a:lnTo>
                <a:lnTo>
                  <a:pt x="173384" y="44499"/>
                </a:lnTo>
                <a:lnTo>
                  <a:pt x="95696" y="44499"/>
                </a:lnTo>
                <a:lnTo>
                  <a:pt x="95696" y="64591"/>
                </a:lnTo>
                <a:lnTo>
                  <a:pt x="63698" y="64591"/>
                </a:lnTo>
                <a:lnTo>
                  <a:pt x="63698" y="44499"/>
                </a:lnTo>
                <a:lnTo>
                  <a:pt x="0" y="44499"/>
                </a:lnTo>
                <a:lnTo>
                  <a:pt x="0" y="18305"/>
                </a:lnTo>
                <a:lnTo>
                  <a:pt x="63698" y="18305"/>
                </a:lnTo>
                <a:lnTo>
                  <a:pt x="6369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659959" y="4446117"/>
            <a:ext cx="172085" cy="122555"/>
          </a:xfrm>
          <a:custGeom>
            <a:avLst/>
            <a:gdLst/>
            <a:ahLst/>
            <a:cxnLst/>
            <a:rect l="l" t="t" r="r" b="b"/>
            <a:pathLst>
              <a:path w="172085" h="122554">
                <a:moveTo>
                  <a:pt x="69502" y="0"/>
                </a:moveTo>
                <a:lnTo>
                  <a:pt x="100607" y="0"/>
                </a:lnTo>
                <a:lnTo>
                  <a:pt x="100607" y="16817"/>
                </a:lnTo>
                <a:lnTo>
                  <a:pt x="168026" y="16817"/>
                </a:lnTo>
                <a:lnTo>
                  <a:pt x="168026" y="44201"/>
                </a:lnTo>
                <a:lnTo>
                  <a:pt x="100607" y="44201"/>
                </a:lnTo>
                <a:lnTo>
                  <a:pt x="100607" y="56108"/>
                </a:lnTo>
                <a:lnTo>
                  <a:pt x="156864" y="56108"/>
                </a:lnTo>
                <a:lnTo>
                  <a:pt x="156864" y="82301"/>
                </a:lnTo>
                <a:lnTo>
                  <a:pt x="100607" y="82301"/>
                </a:lnTo>
                <a:lnTo>
                  <a:pt x="100607" y="94952"/>
                </a:lnTo>
                <a:lnTo>
                  <a:pt x="171896" y="94952"/>
                </a:lnTo>
                <a:lnTo>
                  <a:pt x="171896" y="122336"/>
                </a:lnTo>
                <a:lnTo>
                  <a:pt x="0" y="122336"/>
                </a:lnTo>
                <a:lnTo>
                  <a:pt x="0" y="94952"/>
                </a:lnTo>
                <a:lnTo>
                  <a:pt x="69502" y="94952"/>
                </a:lnTo>
                <a:lnTo>
                  <a:pt x="69502" y="82301"/>
                </a:lnTo>
                <a:lnTo>
                  <a:pt x="13989" y="82301"/>
                </a:lnTo>
                <a:lnTo>
                  <a:pt x="13989" y="56108"/>
                </a:lnTo>
                <a:lnTo>
                  <a:pt x="69502" y="56108"/>
                </a:lnTo>
                <a:lnTo>
                  <a:pt x="69502" y="44201"/>
                </a:lnTo>
                <a:lnTo>
                  <a:pt x="6697" y="44201"/>
                </a:lnTo>
                <a:lnTo>
                  <a:pt x="6697" y="16817"/>
                </a:lnTo>
                <a:lnTo>
                  <a:pt x="69502" y="16817"/>
                </a:lnTo>
                <a:lnTo>
                  <a:pt x="6950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688933" y="4445820"/>
            <a:ext cx="259715" cy="276225"/>
          </a:xfrm>
          <a:custGeom>
            <a:avLst/>
            <a:gdLst/>
            <a:ahLst/>
            <a:cxnLst/>
            <a:rect l="l" t="t" r="r" b="b"/>
            <a:pathLst>
              <a:path w="259714" h="276225">
                <a:moveTo>
                  <a:pt x="75010" y="0"/>
                </a:moveTo>
                <a:lnTo>
                  <a:pt x="107603" y="6101"/>
                </a:lnTo>
                <a:lnTo>
                  <a:pt x="105501" y="14780"/>
                </a:lnTo>
                <a:lnTo>
                  <a:pt x="103063" y="23254"/>
                </a:lnTo>
                <a:lnTo>
                  <a:pt x="100292" y="31523"/>
                </a:lnTo>
                <a:lnTo>
                  <a:pt x="97185" y="39588"/>
                </a:lnTo>
                <a:lnTo>
                  <a:pt x="259704" y="39588"/>
                </a:lnTo>
                <a:lnTo>
                  <a:pt x="259704" y="52089"/>
                </a:lnTo>
                <a:lnTo>
                  <a:pt x="259365" y="82041"/>
                </a:lnTo>
                <a:lnTo>
                  <a:pt x="256649" y="141721"/>
                </a:lnTo>
                <a:lnTo>
                  <a:pt x="251645" y="198364"/>
                </a:lnTo>
                <a:lnTo>
                  <a:pt x="244822" y="245789"/>
                </a:lnTo>
                <a:lnTo>
                  <a:pt x="210508" y="274732"/>
                </a:lnTo>
                <a:lnTo>
                  <a:pt x="200917" y="275183"/>
                </a:lnTo>
                <a:lnTo>
                  <a:pt x="198387" y="275183"/>
                </a:lnTo>
                <a:lnTo>
                  <a:pt x="159395" y="270271"/>
                </a:lnTo>
                <a:lnTo>
                  <a:pt x="150614" y="237083"/>
                </a:lnTo>
                <a:lnTo>
                  <a:pt x="163302" y="240013"/>
                </a:lnTo>
                <a:lnTo>
                  <a:pt x="175617" y="242106"/>
                </a:lnTo>
                <a:lnTo>
                  <a:pt x="187560" y="243361"/>
                </a:lnTo>
                <a:lnTo>
                  <a:pt x="199132" y="243780"/>
                </a:lnTo>
                <a:lnTo>
                  <a:pt x="200917" y="243780"/>
                </a:lnTo>
                <a:lnTo>
                  <a:pt x="206574" y="243780"/>
                </a:lnTo>
                <a:lnTo>
                  <a:pt x="219563" y="203503"/>
                </a:lnTo>
                <a:lnTo>
                  <a:pt x="224609" y="156771"/>
                </a:lnTo>
                <a:lnTo>
                  <a:pt x="227363" y="108253"/>
                </a:lnTo>
                <a:lnTo>
                  <a:pt x="227707" y="84385"/>
                </a:lnTo>
                <a:lnTo>
                  <a:pt x="227707" y="70693"/>
                </a:lnTo>
                <a:lnTo>
                  <a:pt x="200620" y="70693"/>
                </a:lnTo>
                <a:lnTo>
                  <a:pt x="190946" y="125855"/>
                </a:lnTo>
                <a:lnTo>
                  <a:pt x="174427" y="173944"/>
                </a:lnTo>
                <a:lnTo>
                  <a:pt x="151061" y="214961"/>
                </a:lnTo>
                <a:lnTo>
                  <a:pt x="120848" y="248906"/>
                </a:lnTo>
                <a:lnTo>
                  <a:pt x="83790" y="275778"/>
                </a:lnTo>
                <a:lnTo>
                  <a:pt x="57298" y="251668"/>
                </a:lnTo>
                <a:lnTo>
                  <a:pt x="79888" y="239083"/>
                </a:lnTo>
                <a:lnTo>
                  <a:pt x="100179" y="223205"/>
                </a:lnTo>
                <a:lnTo>
                  <a:pt x="133870" y="181570"/>
                </a:lnTo>
                <a:lnTo>
                  <a:pt x="157107" y="129740"/>
                </a:lnTo>
                <a:lnTo>
                  <a:pt x="168622" y="70693"/>
                </a:lnTo>
                <a:lnTo>
                  <a:pt x="139898" y="70693"/>
                </a:lnTo>
                <a:lnTo>
                  <a:pt x="126764" y="118671"/>
                </a:lnTo>
                <a:lnTo>
                  <a:pt x="104924" y="159915"/>
                </a:lnTo>
                <a:lnTo>
                  <a:pt x="74377" y="194425"/>
                </a:lnTo>
                <a:lnTo>
                  <a:pt x="35123" y="222200"/>
                </a:lnTo>
                <a:lnTo>
                  <a:pt x="8632" y="198090"/>
                </a:lnTo>
                <a:lnTo>
                  <a:pt x="27701" y="188490"/>
                </a:lnTo>
                <a:lnTo>
                  <a:pt x="45020" y="176807"/>
                </a:lnTo>
                <a:lnTo>
                  <a:pt x="74414" y="147191"/>
                </a:lnTo>
                <a:lnTo>
                  <a:pt x="95436" y="111174"/>
                </a:lnTo>
                <a:lnTo>
                  <a:pt x="106710" y="70693"/>
                </a:lnTo>
                <a:lnTo>
                  <a:pt x="82005" y="70693"/>
                </a:lnTo>
                <a:lnTo>
                  <a:pt x="70191" y="89827"/>
                </a:lnTo>
                <a:lnTo>
                  <a:pt x="57522" y="107491"/>
                </a:lnTo>
                <a:lnTo>
                  <a:pt x="43997" y="123685"/>
                </a:lnTo>
                <a:lnTo>
                  <a:pt x="29617" y="138410"/>
                </a:lnTo>
                <a:lnTo>
                  <a:pt x="0" y="116681"/>
                </a:lnTo>
                <a:lnTo>
                  <a:pt x="12850" y="106272"/>
                </a:lnTo>
                <a:lnTo>
                  <a:pt x="25059" y="94096"/>
                </a:lnTo>
                <a:lnTo>
                  <a:pt x="57219" y="47969"/>
                </a:lnTo>
                <a:lnTo>
                  <a:pt x="70949" y="15747"/>
                </a:lnTo>
                <a:lnTo>
                  <a:pt x="7501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178328" y="4445522"/>
            <a:ext cx="253365" cy="101600"/>
          </a:xfrm>
          <a:custGeom>
            <a:avLst/>
            <a:gdLst/>
            <a:ahLst/>
            <a:cxnLst/>
            <a:rect l="l" t="t" r="r" b="b"/>
            <a:pathLst>
              <a:path w="253364" h="101600">
                <a:moveTo>
                  <a:pt x="110430" y="0"/>
                </a:moveTo>
                <a:lnTo>
                  <a:pt x="143023" y="0"/>
                </a:lnTo>
                <a:lnTo>
                  <a:pt x="143023" y="31700"/>
                </a:lnTo>
                <a:lnTo>
                  <a:pt x="253305" y="31700"/>
                </a:lnTo>
                <a:lnTo>
                  <a:pt x="253305" y="101500"/>
                </a:lnTo>
                <a:lnTo>
                  <a:pt x="221307" y="101500"/>
                </a:lnTo>
                <a:lnTo>
                  <a:pt x="221307" y="63400"/>
                </a:lnTo>
                <a:lnTo>
                  <a:pt x="31998" y="63400"/>
                </a:lnTo>
                <a:lnTo>
                  <a:pt x="31998" y="101500"/>
                </a:lnTo>
                <a:lnTo>
                  <a:pt x="0" y="101500"/>
                </a:lnTo>
                <a:lnTo>
                  <a:pt x="0" y="31700"/>
                </a:lnTo>
                <a:lnTo>
                  <a:pt x="110430" y="31700"/>
                </a:lnTo>
                <a:lnTo>
                  <a:pt x="11043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085857" y="4444927"/>
            <a:ext cx="182245" cy="42545"/>
          </a:xfrm>
          <a:custGeom>
            <a:avLst/>
            <a:gdLst/>
            <a:ahLst/>
            <a:cxnLst/>
            <a:rect l="l" t="t" r="r" b="b"/>
            <a:pathLst>
              <a:path w="182245" h="42545">
                <a:moveTo>
                  <a:pt x="75605" y="0"/>
                </a:moveTo>
                <a:lnTo>
                  <a:pt x="106561" y="0"/>
                </a:lnTo>
                <a:lnTo>
                  <a:pt x="106561" y="19794"/>
                </a:lnTo>
                <a:lnTo>
                  <a:pt x="182166" y="19794"/>
                </a:lnTo>
                <a:lnTo>
                  <a:pt x="182166" y="41969"/>
                </a:lnTo>
                <a:lnTo>
                  <a:pt x="0" y="41969"/>
                </a:lnTo>
                <a:lnTo>
                  <a:pt x="0" y="19794"/>
                </a:lnTo>
                <a:lnTo>
                  <a:pt x="75605" y="19794"/>
                </a:lnTo>
                <a:lnTo>
                  <a:pt x="7560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848947" y="4444034"/>
            <a:ext cx="202565" cy="277495"/>
          </a:xfrm>
          <a:custGeom>
            <a:avLst/>
            <a:gdLst/>
            <a:ahLst/>
            <a:cxnLst/>
            <a:rect l="l" t="t" r="r" b="b"/>
            <a:pathLst>
              <a:path w="202564" h="277495">
                <a:moveTo>
                  <a:pt x="55512" y="0"/>
                </a:moveTo>
                <a:lnTo>
                  <a:pt x="86914" y="7292"/>
                </a:lnTo>
                <a:lnTo>
                  <a:pt x="84385" y="15692"/>
                </a:lnTo>
                <a:lnTo>
                  <a:pt x="81557" y="23924"/>
                </a:lnTo>
                <a:lnTo>
                  <a:pt x="78432" y="31988"/>
                </a:lnTo>
                <a:lnTo>
                  <a:pt x="75010" y="39885"/>
                </a:lnTo>
                <a:lnTo>
                  <a:pt x="202109" y="39885"/>
                </a:lnTo>
                <a:lnTo>
                  <a:pt x="202109" y="70990"/>
                </a:lnTo>
                <a:lnTo>
                  <a:pt x="98078" y="70990"/>
                </a:lnTo>
                <a:lnTo>
                  <a:pt x="98078" y="108198"/>
                </a:lnTo>
                <a:lnTo>
                  <a:pt x="184397" y="108198"/>
                </a:lnTo>
                <a:lnTo>
                  <a:pt x="184397" y="139154"/>
                </a:lnTo>
                <a:lnTo>
                  <a:pt x="98078" y="139154"/>
                </a:lnTo>
                <a:lnTo>
                  <a:pt x="98078" y="172491"/>
                </a:lnTo>
                <a:lnTo>
                  <a:pt x="184397" y="172491"/>
                </a:lnTo>
                <a:lnTo>
                  <a:pt x="184397" y="203596"/>
                </a:lnTo>
                <a:lnTo>
                  <a:pt x="98078" y="203596"/>
                </a:lnTo>
                <a:lnTo>
                  <a:pt x="98078" y="277266"/>
                </a:lnTo>
                <a:lnTo>
                  <a:pt x="66079" y="277266"/>
                </a:lnTo>
                <a:lnTo>
                  <a:pt x="66079" y="70990"/>
                </a:lnTo>
                <a:lnTo>
                  <a:pt x="62805" y="70990"/>
                </a:lnTo>
                <a:lnTo>
                  <a:pt x="53289" y="88264"/>
                </a:lnTo>
                <a:lnTo>
                  <a:pt x="43197" y="103919"/>
                </a:lnTo>
                <a:lnTo>
                  <a:pt x="32528" y="117955"/>
                </a:lnTo>
                <a:lnTo>
                  <a:pt x="21282" y="130373"/>
                </a:lnTo>
                <a:lnTo>
                  <a:pt x="0" y="106263"/>
                </a:lnTo>
                <a:lnTo>
                  <a:pt x="18147" y="83269"/>
                </a:lnTo>
                <a:lnTo>
                  <a:pt x="33449" y="57894"/>
                </a:lnTo>
                <a:lnTo>
                  <a:pt x="45904" y="30137"/>
                </a:lnTo>
                <a:lnTo>
                  <a:pt x="5551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686577" y="4437237"/>
            <a:ext cx="183108" cy="10780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337525" y="4442992"/>
            <a:ext cx="201295" cy="278130"/>
          </a:xfrm>
          <a:custGeom>
            <a:avLst/>
            <a:gdLst/>
            <a:ahLst/>
            <a:cxnLst/>
            <a:rect l="l" t="t" r="r" b="b"/>
            <a:pathLst>
              <a:path w="201295" h="278129">
                <a:moveTo>
                  <a:pt x="93018" y="0"/>
                </a:moveTo>
                <a:lnTo>
                  <a:pt x="128737" y="9227"/>
                </a:lnTo>
                <a:lnTo>
                  <a:pt x="124886" y="18045"/>
                </a:lnTo>
                <a:lnTo>
                  <a:pt x="120030" y="27086"/>
                </a:lnTo>
                <a:lnTo>
                  <a:pt x="114170" y="36351"/>
                </a:lnTo>
                <a:lnTo>
                  <a:pt x="107306" y="45838"/>
                </a:lnTo>
                <a:lnTo>
                  <a:pt x="201216" y="45838"/>
                </a:lnTo>
                <a:lnTo>
                  <a:pt x="201216" y="278010"/>
                </a:lnTo>
                <a:lnTo>
                  <a:pt x="169218" y="278010"/>
                </a:lnTo>
                <a:lnTo>
                  <a:pt x="169218" y="257919"/>
                </a:lnTo>
                <a:lnTo>
                  <a:pt x="31998" y="257919"/>
                </a:lnTo>
                <a:lnTo>
                  <a:pt x="31998" y="278010"/>
                </a:lnTo>
                <a:lnTo>
                  <a:pt x="0" y="278010"/>
                </a:lnTo>
                <a:lnTo>
                  <a:pt x="0" y="45838"/>
                </a:lnTo>
                <a:lnTo>
                  <a:pt x="68312" y="45838"/>
                </a:lnTo>
                <a:lnTo>
                  <a:pt x="75716" y="35439"/>
                </a:lnTo>
                <a:lnTo>
                  <a:pt x="82302" y="24333"/>
                </a:lnTo>
                <a:lnTo>
                  <a:pt x="88069" y="12520"/>
                </a:lnTo>
                <a:lnTo>
                  <a:pt x="9301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770217" y="4442992"/>
            <a:ext cx="102870" cy="278130"/>
          </a:xfrm>
          <a:custGeom>
            <a:avLst/>
            <a:gdLst/>
            <a:ahLst/>
            <a:cxnLst/>
            <a:rect l="l" t="t" r="r" b="b"/>
            <a:pathLst>
              <a:path w="102870" h="278129">
                <a:moveTo>
                  <a:pt x="72330" y="0"/>
                </a:moveTo>
                <a:lnTo>
                  <a:pt x="102245" y="13840"/>
                </a:lnTo>
                <a:lnTo>
                  <a:pt x="99482" y="22928"/>
                </a:lnTo>
                <a:lnTo>
                  <a:pt x="95957" y="33077"/>
                </a:lnTo>
                <a:lnTo>
                  <a:pt x="91668" y="44285"/>
                </a:lnTo>
                <a:lnTo>
                  <a:pt x="86617" y="56554"/>
                </a:lnTo>
                <a:lnTo>
                  <a:pt x="75604" y="80813"/>
                </a:lnTo>
                <a:lnTo>
                  <a:pt x="75604" y="278010"/>
                </a:lnTo>
                <a:lnTo>
                  <a:pt x="43606" y="278010"/>
                </a:lnTo>
                <a:lnTo>
                  <a:pt x="43606" y="135433"/>
                </a:lnTo>
                <a:lnTo>
                  <a:pt x="38574" y="143023"/>
                </a:lnTo>
                <a:lnTo>
                  <a:pt x="33151" y="150465"/>
                </a:lnTo>
                <a:lnTo>
                  <a:pt x="27337" y="157757"/>
                </a:lnTo>
                <a:lnTo>
                  <a:pt x="21133" y="164901"/>
                </a:lnTo>
                <a:lnTo>
                  <a:pt x="0" y="137814"/>
                </a:lnTo>
                <a:lnTo>
                  <a:pt x="22379" y="110169"/>
                </a:lnTo>
                <a:lnTo>
                  <a:pt x="41894" y="77985"/>
                </a:lnTo>
                <a:lnTo>
                  <a:pt x="58545" y="41262"/>
                </a:lnTo>
                <a:lnTo>
                  <a:pt x="7233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232904" y="4453128"/>
            <a:ext cx="579120" cy="29565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227519" y="4445523"/>
            <a:ext cx="562610" cy="280035"/>
          </a:xfrm>
          <a:custGeom>
            <a:avLst/>
            <a:gdLst/>
            <a:ahLst/>
            <a:cxnLst/>
            <a:rect l="l" t="t" r="r" b="b"/>
            <a:pathLst>
              <a:path w="562609" h="280035">
                <a:moveTo>
                  <a:pt x="250924" y="8482"/>
                </a:moveTo>
                <a:lnTo>
                  <a:pt x="0" y="8482"/>
                </a:lnTo>
                <a:lnTo>
                  <a:pt x="0" y="275182"/>
                </a:lnTo>
                <a:lnTo>
                  <a:pt x="30509" y="275182"/>
                </a:lnTo>
                <a:lnTo>
                  <a:pt x="30509" y="259406"/>
                </a:lnTo>
                <a:lnTo>
                  <a:pt x="250924" y="259406"/>
                </a:lnTo>
                <a:lnTo>
                  <a:pt x="250924" y="236487"/>
                </a:lnTo>
                <a:lnTo>
                  <a:pt x="30509" y="236487"/>
                </a:lnTo>
                <a:lnTo>
                  <a:pt x="30509" y="31402"/>
                </a:lnTo>
                <a:lnTo>
                  <a:pt x="250924" y="31402"/>
                </a:lnTo>
                <a:lnTo>
                  <a:pt x="250924" y="8482"/>
                </a:lnTo>
                <a:close/>
              </a:path>
              <a:path w="562609" h="280035">
                <a:moveTo>
                  <a:pt x="250924" y="259406"/>
                </a:moveTo>
                <a:lnTo>
                  <a:pt x="220414" y="259406"/>
                </a:lnTo>
                <a:lnTo>
                  <a:pt x="220414" y="275182"/>
                </a:lnTo>
                <a:lnTo>
                  <a:pt x="250924" y="275182"/>
                </a:lnTo>
                <a:lnTo>
                  <a:pt x="250924" y="259406"/>
                </a:lnTo>
                <a:close/>
              </a:path>
              <a:path w="562609" h="280035">
                <a:moveTo>
                  <a:pt x="250924" y="31402"/>
                </a:moveTo>
                <a:lnTo>
                  <a:pt x="220414" y="31402"/>
                </a:lnTo>
                <a:lnTo>
                  <a:pt x="220414" y="236487"/>
                </a:lnTo>
                <a:lnTo>
                  <a:pt x="250924" y="236487"/>
                </a:lnTo>
                <a:lnTo>
                  <a:pt x="250924" y="31402"/>
                </a:lnTo>
                <a:close/>
              </a:path>
              <a:path w="562609" h="280035">
                <a:moveTo>
                  <a:pt x="202109" y="127694"/>
                </a:moveTo>
                <a:lnTo>
                  <a:pt x="47922" y="127694"/>
                </a:lnTo>
                <a:lnTo>
                  <a:pt x="47922" y="226664"/>
                </a:lnTo>
                <a:lnTo>
                  <a:pt x="202109" y="226664"/>
                </a:lnTo>
                <a:lnTo>
                  <a:pt x="202109" y="207168"/>
                </a:lnTo>
                <a:lnTo>
                  <a:pt x="77241" y="207168"/>
                </a:lnTo>
                <a:lnTo>
                  <a:pt x="77241" y="147190"/>
                </a:lnTo>
                <a:lnTo>
                  <a:pt x="202109" y="147190"/>
                </a:lnTo>
                <a:lnTo>
                  <a:pt x="202109" y="127694"/>
                </a:lnTo>
                <a:close/>
              </a:path>
              <a:path w="562609" h="280035">
                <a:moveTo>
                  <a:pt x="202109" y="147190"/>
                </a:moveTo>
                <a:lnTo>
                  <a:pt x="173235" y="147190"/>
                </a:lnTo>
                <a:lnTo>
                  <a:pt x="173235" y="207168"/>
                </a:lnTo>
                <a:lnTo>
                  <a:pt x="202109" y="207168"/>
                </a:lnTo>
                <a:lnTo>
                  <a:pt x="202109" y="147190"/>
                </a:lnTo>
                <a:close/>
              </a:path>
              <a:path w="562609" h="280035">
                <a:moveTo>
                  <a:pt x="161329" y="156864"/>
                </a:moveTo>
                <a:lnTo>
                  <a:pt x="90338" y="156864"/>
                </a:lnTo>
                <a:lnTo>
                  <a:pt x="90338" y="196899"/>
                </a:lnTo>
                <a:lnTo>
                  <a:pt x="161329" y="196899"/>
                </a:lnTo>
                <a:lnTo>
                  <a:pt x="161329" y="181867"/>
                </a:lnTo>
                <a:lnTo>
                  <a:pt x="115639" y="181867"/>
                </a:lnTo>
                <a:lnTo>
                  <a:pt x="115639" y="171598"/>
                </a:lnTo>
                <a:lnTo>
                  <a:pt x="161329" y="171598"/>
                </a:lnTo>
                <a:lnTo>
                  <a:pt x="161329" y="156864"/>
                </a:lnTo>
                <a:close/>
              </a:path>
              <a:path w="562609" h="280035">
                <a:moveTo>
                  <a:pt x="161329" y="171598"/>
                </a:moveTo>
                <a:lnTo>
                  <a:pt x="136326" y="171598"/>
                </a:lnTo>
                <a:lnTo>
                  <a:pt x="136326" y="181867"/>
                </a:lnTo>
                <a:lnTo>
                  <a:pt x="161329" y="181867"/>
                </a:lnTo>
                <a:lnTo>
                  <a:pt x="161329" y="171598"/>
                </a:lnTo>
                <a:close/>
              </a:path>
              <a:path w="562609" h="280035">
                <a:moveTo>
                  <a:pt x="213419" y="98672"/>
                </a:moveTo>
                <a:lnTo>
                  <a:pt x="36314" y="98672"/>
                </a:lnTo>
                <a:lnTo>
                  <a:pt x="36314" y="118169"/>
                </a:lnTo>
                <a:lnTo>
                  <a:pt x="213419" y="118169"/>
                </a:lnTo>
                <a:lnTo>
                  <a:pt x="213419" y="98672"/>
                </a:lnTo>
                <a:close/>
              </a:path>
              <a:path w="562609" h="280035">
                <a:moveTo>
                  <a:pt x="139303" y="89296"/>
                </a:moveTo>
                <a:lnTo>
                  <a:pt x="110430" y="89296"/>
                </a:lnTo>
                <a:lnTo>
                  <a:pt x="110430" y="98672"/>
                </a:lnTo>
                <a:lnTo>
                  <a:pt x="139303" y="98672"/>
                </a:lnTo>
                <a:lnTo>
                  <a:pt x="139303" y="89296"/>
                </a:lnTo>
                <a:close/>
              </a:path>
              <a:path w="562609" h="280035">
                <a:moveTo>
                  <a:pt x="195113" y="38992"/>
                </a:moveTo>
                <a:lnTo>
                  <a:pt x="54620" y="38992"/>
                </a:lnTo>
                <a:lnTo>
                  <a:pt x="54620" y="89296"/>
                </a:lnTo>
                <a:lnTo>
                  <a:pt x="195113" y="89296"/>
                </a:lnTo>
                <a:lnTo>
                  <a:pt x="195113" y="69800"/>
                </a:lnTo>
                <a:lnTo>
                  <a:pt x="83939" y="69800"/>
                </a:lnTo>
                <a:lnTo>
                  <a:pt x="83939" y="58488"/>
                </a:lnTo>
                <a:lnTo>
                  <a:pt x="195113" y="58488"/>
                </a:lnTo>
                <a:lnTo>
                  <a:pt x="195113" y="38992"/>
                </a:lnTo>
                <a:close/>
              </a:path>
              <a:path w="562609" h="280035">
                <a:moveTo>
                  <a:pt x="195113" y="58488"/>
                </a:moveTo>
                <a:lnTo>
                  <a:pt x="165943" y="58488"/>
                </a:lnTo>
                <a:lnTo>
                  <a:pt x="165943" y="69800"/>
                </a:lnTo>
                <a:lnTo>
                  <a:pt x="195113" y="69800"/>
                </a:lnTo>
                <a:lnTo>
                  <a:pt x="195113" y="58488"/>
                </a:lnTo>
                <a:close/>
              </a:path>
              <a:path w="562609" h="280035">
                <a:moveTo>
                  <a:pt x="374600" y="9970"/>
                </a:moveTo>
                <a:lnTo>
                  <a:pt x="342602" y="9970"/>
                </a:lnTo>
                <a:lnTo>
                  <a:pt x="342577" y="151507"/>
                </a:lnTo>
                <a:lnTo>
                  <a:pt x="341872" y="168300"/>
                </a:lnTo>
                <a:lnTo>
                  <a:pt x="330918" y="211260"/>
                </a:lnTo>
                <a:lnTo>
                  <a:pt x="304311" y="246770"/>
                </a:lnTo>
                <a:lnTo>
                  <a:pt x="291405" y="258364"/>
                </a:lnTo>
                <a:lnTo>
                  <a:pt x="316110" y="279796"/>
                </a:lnTo>
                <a:lnTo>
                  <a:pt x="338295" y="258467"/>
                </a:lnTo>
                <a:lnTo>
                  <a:pt x="355141" y="235259"/>
                </a:lnTo>
                <a:lnTo>
                  <a:pt x="366647" y="210172"/>
                </a:lnTo>
                <a:lnTo>
                  <a:pt x="372814" y="183206"/>
                </a:lnTo>
                <a:lnTo>
                  <a:pt x="509736" y="183206"/>
                </a:lnTo>
                <a:lnTo>
                  <a:pt x="509736" y="151507"/>
                </a:lnTo>
                <a:lnTo>
                  <a:pt x="374600" y="151507"/>
                </a:lnTo>
                <a:lnTo>
                  <a:pt x="374600" y="105667"/>
                </a:lnTo>
                <a:lnTo>
                  <a:pt x="562422" y="105667"/>
                </a:lnTo>
                <a:lnTo>
                  <a:pt x="562422" y="73967"/>
                </a:lnTo>
                <a:lnTo>
                  <a:pt x="374600" y="73967"/>
                </a:lnTo>
                <a:lnTo>
                  <a:pt x="374600" y="9970"/>
                </a:lnTo>
                <a:close/>
              </a:path>
              <a:path w="562609" h="280035">
                <a:moveTo>
                  <a:pt x="509736" y="183206"/>
                </a:moveTo>
                <a:lnTo>
                  <a:pt x="477738" y="183206"/>
                </a:lnTo>
                <a:lnTo>
                  <a:pt x="477738" y="276075"/>
                </a:lnTo>
                <a:lnTo>
                  <a:pt x="509736" y="276075"/>
                </a:lnTo>
                <a:lnTo>
                  <a:pt x="509736" y="183206"/>
                </a:lnTo>
                <a:close/>
              </a:path>
              <a:path w="562609" h="280035">
                <a:moveTo>
                  <a:pt x="475505" y="0"/>
                </a:moveTo>
                <a:lnTo>
                  <a:pt x="443508" y="0"/>
                </a:lnTo>
                <a:lnTo>
                  <a:pt x="443508" y="73967"/>
                </a:lnTo>
                <a:lnTo>
                  <a:pt x="475505" y="73967"/>
                </a:lnTo>
                <a:lnTo>
                  <a:pt x="475505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343157" y="4617121"/>
            <a:ext cx="20955" cy="10795"/>
          </a:xfrm>
          <a:custGeom>
            <a:avLst/>
            <a:gdLst/>
            <a:ahLst/>
            <a:cxnLst/>
            <a:rect l="l" t="t" r="r" b="b"/>
            <a:pathLst>
              <a:path w="20954" h="10795">
                <a:moveTo>
                  <a:pt x="0" y="0"/>
                </a:moveTo>
                <a:lnTo>
                  <a:pt x="0" y="10269"/>
                </a:lnTo>
                <a:lnTo>
                  <a:pt x="20687" y="10269"/>
                </a:lnTo>
                <a:lnTo>
                  <a:pt x="2068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317857" y="4602387"/>
            <a:ext cx="71120" cy="40640"/>
          </a:xfrm>
          <a:custGeom>
            <a:avLst/>
            <a:gdLst/>
            <a:ahLst/>
            <a:cxnLst/>
            <a:rect l="l" t="t" r="r" b="b"/>
            <a:pathLst>
              <a:path w="71120" h="40639">
                <a:moveTo>
                  <a:pt x="0" y="0"/>
                </a:moveTo>
                <a:lnTo>
                  <a:pt x="70991" y="0"/>
                </a:lnTo>
                <a:lnTo>
                  <a:pt x="70991" y="40034"/>
                </a:lnTo>
                <a:lnTo>
                  <a:pt x="0" y="4003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304760" y="4592713"/>
            <a:ext cx="96520" cy="60325"/>
          </a:xfrm>
          <a:custGeom>
            <a:avLst/>
            <a:gdLst/>
            <a:ahLst/>
            <a:cxnLst/>
            <a:rect l="l" t="t" r="r" b="b"/>
            <a:pathLst>
              <a:path w="96520" h="60325">
                <a:moveTo>
                  <a:pt x="0" y="0"/>
                </a:moveTo>
                <a:lnTo>
                  <a:pt x="0" y="59977"/>
                </a:lnTo>
                <a:lnTo>
                  <a:pt x="95994" y="59977"/>
                </a:lnTo>
                <a:lnTo>
                  <a:pt x="9599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275441" y="4573216"/>
            <a:ext cx="154305" cy="99060"/>
          </a:xfrm>
          <a:custGeom>
            <a:avLst/>
            <a:gdLst/>
            <a:ahLst/>
            <a:cxnLst/>
            <a:rect l="l" t="t" r="r" b="b"/>
            <a:pathLst>
              <a:path w="154304" h="99060">
                <a:moveTo>
                  <a:pt x="0" y="0"/>
                </a:moveTo>
                <a:lnTo>
                  <a:pt x="154185" y="0"/>
                </a:lnTo>
                <a:lnTo>
                  <a:pt x="154185" y="98970"/>
                </a:lnTo>
                <a:lnTo>
                  <a:pt x="0" y="9897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305107" y="4509667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4704" y="0"/>
                </a:lnTo>
              </a:path>
            </a:pathLst>
          </a:custGeom>
          <a:ln w="2401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263832" y="4484515"/>
            <a:ext cx="177165" cy="79375"/>
          </a:xfrm>
          <a:custGeom>
            <a:avLst/>
            <a:gdLst/>
            <a:ahLst/>
            <a:cxnLst/>
            <a:rect l="l" t="t" r="r" b="b"/>
            <a:pathLst>
              <a:path w="177165" h="79375">
                <a:moveTo>
                  <a:pt x="18305" y="0"/>
                </a:moveTo>
                <a:lnTo>
                  <a:pt x="158799" y="0"/>
                </a:lnTo>
                <a:lnTo>
                  <a:pt x="158799" y="50303"/>
                </a:lnTo>
                <a:lnTo>
                  <a:pt x="102989" y="50303"/>
                </a:lnTo>
                <a:lnTo>
                  <a:pt x="102989" y="59680"/>
                </a:lnTo>
                <a:lnTo>
                  <a:pt x="177105" y="59680"/>
                </a:lnTo>
                <a:lnTo>
                  <a:pt x="177105" y="79176"/>
                </a:lnTo>
                <a:lnTo>
                  <a:pt x="0" y="79176"/>
                </a:lnTo>
                <a:lnTo>
                  <a:pt x="0" y="59680"/>
                </a:lnTo>
                <a:lnTo>
                  <a:pt x="74116" y="59680"/>
                </a:lnTo>
                <a:lnTo>
                  <a:pt x="74116" y="50303"/>
                </a:lnTo>
                <a:lnTo>
                  <a:pt x="18305" y="50303"/>
                </a:lnTo>
                <a:lnTo>
                  <a:pt x="18305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258028" y="4476925"/>
            <a:ext cx="190500" cy="205104"/>
          </a:xfrm>
          <a:custGeom>
            <a:avLst/>
            <a:gdLst/>
            <a:ahLst/>
            <a:cxnLst/>
            <a:rect l="l" t="t" r="r" b="b"/>
            <a:pathLst>
              <a:path w="190500" h="205104">
                <a:moveTo>
                  <a:pt x="0" y="0"/>
                </a:moveTo>
                <a:lnTo>
                  <a:pt x="0" y="205085"/>
                </a:lnTo>
                <a:lnTo>
                  <a:pt x="189904" y="205085"/>
                </a:lnTo>
                <a:lnTo>
                  <a:pt x="18990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227518" y="4454005"/>
            <a:ext cx="251460" cy="266700"/>
          </a:xfrm>
          <a:custGeom>
            <a:avLst/>
            <a:gdLst/>
            <a:ahLst/>
            <a:cxnLst/>
            <a:rect l="l" t="t" r="r" b="b"/>
            <a:pathLst>
              <a:path w="251459" h="266700">
                <a:moveTo>
                  <a:pt x="0" y="0"/>
                </a:moveTo>
                <a:lnTo>
                  <a:pt x="250924" y="0"/>
                </a:lnTo>
                <a:lnTo>
                  <a:pt x="250924" y="266700"/>
                </a:lnTo>
                <a:lnTo>
                  <a:pt x="220414" y="266700"/>
                </a:lnTo>
                <a:lnTo>
                  <a:pt x="220414" y="250924"/>
                </a:lnTo>
                <a:lnTo>
                  <a:pt x="30509" y="250924"/>
                </a:lnTo>
                <a:lnTo>
                  <a:pt x="30509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518923" y="4445522"/>
            <a:ext cx="271145" cy="280035"/>
          </a:xfrm>
          <a:custGeom>
            <a:avLst/>
            <a:gdLst/>
            <a:ahLst/>
            <a:cxnLst/>
            <a:rect l="l" t="t" r="r" b="b"/>
            <a:pathLst>
              <a:path w="271145" h="280035">
                <a:moveTo>
                  <a:pt x="152102" y="0"/>
                </a:moveTo>
                <a:lnTo>
                  <a:pt x="184100" y="0"/>
                </a:lnTo>
                <a:lnTo>
                  <a:pt x="184100" y="73967"/>
                </a:lnTo>
                <a:lnTo>
                  <a:pt x="271015" y="73967"/>
                </a:lnTo>
                <a:lnTo>
                  <a:pt x="271015" y="105667"/>
                </a:lnTo>
                <a:lnTo>
                  <a:pt x="83194" y="105667"/>
                </a:lnTo>
                <a:lnTo>
                  <a:pt x="83194" y="151506"/>
                </a:lnTo>
                <a:lnTo>
                  <a:pt x="218330" y="151506"/>
                </a:lnTo>
                <a:lnTo>
                  <a:pt x="218330" y="276076"/>
                </a:lnTo>
                <a:lnTo>
                  <a:pt x="186332" y="276076"/>
                </a:lnTo>
                <a:lnTo>
                  <a:pt x="186332" y="183207"/>
                </a:lnTo>
                <a:lnTo>
                  <a:pt x="81408" y="183207"/>
                </a:lnTo>
                <a:lnTo>
                  <a:pt x="75241" y="210173"/>
                </a:lnTo>
                <a:lnTo>
                  <a:pt x="63735" y="235259"/>
                </a:lnTo>
                <a:lnTo>
                  <a:pt x="46890" y="258467"/>
                </a:lnTo>
                <a:lnTo>
                  <a:pt x="24705" y="279796"/>
                </a:lnTo>
                <a:lnTo>
                  <a:pt x="0" y="258365"/>
                </a:lnTo>
                <a:lnTo>
                  <a:pt x="12906" y="246770"/>
                </a:lnTo>
                <a:lnTo>
                  <a:pt x="23793" y="235055"/>
                </a:lnTo>
                <a:lnTo>
                  <a:pt x="44625" y="198476"/>
                </a:lnTo>
                <a:lnTo>
                  <a:pt x="51196" y="150911"/>
                </a:lnTo>
                <a:lnTo>
                  <a:pt x="51196" y="9971"/>
                </a:lnTo>
                <a:lnTo>
                  <a:pt x="83194" y="9971"/>
                </a:lnTo>
                <a:lnTo>
                  <a:pt x="83194" y="73967"/>
                </a:lnTo>
                <a:lnTo>
                  <a:pt x="152102" y="73967"/>
                </a:lnTo>
                <a:lnTo>
                  <a:pt x="15210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專案背景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設計概念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067D9576-EF17-5E4F-B460-78C038461905}"/>
              </a:ext>
            </a:extLst>
          </p:cNvPr>
          <p:cNvGrpSpPr/>
          <p:nvPr/>
        </p:nvGrpSpPr>
        <p:grpSpPr>
          <a:xfrm>
            <a:off x="1195708" y="1890899"/>
            <a:ext cx="9795188" cy="4227452"/>
            <a:chOff x="1195708" y="1890899"/>
            <a:chExt cx="9795188" cy="4227452"/>
          </a:xfrm>
        </p:grpSpPr>
        <p:sp>
          <p:nvSpPr>
            <p:cNvPr id="21" name="object 21"/>
            <p:cNvSpPr txBox="1"/>
            <p:nvPr/>
          </p:nvSpPr>
          <p:spPr>
            <a:xfrm>
              <a:off x="6399846" y="2802636"/>
              <a:ext cx="4591050" cy="20918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400" b="1" spc="-5" dirty="0">
                  <a:solidFill>
                    <a:srgbClr val="404040"/>
                  </a:solidFill>
                  <a:latin typeface="Malgun Gothic"/>
                  <a:cs typeface="Malgun Gothic"/>
                </a:rPr>
                <a:t>Buddy</a:t>
              </a:r>
              <a:r>
                <a:rPr sz="4400" b="1" dirty="0">
                  <a:solidFill>
                    <a:srgbClr val="404040"/>
                  </a:solidFill>
                  <a:latin typeface="Malgun Gothic"/>
                  <a:cs typeface="Malgun Gothic"/>
                </a:rPr>
                <a:t> city</a:t>
              </a:r>
              <a:endParaRPr sz="4400" dirty="0">
                <a:latin typeface="Malgun Gothic"/>
                <a:cs typeface="Malgun Gothic"/>
              </a:endParaRPr>
            </a:p>
            <a:p>
              <a:pPr marL="12700" marR="5080">
                <a:lnSpc>
                  <a:spcPct val="148300"/>
                </a:lnSpc>
                <a:spcBef>
                  <a:spcPts val="765"/>
                </a:spcBef>
              </a:pPr>
              <a:r>
                <a:rPr sz="1800" dirty="0" err="1">
                  <a:solidFill>
                    <a:srgbClr val="404040"/>
                  </a:solidFill>
                  <a:latin typeface="Kartika" panose="02020503030404060203" pitchFamily="18" charset="0"/>
                  <a:ea typeface="DengXian" panose="02010600030101010101" pitchFamily="2" charset="-122"/>
                  <a:cs typeface="Kartika" panose="02020503030404060203" pitchFamily="18" charset="0"/>
                </a:rPr>
                <a:t>是由</a:t>
              </a:r>
              <a:r>
                <a:rPr sz="1800" spc="200" dirty="0" err="1">
                  <a:solidFill>
                    <a:srgbClr val="404040"/>
                  </a:solidFill>
                  <a:latin typeface="Kartika" panose="02020503030404060203" pitchFamily="18" charset="0"/>
                  <a:ea typeface="DengXian" panose="02010600030101010101" pitchFamily="2" charset="-122"/>
                  <a:cs typeface="Kartika" panose="02020503030404060203" pitchFamily="18" charset="0"/>
                </a:rPr>
                <a:t>Mincraft</a:t>
              </a:r>
              <a:r>
                <a:rPr sz="1800" dirty="0" err="1">
                  <a:solidFill>
                    <a:srgbClr val="404040"/>
                  </a:solidFill>
                  <a:latin typeface="Kartika" panose="02020503030404060203" pitchFamily="18" charset="0"/>
                  <a:ea typeface="DengXian" panose="02010600030101010101" pitchFamily="2" charset="-122"/>
                  <a:cs typeface="Kartika" panose="02020503030404060203" pitchFamily="18" charset="0"/>
                </a:rPr>
                <a:t>遊戲引擎所開發的城市地圖</a:t>
              </a:r>
              <a:r>
                <a:rPr sz="1800" dirty="0">
                  <a:solidFill>
                    <a:srgbClr val="404040"/>
                  </a:solidFill>
                  <a:latin typeface="Kartika" panose="02020503030404060203" pitchFamily="18" charset="0"/>
                  <a:ea typeface="DengXian" panose="02010600030101010101" pitchFamily="2" charset="-122"/>
                  <a:cs typeface="Kartika" panose="02020503030404060203" pitchFamily="18" charset="0"/>
                </a:rPr>
                <a:t> 從一片荒蕪到高樓林立、從</a:t>
              </a:r>
              <a:r>
                <a:rPr sz="1800" spc="335" dirty="0">
                  <a:solidFill>
                    <a:srgbClr val="404040"/>
                  </a:solidFill>
                  <a:latin typeface="Kartika" panose="02020503030404060203" pitchFamily="18" charset="0"/>
                  <a:ea typeface="DengXian" panose="02010600030101010101" pitchFamily="2" charset="-122"/>
                  <a:cs typeface="Kartika" panose="02020503030404060203" pitchFamily="18" charset="0"/>
                </a:rPr>
                <a:t>2012</a:t>
              </a:r>
              <a:r>
                <a:rPr sz="1800" dirty="0">
                  <a:solidFill>
                    <a:srgbClr val="404040"/>
                  </a:solidFill>
                  <a:latin typeface="Kartika" panose="02020503030404060203" pitchFamily="18" charset="0"/>
                  <a:ea typeface="DengXian" panose="02010600030101010101" pitchFamily="2" charset="-122"/>
                  <a:cs typeface="Kartika" panose="02020503030404060203" pitchFamily="18" charset="0"/>
                </a:rPr>
                <a:t>年開始</a:t>
              </a:r>
              <a:endParaRPr lang="en-US" sz="1800" dirty="0">
                <a:solidFill>
                  <a:srgbClr val="404040"/>
                </a:solidFill>
                <a:latin typeface="Kartika" panose="02020503030404060203" pitchFamily="18" charset="0"/>
                <a:ea typeface="DengXian" panose="02010600030101010101" pitchFamily="2" charset="-122"/>
                <a:cs typeface="Kartika" panose="02020503030404060203" pitchFamily="18" charset="0"/>
              </a:endParaRPr>
            </a:p>
            <a:p>
              <a:pPr marL="12700" marR="5080">
                <a:lnSpc>
                  <a:spcPct val="148300"/>
                </a:lnSpc>
                <a:spcBef>
                  <a:spcPts val="765"/>
                </a:spcBef>
              </a:pPr>
              <a:r>
                <a:rPr sz="1800" dirty="0">
                  <a:solidFill>
                    <a:srgbClr val="404040"/>
                  </a:solidFill>
                  <a:latin typeface="Kartika" panose="02020503030404060203" pitchFamily="18" charset="0"/>
                  <a:ea typeface="DengXian" panose="02010600030101010101" pitchFamily="2" charset="-122"/>
                  <a:cs typeface="Kartika" panose="02020503030404060203" pitchFamily="18" charset="0"/>
                </a:rPr>
                <a:t>至今總耗費</a:t>
              </a:r>
              <a:r>
                <a:rPr sz="1800" spc="335" dirty="0">
                  <a:solidFill>
                    <a:srgbClr val="404040"/>
                  </a:solidFill>
                  <a:latin typeface="Kartika" panose="02020503030404060203" pitchFamily="18" charset="0"/>
                  <a:ea typeface="DengXian" panose="02010600030101010101" pitchFamily="2" charset="-122"/>
                  <a:cs typeface="Kartika" panose="02020503030404060203" pitchFamily="18" charset="0"/>
                </a:rPr>
                <a:t>8</a:t>
              </a:r>
              <a:r>
                <a:rPr sz="1800" dirty="0">
                  <a:solidFill>
                    <a:srgbClr val="404040"/>
                  </a:solidFill>
                  <a:latin typeface="Kartika" panose="02020503030404060203" pitchFamily="18" charset="0"/>
                  <a:ea typeface="DengXian" panose="02010600030101010101" pitchFamily="2" charset="-122"/>
                  <a:cs typeface="Kartika" panose="02020503030404060203" pitchFamily="18" charset="0"/>
                </a:rPr>
                <a:t>年時間才有現今的風光明媚</a:t>
              </a:r>
              <a:endParaRPr sz="1800" dirty="0">
                <a:latin typeface="Kartika" panose="02020503030404060203" pitchFamily="18" charset="0"/>
                <a:ea typeface="DengXian" panose="02010600030101010101" pitchFamily="2" charset="-122"/>
                <a:cs typeface="Kartika" panose="02020503030404060203" pitchFamily="18" charset="0"/>
              </a:endParaRPr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6704D90A-57FB-8A4C-9817-D585CFFF8C69}"/>
                </a:ext>
              </a:extLst>
            </p:cNvPr>
            <p:cNvGrpSpPr/>
            <p:nvPr/>
          </p:nvGrpSpPr>
          <p:grpSpPr>
            <a:xfrm>
              <a:off x="1195708" y="1890899"/>
              <a:ext cx="2956144" cy="2932898"/>
              <a:chOff x="1195708" y="1890899"/>
              <a:chExt cx="2956144" cy="2932898"/>
            </a:xfrm>
          </p:grpSpPr>
          <p:sp>
            <p:nvSpPr>
              <p:cNvPr id="22" name="object 22"/>
              <p:cNvSpPr/>
              <p:nvPr/>
            </p:nvSpPr>
            <p:spPr>
              <a:xfrm>
                <a:off x="1307052" y="1979632"/>
                <a:ext cx="2844800" cy="2844165"/>
              </a:xfrm>
              <a:custGeom>
                <a:avLst/>
                <a:gdLst/>
                <a:ahLst/>
                <a:cxnLst/>
                <a:rect l="l" t="t" r="r" b="b"/>
                <a:pathLst>
                  <a:path w="2844800" h="2844165">
                    <a:moveTo>
                      <a:pt x="0" y="0"/>
                    </a:moveTo>
                    <a:lnTo>
                      <a:pt x="2844741" y="0"/>
                    </a:lnTo>
                    <a:lnTo>
                      <a:pt x="2844741" y="2843999"/>
                    </a:lnTo>
                    <a:lnTo>
                      <a:pt x="0" y="284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001">
                  <a:alpha val="23919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1195708" y="1890899"/>
                <a:ext cx="2844742" cy="2844742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b="1" dirty="0"/>
              </a:p>
            </p:txBody>
          </p: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BB803AB9-16A9-004F-B038-5AFDE3D1B118}"/>
                </a:ext>
              </a:extLst>
            </p:cNvPr>
            <p:cNvGrpSpPr/>
            <p:nvPr/>
          </p:nvGrpSpPr>
          <p:grpSpPr>
            <a:xfrm>
              <a:off x="1947965" y="3742778"/>
              <a:ext cx="4422775" cy="2375573"/>
              <a:chOff x="1947965" y="3742778"/>
              <a:chExt cx="4422775" cy="2375573"/>
            </a:xfrm>
          </p:grpSpPr>
          <p:sp>
            <p:nvSpPr>
              <p:cNvPr id="24" name="object 24"/>
              <p:cNvSpPr/>
              <p:nvPr/>
            </p:nvSpPr>
            <p:spPr>
              <a:xfrm>
                <a:off x="2841321" y="5864356"/>
                <a:ext cx="4248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24814">
                    <a:moveTo>
                      <a:pt x="0" y="0"/>
                    </a:moveTo>
                    <a:lnTo>
                      <a:pt x="424397" y="0"/>
                    </a:lnTo>
                  </a:path>
                </a:pathLst>
              </a:custGeom>
              <a:ln w="42859">
                <a:solidFill>
                  <a:srgbClr val="A48A7B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5052426" y="3742778"/>
                <a:ext cx="424815" cy="2143125"/>
              </a:xfrm>
              <a:custGeom>
                <a:avLst/>
                <a:gdLst/>
                <a:ahLst/>
                <a:cxnLst/>
                <a:rect l="l" t="t" r="r" b="b"/>
                <a:pathLst>
                  <a:path w="424814" h="2143125">
                    <a:moveTo>
                      <a:pt x="0" y="0"/>
                    </a:moveTo>
                    <a:lnTo>
                      <a:pt x="424397" y="0"/>
                    </a:lnTo>
                    <a:lnTo>
                      <a:pt x="424397" y="2143008"/>
                    </a:lnTo>
                    <a:lnTo>
                      <a:pt x="0" y="21430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9A5BE"/>
              </a:solidFill>
            </p:spPr>
            <p:txBody>
              <a:bodyPr wrap="square" lIns="0" tIns="0" rIns="0" bIns="0" rtlCol="0"/>
              <a:lstStyle/>
              <a:p>
                <a:r>
                  <a:rPr lang="zh-TW" altLang="en-US" dirty="0"/>
                  <a:t>ㄌ</a:t>
                </a:r>
                <a:endParaRPr dirty="0"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1947965" y="5885786"/>
                <a:ext cx="44227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22775">
                    <a:moveTo>
                      <a:pt x="0" y="0"/>
                    </a:moveTo>
                    <a:lnTo>
                      <a:pt x="4422213" y="1"/>
                    </a:lnTo>
                  </a:path>
                </a:pathLst>
              </a:custGeom>
              <a:ln w="9525">
                <a:solidFill>
                  <a:srgbClr val="A48A7B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 txBox="1"/>
              <p:nvPr/>
            </p:nvSpPr>
            <p:spPr>
              <a:xfrm>
                <a:off x="2893117" y="5925311"/>
                <a:ext cx="318770" cy="19304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100" b="0" spc="-15" dirty="0">
                    <a:solidFill>
                      <a:srgbClr val="44546A"/>
                    </a:solidFill>
                    <a:latin typeface="Yu Gothic Medium"/>
                    <a:cs typeface="Yu Gothic Medium"/>
                  </a:rPr>
                  <a:t>20</a:t>
                </a:r>
                <a:r>
                  <a:rPr sz="1100" b="0" spc="-114" dirty="0">
                    <a:solidFill>
                      <a:srgbClr val="44546A"/>
                    </a:solidFill>
                    <a:latin typeface="Yu Gothic Medium"/>
                    <a:cs typeface="Yu Gothic Medium"/>
                  </a:rPr>
                  <a:t>1</a:t>
                </a:r>
                <a:r>
                  <a:rPr sz="1100" b="0" spc="-5" dirty="0">
                    <a:solidFill>
                      <a:srgbClr val="44546A"/>
                    </a:solidFill>
                    <a:latin typeface="Yu Gothic Medium"/>
                    <a:cs typeface="Yu Gothic Medium"/>
                  </a:rPr>
                  <a:t>2</a:t>
                </a:r>
                <a:endParaRPr sz="1100" dirty="0">
                  <a:latin typeface="Yu Gothic Medium"/>
                  <a:cs typeface="Yu Gothic Medium"/>
                </a:endParaRPr>
              </a:p>
            </p:txBody>
          </p:sp>
          <p:sp>
            <p:nvSpPr>
              <p:cNvPr id="28" name="object 28"/>
              <p:cNvSpPr txBox="1"/>
              <p:nvPr/>
            </p:nvSpPr>
            <p:spPr>
              <a:xfrm>
                <a:off x="5104224" y="5925311"/>
                <a:ext cx="318770" cy="19304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100" b="0" spc="-15" dirty="0">
                    <a:solidFill>
                      <a:srgbClr val="44546A"/>
                    </a:solidFill>
                    <a:latin typeface="Yu Gothic Medium"/>
                    <a:cs typeface="Yu Gothic Medium"/>
                  </a:rPr>
                  <a:t>20</a:t>
                </a:r>
                <a:r>
                  <a:rPr sz="1100" b="0" spc="-114" dirty="0">
                    <a:solidFill>
                      <a:srgbClr val="44546A"/>
                    </a:solidFill>
                    <a:latin typeface="Yu Gothic Medium"/>
                    <a:cs typeface="Yu Gothic Medium"/>
                  </a:rPr>
                  <a:t>1</a:t>
                </a:r>
                <a:r>
                  <a:rPr sz="1100" b="0" spc="-5" dirty="0">
                    <a:solidFill>
                      <a:srgbClr val="44546A"/>
                    </a:solidFill>
                    <a:latin typeface="Yu Gothic Medium"/>
                    <a:cs typeface="Yu Gothic Medium"/>
                  </a:rPr>
                  <a:t>8</a:t>
                </a:r>
                <a:endParaRPr sz="1100" dirty="0">
                  <a:latin typeface="Yu Gothic Medium"/>
                  <a:cs typeface="Yu Gothic Medium"/>
                </a:endParaRPr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3203448" y="4209288"/>
                <a:ext cx="1725168" cy="149961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sp>
        <p:nvSpPr>
          <p:cNvPr id="30" name="object 30"/>
          <p:cNvSpPr/>
          <p:nvPr/>
        </p:nvSpPr>
        <p:spPr>
          <a:xfrm>
            <a:off x="5042912" y="3692904"/>
            <a:ext cx="508634" cy="451484"/>
          </a:xfrm>
          <a:custGeom>
            <a:avLst/>
            <a:gdLst/>
            <a:ahLst/>
            <a:cxnLst/>
            <a:rect l="l" t="t" r="r" b="b"/>
            <a:pathLst>
              <a:path w="508635" h="451485">
                <a:moveTo>
                  <a:pt x="508515" y="0"/>
                </a:moveTo>
                <a:lnTo>
                  <a:pt x="0" y="0"/>
                </a:lnTo>
                <a:lnTo>
                  <a:pt x="0" y="451195"/>
                </a:lnTo>
                <a:lnTo>
                  <a:pt x="5085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C7A4D1F-1CD3-1047-B16C-709065091FE3}"/>
              </a:ext>
            </a:extLst>
          </p:cNvPr>
          <p:cNvGrpSpPr/>
          <p:nvPr/>
        </p:nvGrpSpPr>
        <p:grpSpPr>
          <a:xfrm>
            <a:off x="3681462" y="4413477"/>
            <a:ext cx="920115" cy="925375"/>
            <a:chOff x="3681462" y="4413477"/>
            <a:chExt cx="920115" cy="925375"/>
          </a:xfrm>
        </p:grpSpPr>
        <p:sp>
          <p:nvSpPr>
            <p:cNvPr id="31" name="object 31"/>
            <p:cNvSpPr/>
            <p:nvPr/>
          </p:nvSpPr>
          <p:spPr>
            <a:xfrm>
              <a:off x="3681462" y="4418737"/>
              <a:ext cx="920115" cy="920115"/>
            </a:xfrm>
            <a:custGeom>
              <a:avLst/>
              <a:gdLst/>
              <a:ahLst/>
              <a:cxnLst/>
              <a:rect l="l" t="t" r="r" b="b"/>
              <a:pathLst>
                <a:path w="920114" h="920114">
                  <a:moveTo>
                    <a:pt x="459766" y="0"/>
                  </a:moveTo>
                  <a:lnTo>
                    <a:pt x="412758" y="2373"/>
                  </a:lnTo>
                  <a:lnTo>
                    <a:pt x="367107" y="9340"/>
                  </a:lnTo>
                  <a:lnTo>
                    <a:pt x="323045" y="20670"/>
                  </a:lnTo>
                  <a:lnTo>
                    <a:pt x="280804" y="36130"/>
                  </a:lnTo>
                  <a:lnTo>
                    <a:pt x="240614" y="55491"/>
                  </a:lnTo>
                  <a:lnTo>
                    <a:pt x="202706" y="78520"/>
                  </a:lnTo>
                  <a:lnTo>
                    <a:pt x="167312" y="104988"/>
                  </a:lnTo>
                  <a:lnTo>
                    <a:pt x="134662" y="134662"/>
                  </a:lnTo>
                  <a:lnTo>
                    <a:pt x="104988" y="167312"/>
                  </a:lnTo>
                  <a:lnTo>
                    <a:pt x="78520" y="202706"/>
                  </a:lnTo>
                  <a:lnTo>
                    <a:pt x="55491" y="240614"/>
                  </a:lnTo>
                  <a:lnTo>
                    <a:pt x="36130" y="280804"/>
                  </a:lnTo>
                  <a:lnTo>
                    <a:pt x="20670" y="323045"/>
                  </a:lnTo>
                  <a:lnTo>
                    <a:pt x="9340" y="367107"/>
                  </a:lnTo>
                  <a:lnTo>
                    <a:pt x="2373" y="412758"/>
                  </a:lnTo>
                  <a:lnTo>
                    <a:pt x="0" y="459766"/>
                  </a:lnTo>
                  <a:lnTo>
                    <a:pt x="2373" y="506775"/>
                  </a:lnTo>
                  <a:lnTo>
                    <a:pt x="9340" y="552425"/>
                  </a:lnTo>
                  <a:lnTo>
                    <a:pt x="20670" y="596487"/>
                  </a:lnTo>
                  <a:lnTo>
                    <a:pt x="36130" y="638728"/>
                  </a:lnTo>
                  <a:lnTo>
                    <a:pt x="55491" y="678918"/>
                  </a:lnTo>
                  <a:lnTo>
                    <a:pt x="78520" y="716826"/>
                  </a:lnTo>
                  <a:lnTo>
                    <a:pt x="104988" y="752221"/>
                  </a:lnTo>
                  <a:lnTo>
                    <a:pt x="134662" y="784870"/>
                  </a:lnTo>
                  <a:lnTo>
                    <a:pt x="167312" y="814545"/>
                  </a:lnTo>
                  <a:lnTo>
                    <a:pt x="202706" y="841012"/>
                  </a:lnTo>
                  <a:lnTo>
                    <a:pt x="240614" y="864042"/>
                  </a:lnTo>
                  <a:lnTo>
                    <a:pt x="280804" y="883402"/>
                  </a:lnTo>
                  <a:lnTo>
                    <a:pt x="323045" y="898863"/>
                  </a:lnTo>
                  <a:lnTo>
                    <a:pt x="367107" y="910192"/>
                  </a:lnTo>
                  <a:lnTo>
                    <a:pt x="412758" y="917159"/>
                  </a:lnTo>
                  <a:lnTo>
                    <a:pt x="459766" y="919533"/>
                  </a:lnTo>
                  <a:lnTo>
                    <a:pt x="506775" y="917159"/>
                  </a:lnTo>
                  <a:lnTo>
                    <a:pt x="552425" y="910192"/>
                  </a:lnTo>
                  <a:lnTo>
                    <a:pt x="596487" y="898863"/>
                  </a:lnTo>
                  <a:lnTo>
                    <a:pt x="638728" y="883402"/>
                  </a:lnTo>
                  <a:lnTo>
                    <a:pt x="678918" y="864042"/>
                  </a:lnTo>
                  <a:lnTo>
                    <a:pt x="716826" y="841012"/>
                  </a:lnTo>
                  <a:lnTo>
                    <a:pt x="752221" y="814545"/>
                  </a:lnTo>
                  <a:lnTo>
                    <a:pt x="784870" y="784870"/>
                  </a:lnTo>
                  <a:lnTo>
                    <a:pt x="814545" y="752221"/>
                  </a:lnTo>
                  <a:lnTo>
                    <a:pt x="841012" y="716826"/>
                  </a:lnTo>
                  <a:lnTo>
                    <a:pt x="864042" y="678918"/>
                  </a:lnTo>
                  <a:lnTo>
                    <a:pt x="883402" y="638728"/>
                  </a:lnTo>
                  <a:lnTo>
                    <a:pt x="898863" y="596487"/>
                  </a:lnTo>
                  <a:lnTo>
                    <a:pt x="910192" y="552425"/>
                  </a:lnTo>
                  <a:lnTo>
                    <a:pt x="917159" y="506775"/>
                  </a:lnTo>
                  <a:lnTo>
                    <a:pt x="919533" y="459766"/>
                  </a:lnTo>
                  <a:lnTo>
                    <a:pt x="917159" y="412758"/>
                  </a:lnTo>
                  <a:lnTo>
                    <a:pt x="910192" y="367107"/>
                  </a:lnTo>
                  <a:lnTo>
                    <a:pt x="898863" y="323045"/>
                  </a:lnTo>
                  <a:lnTo>
                    <a:pt x="883402" y="280804"/>
                  </a:lnTo>
                  <a:lnTo>
                    <a:pt x="864042" y="240614"/>
                  </a:lnTo>
                  <a:lnTo>
                    <a:pt x="841012" y="202706"/>
                  </a:lnTo>
                  <a:lnTo>
                    <a:pt x="814545" y="167312"/>
                  </a:lnTo>
                  <a:lnTo>
                    <a:pt x="784870" y="134662"/>
                  </a:lnTo>
                  <a:lnTo>
                    <a:pt x="752221" y="104988"/>
                  </a:lnTo>
                  <a:lnTo>
                    <a:pt x="716826" y="78520"/>
                  </a:lnTo>
                  <a:lnTo>
                    <a:pt x="678918" y="55491"/>
                  </a:lnTo>
                  <a:lnTo>
                    <a:pt x="638728" y="36130"/>
                  </a:lnTo>
                  <a:lnTo>
                    <a:pt x="596487" y="20670"/>
                  </a:lnTo>
                  <a:lnTo>
                    <a:pt x="552425" y="9340"/>
                  </a:lnTo>
                  <a:lnTo>
                    <a:pt x="506775" y="2373"/>
                  </a:lnTo>
                  <a:lnTo>
                    <a:pt x="45976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681462" y="4413477"/>
              <a:ext cx="920115" cy="920115"/>
            </a:xfrm>
            <a:custGeom>
              <a:avLst/>
              <a:gdLst/>
              <a:ahLst/>
              <a:cxnLst/>
              <a:rect l="l" t="t" r="r" b="b"/>
              <a:pathLst>
                <a:path w="920114" h="920114">
                  <a:moveTo>
                    <a:pt x="0" y="459767"/>
                  </a:moveTo>
                  <a:lnTo>
                    <a:pt x="2373" y="412758"/>
                  </a:lnTo>
                  <a:lnTo>
                    <a:pt x="9340" y="367107"/>
                  </a:lnTo>
                  <a:lnTo>
                    <a:pt x="20670" y="323046"/>
                  </a:lnTo>
                  <a:lnTo>
                    <a:pt x="36130" y="280804"/>
                  </a:lnTo>
                  <a:lnTo>
                    <a:pt x="55491" y="240614"/>
                  </a:lnTo>
                  <a:lnTo>
                    <a:pt x="78520" y="202706"/>
                  </a:lnTo>
                  <a:lnTo>
                    <a:pt x="104988" y="167312"/>
                  </a:lnTo>
                  <a:lnTo>
                    <a:pt x="134662" y="134662"/>
                  </a:lnTo>
                  <a:lnTo>
                    <a:pt x="167312" y="104988"/>
                  </a:lnTo>
                  <a:lnTo>
                    <a:pt x="202706" y="78520"/>
                  </a:lnTo>
                  <a:lnTo>
                    <a:pt x="240614" y="55491"/>
                  </a:lnTo>
                  <a:lnTo>
                    <a:pt x="280804" y="36130"/>
                  </a:lnTo>
                  <a:lnTo>
                    <a:pt x="323046" y="20670"/>
                  </a:lnTo>
                  <a:lnTo>
                    <a:pt x="367107" y="9340"/>
                  </a:lnTo>
                  <a:lnTo>
                    <a:pt x="412758" y="2373"/>
                  </a:lnTo>
                  <a:lnTo>
                    <a:pt x="459767" y="0"/>
                  </a:lnTo>
                  <a:lnTo>
                    <a:pt x="506775" y="2373"/>
                  </a:lnTo>
                  <a:lnTo>
                    <a:pt x="552426" y="9340"/>
                  </a:lnTo>
                  <a:lnTo>
                    <a:pt x="596487" y="20670"/>
                  </a:lnTo>
                  <a:lnTo>
                    <a:pt x="638729" y="36130"/>
                  </a:lnTo>
                  <a:lnTo>
                    <a:pt x="678919" y="55491"/>
                  </a:lnTo>
                  <a:lnTo>
                    <a:pt x="716827" y="78520"/>
                  </a:lnTo>
                  <a:lnTo>
                    <a:pt x="752221" y="104988"/>
                  </a:lnTo>
                  <a:lnTo>
                    <a:pt x="784871" y="134662"/>
                  </a:lnTo>
                  <a:lnTo>
                    <a:pt x="814545" y="167312"/>
                  </a:lnTo>
                  <a:lnTo>
                    <a:pt x="841013" y="202706"/>
                  </a:lnTo>
                  <a:lnTo>
                    <a:pt x="864042" y="240614"/>
                  </a:lnTo>
                  <a:lnTo>
                    <a:pt x="883403" y="280804"/>
                  </a:lnTo>
                  <a:lnTo>
                    <a:pt x="898863" y="323046"/>
                  </a:lnTo>
                  <a:lnTo>
                    <a:pt x="910193" y="367107"/>
                  </a:lnTo>
                  <a:lnTo>
                    <a:pt x="917160" y="412758"/>
                  </a:lnTo>
                  <a:lnTo>
                    <a:pt x="919534" y="459767"/>
                  </a:lnTo>
                  <a:lnTo>
                    <a:pt x="917160" y="506775"/>
                  </a:lnTo>
                  <a:lnTo>
                    <a:pt x="910193" y="552426"/>
                  </a:lnTo>
                  <a:lnTo>
                    <a:pt x="898863" y="596487"/>
                  </a:lnTo>
                  <a:lnTo>
                    <a:pt x="883403" y="638729"/>
                  </a:lnTo>
                  <a:lnTo>
                    <a:pt x="864042" y="678919"/>
                  </a:lnTo>
                  <a:lnTo>
                    <a:pt x="841013" y="716827"/>
                  </a:lnTo>
                  <a:lnTo>
                    <a:pt x="814545" y="752221"/>
                  </a:lnTo>
                  <a:lnTo>
                    <a:pt x="784871" y="784871"/>
                  </a:lnTo>
                  <a:lnTo>
                    <a:pt x="752221" y="814545"/>
                  </a:lnTo>
                  <a:lnTo>
                    <a:pt x="716827" y="841013"/>
                  </a:lnTo>
                  <a:lnTo>
                    <a:pt x="678919" y="864042"/>
                  </a:lnTo>
                  <a:lnTo>
                    <a:pt x="638729" y="883403"/>
                  </a:lnTo>
                  <a:lnTo>
                    <a:pt x="596487" y="898863"/>
                  </a:lnTo>
                  <a:lnTo>
                    <a:pt x="552426" y="910193"/>
                  </a:lnTo>
                  <a:lnTo>
                    <a:pt x="506775" y="917160"/>
                  </a:lnTo>
                  <a:lnTo>
                    <a:pt x="459767" y="919534"/>
                  </a:lnTo>
                  <a:lnTo>
                    <a:pt x="412758" y="917160"/>
                  </a:lnTo>
                  <a:lnTo>
                    <a:pt x="367107" y="910193"/>
                  </a:lnTo>
                  <a:lnTo>
                    <a:pt x="323046" y="898863"/>
                  </a:lnTo>
                  <a:lnTo>
                    <a:pt x="280804" y="883403"/>
                  </a:lnTo>
                  <a:lnTo>
                    <a:pt x="240614" y="864042"/>
                  </a:lnTo>
                  <a:lnTo>
                    <a:pt x="202706" y="841013"/>
                  </a:lnTo>
                  <a:lnTo>
                    <a:pt x="167312" y="814545"/>
                  </a:lnTo>
                  <a:lnTo>
                    <a:pt x="134662" y="784871"/>
                  </a:lnTo>
                  <a:lnTo>
                    <a:pt x="104988" y="752221"/>
                  </a:lnTo>
                  <a:lnTo>
                    <a:pt x="78520" y="716827"/>
                  </a:lnTo>
                  <a:lnTo>
                    <a:pt x="55491" y="678919"/>
                  </a:lnTo>
                  <a:lnTo>
                    <a:pt x="36130" y="638729"/>
                  </a:lnTo>
                  <a:lnTo>
                    <a:pt x="20670" y="596487"/>
                  </a:lnTo>
                  <a:lnTo>
                    <a:pt x="9340" y="552426"/>
                  </a:lnTo>
                  <a:lnTo>
                    <a:pt x="2373" y="506775"/>
                  </a:lnTo>
                  <a:lnTo>
                    <a:pt x="0" y="459767"/>
                  </a:lnTo>
                  <a:close/>
                </a:path>
              </a:pathLst>
            </a:custGeom>
            <a:ln w="12700">
              <a:solidFill>
                <a:srgbClr val="A48A7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4038038" y="4509726"/>
              <a:ext cx="194310" cy="3841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350" b="1" spc="-35" dirty="0">
                  <a:solidFill>
                    <a:srgbClr val="FFFFFF"/>
                  </a:solidFill>
                  <a:latin typeface="Malgun Gothic"/>
                  <a:cs typeface="Malgun Gothic"/>
                </a:rPr>
                <a:t>8</a:t>
              </a:r>
              <a:endParaRPr sz="2350" dirty="0">
                <a:latin typeface="Malgun Gothic"/>
                <a:cs typeface="Malgun Gothic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3970601" y="4878534"/>
              <a:ext cx="330200" cy="38417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350" b="1" spc="50" dirty="0">
                  <a:solidFill>
                    <a:srgbClr val="FFFFFF"/>
                  </a:solidFill>
                  <a:latin typeface="Malgun Gothic"/>
                  <a:cs typeface="Malgun Gothic"/>
                </a:rPr>
                <a:t>年</a:t>
              </a:r>
              <a:endParaRPr sz="2350" dirty="0">
                <a:latin typeface="Malgun Gothic"/>
                <a:cs typeface="Malgun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專案背景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設計概念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object 30"/>
          <p:cNvSpPr/>
          <p:nvPr/>
        </p:nvSpPr>
        <p:spPr>
          <a:xfrm>
            <a:off x="5042912" y="3692904"/>
            <a:ext cx="508634" cy="451484"/>
          </a:xfrm>
          <a:custGeom>
            <a:avLst/>
            <a:gdLst/>
            <a:ahLst/>
            <a:cxnLst/>
            <a:rect l="l" t="t" r="r" b="b"/>
            <a:pathLst>
              <a:path w="508635" h="451485">
                <a:moveTo>
                  <a:pt x="508515" y="0"/>
                </a:moveTo>
                <a:lnTo>
                  <a:pt x="0" y="0"/>
                </a:lnTo>
                <a:lnTo>
                  <a:pt x="0" y="451195"/>
                </a:lnTo>
                <a:lnTo>
                  <a:pt x="5085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041BB775-AAE4-3E46-AB4C-00BFFC63A1E6}"/>
              </a:ext>
            </a:extLst>
          </p:cNvPr>
          <p:cNvGrpSpPr/>
          <p:nvPr/>
        </p:nvGrpSpPr>
        <p:grpSpPr>
          <a:xfrm>
            <a:off x="6395086" y="3239516"/>
            <a:ext cx="4983480" cy="1272032"/>
            <a:chOff x="6395086" y="3239516"/>
            <a:chExt cx="4983480" cy="1272032"/>
          </a:xfrm>
        </p:grpSpPr>
        <p:sp>
          <p:nvSpPr>
            <p:cNvPr id="56" name="object 20">
              <a:extLst>
                <a:ext uri="{FF2B5EF4-FFF2-40B4-BE49-F238E27FC236}">
                  <a16:creationId xmlns:a16="http://schemas.microsoft.com/office/drawing/2014/main" id="{F9C81AA2-E691-9D46-88D4-23E8EBC2BF8C}"/>
                </a:ext>
              </a:extLst>
            </p:cNvPr>
            <p:cNvSpPr txBox="1"/>
            <p:nvPr/>
          </p:nvSpPr>
          <p:spPr>
            <a:xfrm>
              <a:off x="6395086" y="3239516"/>
              <a:ext cx="4983480" cy="866775"/>
            </a:xfrm>
            <a:prstGeom prst="rect">
              <a:avLst/>
            </a:prstGeom>
          </p:spPr>
          <p:txBody>
            <a:bodyPr vert="horz" wrap="square" lIns="0" tIns="15875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0"/>
                </a:spcBef>
              </a:pPr>
              <a:r>
                <a:rPr sz="1800" spc="120" dirty="0" err="1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BUDDY</a:t>
              </a:r>
              <a:r>
                <a:rPr sz="1800" dirty="0" err="1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開發團隊邀請我們一起介紹展示成果</a:t>
              </a:r>
              <a:endParaRPr sz="1800" dirty="0"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  <a:p>
              <a:pPr marL="12700">
                <a:lnSpc>
                  <a:spcPct val="100000"/>
                </a:lnSpc>
                <a:spcBef>
                  <a:spcPts val="1150"/>
                </a:spcBef>
              </a:pPr>
              <a:r>
                <a:rPr sz="1800" dirty="0" err="1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因此我們計畫將</a:t>
              </a:r>
              <a:r>
                <a:rPr sz="1800" spc="160" dirty="0" err="1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BU</a:t>
              </a:r>
              <a:r>
                <a:rPr sz="1800" spc="135" dirty="0" err="1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DD</a:t>
              </a:r>
              <a:r>
                <a:rPr sz="1800" spc="10" dirty="0" err="1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Y</a:t>
              </a:r>
              <a:r>
                <a:rPr sz="1800" dirty="0" err="1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PMingLiU"/>
                </a:rPr>
                <a:t>市以旅遊觀光網頁來呈現</a:t>
              </a:r>
              <a:endParaRPr sz="1800" dirty="0">
                <a:latin typeface="DengXian" panose="02010600030101010101" pitchFamily="2" charset="-122"/>
                <a:ea typeface="DengXian" panose="02010600030101010101" pitchFamily="2" charset="-122"/>
                <a:cs typeface="PMingLiU"/>
              </a:endParaRPr>
            </a:p>
          </p:txBody>
        </p:sp>
        <p:sp>
          <p:nvSpPr>
            <p:cNvPr id="57" name="object 21">
              <a:extLst>
                <a:ext uri="{FF2B5EF4-FFF2-40B4-BE49-F238E27FC236}">
                  <a16:creationId xmlns:a16="http://schemas.microsoft.com/office/drawing/2014/main" id="{43A2F501-B1C0-724F-95F3-4B7F90DED1E0}"/>
                </a:ext>
              </a:extLst>
            </p:cNvPr>
            <p:cNvSpPr txBox="1"/>
            <p:nvPr/>
          </p:nvSpPr>
          <p:spPr>
            <a:xfrm>
              <a:off x="6395086" y="4211828"/>
              <a:ext cx="2540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3B3838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Kartika" panose="02020503030404060203" pitchFamily="18" charset="0"/>
                </a:rPr>
                <a:t>把虛擬世界帶到現實世界</a:t>
              </a:r>
              <a:endParaRPr sz="1800" dirty="0">
                <a:latin typeface="DengXian" panose="02010600030101010101" pitchFamily="2" charset="-122"/>
                <a:ea typeface="DengXian" panose="02010600030101010101" pitchFamily="2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51" name="object 22">
            <a:extLst>
              <a:ext uri="{FF2B5EF4-FFF2-40B4-BE49-F238E27FC236}">
                <a16:creationId xmlns:a16="http://schemas.microsoft.com/office/drawing/2014/main" id="{29DB5066-A043-A241-800A-711D9C1DE449}"/>
              </a:ext>
            </a:extLst>
          </p:cNvPr>
          <p:cNvSpPr/>
          <p:nvPr/>
        </p:nvSpPr>
        <p:spPr>
          <a:xfrm>
            <a:off x="1017749" y="2922219"/>
            <a:ext cx="5113020" cy="2555875"/>
          </a:xfrm>
          <a:custGeom>
            <a:avLst/>
            <a:gdLst/>
            <a:ahLst/>
            <a:cxnLst/>
            <a:rect l="l" t="t" r="r" b="b"/>
            <a:pathLst>
              <a:path w="5113020" h="2555875">
                <a:moveTo>
                  <a:pt x="5004611" y="1945853"/>
                </a:moveTo>
                <a:lnTo>
                  <a:pt x="5017956" y="2051072"/>
                </a:lnTo>
                <a:lnTo>
                  <a:pt x="4894880" y="2160617"/>
                </a:lnTo>
                <a:lnTo>
                  <a:pt x="4973470" y="2167823"/>
                </a:lnTo>
                <a:lnTo>
                  <a:pt x="5044648" y="2065487"/>
                </a:lnTo>
                <a:lnTo>
                  <a:pt x="5099513" y="1993418"/>
                </a:lnTo>
                <a:lnTo>
                  <a:pt x="5063925" y="1990535"/>
                </a:lnTo>
                <a:lnTo>
                  <a:pt x="5004611" y="1945853"/>
                </a:lnTo>
                <a:close/>
              </a:path>
              <a:path w="5113020" h="2555875">
                <a:moveTo>
                  <a:pt x="4691500" y="1934321"/>
                </a:moveTo>
                <a:lnTo>
                  <a:pt x="4488579" y="1934321"/>
                </a:lnTo>
                <a:lnTo>
                  <a:pt x="4512305" y="2000624"/>
                </a:lnTo>
                <a:lnTo>
                  <a:pt x="4610173" y="2028010"/>
                </a:lnTo>
                <a:lnTo>
                  <a:pt x="4681350" y="1986211"/>
                </a:lnTo>
                <a:lnTo>
                  <a:pt x="4691500" y="1934321"/>
                </a:lnTo>
                <a:close/>
              </a:path>
              <a:path w="5113020" h="2555875">
                <a:moveTo>
                  <a:pt x="4371434" y="1572536"/>
                </a:moveTo>
                <a:lnTo>
                  <a:pt x="4249841" y="1680640"/>
                </a:lnTo>
                <a:lnTo>
                  <a:pt x="4119351" y="1726764"/>
                </a:lnTo>
                <a:lnTo>
                  <a:pt x="4150490" y="1896846"/>
                </a:lnTo>
                <a:lnTo>
                  <a:pt x="4138627" y="1929997"/>
                </a:lnTo>
                <a:lnTo>
                  <a:pt x="4186078" y="1955942"/>
                </a:lnTo>
                <a:lnTo>
                  <a:pt x="4378849" y="1909818"/>
                </a:lnTo>
                <a:lnTo>
                  <a:pt x="4696293" y="1909818"/>
                </a:lnTo>
                <a:lnTo>
                  <a:pt x="4721387" y="1781536"/>
                </a:lnTo>
                <a:lnTo>
                  <a:pt x="4613138" y="1680640"/>
                </a:lnTo>
                <a:lnTo>
                  <a:pt x="4603030" y="1661902"/>
                </a:lnTo>
                <a:lnTo>
                  <a:pt x="4536030" y="1661902"/>
                </a:lnTo>
                <a:lnTo>
                  <a:pt x="4450026" y="1630192"/>
                </a:lnTo>
                <a:lnTo>
                  <a:pt x="4466337" y="1578302"/>
                </a:lnTo>
                <a:lnTo>
                  <a:pt x="4371434" y="1572536"/>
                </a:lnTo>
                <a:close/>
              </a:path>
              <a:path w="5113020" h="2555875">
                <a:moveTo>
                  <a:pt x="4696293" y="1909818"/>
                </a:moveTo>
                <a:lnTo>
                  <a:pt x="4378849" y="1909818"/>
                </a:lnTo>
                <a:lnTo>
                  <a:pt x="4454473" y="1951617"/>
                </a:lnTo>
                <a:lnTo>
                  <a:pt x="4488579" y="1934321"/>
                </a:lnTo>
                <a:lnTo>
                  <a:pt x="4691500" y="1934321"/>
                </a:lnTo>
                <a:lnTo>
                  <a:pt x="4696293" y="1909818"/>
                </a:lnTo>
                <a:close/>
              </a:path>
              <a:path w="5113020" h="2555875">
                <a:moveTo>
                  <a:pt x="3169618" y="1350566"/>
                </a:moveTo>
                <a:lnTo>
                  <a:pt x="2569774" y="1350566"/>
                </a:lnTo>
                <a:lnTo>
                  <a:pt x="2642434" y="1562447"/>
                </a:lnTo>
                <a:lnTo>
                  <a:pt x="2614260" y="1684964"/>
                </a:lnTo>
                <a:lnTo>
                  <a:pt x="2728439" y="1948736"/>
                </a:lnTo>
                <a:lnTo>
                  <a:pt x="2857447" y="1925674"/>
                </a:lnTo>
                <a:lnTo>
                  <a:pt x="2987937" y="1692170"/>
                </a:lnTo>
                <a:lnTo>
                  <a:pt x="3057631" y="1638841"/>
                </a:lnTo>
                <a:lnTo>
                  <a:pt x="3039837" y="1477406"/>
                </a:lnTo>
                <a:lnTo>
                  <a:pt x="3164396" y="1367862"/>
                </a:lnTo>
                <a:lnTo>
                  <a:pt x="3169618" y="1350566"/>
                </a:lnTo>
                <a:close/>
              </a:path>
              <a:path w="5113020" h="2555875">
                <a:moveTo>
                  <a:pt x="3177742" y="1586951"/>
                </a:moveTo>
                <a:lnTo>
                  <a:pt x="3093220" y="1651812"/>
                </a:lnTo>
                <a:lnTo>
                  <a:pt x="3087288" y="1772888"/>
                </a:lnTo>
                <a:lnTo>
                  <a:pt x="3139188" y="1795950"/>
                </a:lnTo>
                <a:lnTo>
                  <a:pt x="3191088" y="1648929"/>
                </a:lnTo>
                <a:lnTo>
                  <a:pt x="3177742" y="1586951"/>
                </a:lnTo>
                <a:close/>
              </a:path>
              <a:path w="5113020" h="2555875">
                <a:moveTo>
                  <a:pt x="4549377" y="1562447"/>
                </a:moveTo>
                <a:lnTo>
                  <a:pt x="4536030" y="1661902"/>
                </a:lnTo>
                <a:lnTo>
                  <a:pt x="4603030" y="1661902"/>
                </a:lnTo>
                <a:lnTo>
                  <a:pt x="4549377" y="1562447"/>
                </a:lnTo>
                <a:close/>
              </a:path>
              <a:path w="5113020" h="2555875">
                <a:moveTo>
                  <a:pt x="4639800" y="1517765"/>
                </a:moveTo>
                <a:lnTo>
                  <a:pt x="4579034" y="1517765"/>
                </a:lnTo>
                <a:lnTo>
                  <a:pt x="4665038" y="1571096"/>
                </a:lnTo>
                <a:lnTo>
                  <a:pt x="4639800" y="1517765"/>
                </a:lnTo>
                <a:close/>
              </a:path>
              <a:path w="5113020" h="2555875">
                <a:moveTo>
                  <a:pt x="3846507" y="1336151"/>
                </a:moveTo>
                <a:lnTo>
                  <a:pt x="3922131" y="1438489"/>
                </a:lnTo>
                <a:lnTo>
                  <a:pt x="4005172" y="1513441"/>
                </a:lnTo>
                <a:lnTo>
                  <a:pt x="4200907" y="1548033"/>
                </a:lnTo>
                <a:lnTo>
                  <a:pt x="4094141" y="1506233"/>
                </a:lnTo>
                <a:lnTo>
                  <a:pt x="4015551" y="1480289"/>
                </a:lnTo>
                <a:lnTo>
                  <a:pt x="3993414" y="1385158"/>
                </a:lnTo>
                <a:lnTo>
                  <a:pt x="3948823" y="1385158"/>
                </a:lnTo>
                <a:lnTo>
                  <a:pt x="3846507" y="1336151"/>
                </a:lnTo>
                <a:close/>
              </a:path>
              <a:path w="5113020" h="2555875">
                <a:moveTo>
                  <a:pt x="4469302" y="1422634"/>
                </a:moveTo>
                <a:lnTo>
                  <a:pt x="4386263" y="1431282"/>
                </a:lnTo>
                <a:lnTo>
                  <a:pt x="4493028" y="1536503"/>
                </a:lnTo>
                <a:lnTo>
                  <a:pt x="4553824" y="1540827"/>
                </a:lnTo>
                <a:lnTo>
                  <a:pt x="4579034" y="1517765"/>
                </a:lnTo>
                <a:lnTo>
                  <a:pt x="4639800" y="1517765"/>
                </a:lnTo>
                <a:lnTo>
                  <a:pt x="4630932" y="1499027"/>
                </a:lnTo>
                <a:lnTo>
                  <a:pt x="4469302" y="1422634"/>
                </a:lnTo>
                <a:close/>
              </a:path>
              <a:path w="5113020" h="2555875">
                <a:moveTo>
                  <a:pt x="4193492" y="1324621"/>
                </a:moveTo>
                <a:lnTo>
                  <a:pt x="4055588" y="1408220"/>
                </a:lnTo>
                <a:lnTo>
                  <a:pt x="4070417" y="1468758"/>
                </a:lnTo>
                <a:lnTo>
                  <a:pt x="4174216" y="1487496"/>
                </a:lnTo>
                <a:lnTo>
                  <a:pt x="4221667" y="1347683"/>
                </a:lnTo>
                <a:lnTo>
                  <a:pt x="4193492" y="1324621"/>
                </a:lnTo>
                <a:close/>
              </a:path>
              <a:path w="5113020" h="2555875">
                <a:moveTo>
                  <a:pt x="4037292" y="1189132"/>
                </a:moveTo>
                <a:lnTo>
                  <a:pt x="3892474" y="1189132"/>
                </a:lnTo>
                <a:lnTo>
                  <a:pt x="3901372" y="1303000"/>
                </a:lnTo>
                <a:lnTo>
                  <a:pt x="3948823" y="1385158"/>
                </a:lnTo>
                <a:lnTo>
                  <a:pt x="3993414" y="1385158"/>
                </a:lnTo>
                <a:lnTo>
                  <a:pt x="3987376" y="1359214"/>
                </a:lnTo>
                <a:lnTo>
                  <a:pt x="3925097" y="1290027"/>
                </a:lnTo>
                <a:lnTo>
                  <a:pt x="3926580" y="1222283"/>
                </a:lnTo>
                <a:lnTo>
                  <a:pt x="4060378" y="1222283"/>
                </a:lnTo>
                <a:lnTo>
                  <a:pt x="4037292" y="1189132"/>
                </a:lnTo>
                <a:close/>
              </a:path>
              <a:path w="5113020" h="2555875">
                <a:moveTo>
                  <a:pt x="2600915" y="844643"/>
                </a:moveTo>
                <a:lnTo>
                  <a:pt x="2348830" y="887884"/>
                </a:lnTo>
                <a:lnTo>
                  <a:pt x="2219822" y="1037788"/>
                </a:lnTo>
                <a:lnTo>
                  <a:pt x="2196097" y="1241021"/>
                </a:lnTo>
                <a:lnTo>
                  <a:pt x="2331036" y="1366420"/>
                </a:lnTo>
                <a:lnTo>
                  <a:pt x="2569774" y="1350566"/>
                </a:lnTo>
                <a:lnTo>
                  <a:pt x="3169618" y="1350566"/>
                </a:lnTo>
                <a:lnTo>
                  <a:pt x="3187026" y="1292910"/>
                </a:lnTo>
                <a:lnTo>
                  <a:pt x="3078392" y="1292910"/>
                </a:lnTo>
                <a:lnTo>
                  <a:pt x="2947900" y="1008960"/>
                </a:lnTo>
                <a:lnTo>
                  <a:pt x="2976075" y="1004636"/>
                </a:lnTo>
                <a:lnTo>
                  <a:pt x="3171069" y="1004636"/>
                </a:lnTo>
                <a:lnTo>
                  <a:pt x="3161431" y="981574"/>
                </a:lnTo>
                <a:lnTo>
                  <a:pt x="3178335" y="972926"/>
                </a:lnTo>
                <a:lnTo>
                  <a:pt x="2719542" y="972926"/>
                </a:lnTo>
                <a:lnTo>
                  <a:pt x="2618709" y="909505"/>
                </a:lnTo>
                <a:lnTo>
                  <a:pt x="2600915" y="844643"/>
                </a:lnTo>
                <a:close/>
              </a:path>
              <a:path w="5113020" h="2555875">
                <a:moveTo>
                  <a:pt x="4248753" y="967160"/>
                </a:moveTo>
                <a:lnTo>
                  <a:pt x="3189606" y="967160"/>
                </a:lnTo>
                <a:lnTo>
                  <a:pt x="3244470" y="1011843"/>
                </a:lnTo>
                <a:lnTo>
                  <a:pt x="3434275" y="1046436"/>
                </a:lnTo>
                <a:lnTo>
                  <a:pt x="3511383" y="1137243"/>
                </a:lnTo>
                <a:lnTo>
                  <a:pt x="3582560" y="1305883"/>
                </a:lnTo>
                <a:lnTo>
                  <a:pt x="3637425" y="1255435"/>
                </a:lnTo>
                <a:lnTo>
                  <a:pt x="3637425" y="1189132"/>
                </a:lnTo>
                <a:lnTo>
                  <a:pt x="3791641" y="1086794"/>
                </a:lnTo>
                <a:lnTo>
                  <a:pt x="4181630" y="1086794"/>
                </a:lnTo>
                <a:lnTo>
                  <a:pt x="4249841" y="970043"/>
                </a:lnTo>
                <a:lnTo>
                  <a:pt x="4248753" y="967160"/>
                </a:lnTo>
                <a:close/>
              </a:path>
              <a:path w="5113020" h="2555875">
                <a:moveTo>
                  <a:pt x="4060378" y="1222283"/>
                </a:moveTo>
                <a:lnTo>
                  <a:pt x="3926580" y="1222283"/>
                </a:lnTo>
                <a:lnTo>
                  <a:pt x="4000723" y="1294352"/>
                </a:lnTo>
                <a:lnTo>
                  <a:pt x="4070417" y="1236698"/>
                </a:lnTo>
                <a:lnTo>
                  <a:pt x="4060378" y="1222283"/>
                </a:lnTo>
                <a:close/>
              </a:path>
              <a:path w="5113020" h="2555875">
                <a:moveTo>
                  <a:pt x="3204433" y="1235256"/>
                </a:moveTo>
                <a:lnTo>
                  <a:pt x="3078392" y="1292910"/>
                </a:lnTo>
                <a:lnTo>
                  <a:pt x="3187026" y="1292910"/>
                </a:lnTo>
                <a:lnTo>
                  <a:pt x="3204433" y="1235256"/>
                </a:lnTo>
                <a:close/>
              </a:path>
              <a:path w="5113020" h="2555875">
                <a:moveTo>
                  <a:pt x="3171069" y="1004636"/>
                </a:moveTo>
                <a:lnTo>
                  <a:pt x="2976075" y="1004636"/>
                </a:lnTo>
                <a:lnTo>
                  <a:pt x="3102116" y="1243904"/>
                </a:lnTo>
                <a:lnTo>
                  <a:pt x="3346787" y="1102649"/>
                </a:lnTo>
                <a:lnTo>
                  <a:pt x="3307245" y="1073823"/>
                </a:lnTo>
                <a:lnTo>
                  <a:pt x="3199985" y="1073823"/>
                </a:lnTo>
                <a:lnTo>
                  <a:pt x="3171069" y="1004636"/>
                </a:lnTo>
                <a:close/>
              </a:path>
              <a:path w="5113020" h="2555875">
                <a:moveTo>
                  <a:pt x="4181630" y="1086794"/>
                </a:moveTo>
                <a:lnTo>
                  <a:pt x="3791641" y="1086794"/>
                </a:lnTo>
                <a:lnTo>
                  <a:pt x="3846507" y="1200663"/>
                </a:lnTo>
                <a:lnTo>
                  <a:pt x="3892474" y="1189132"/>
                </a:lnTo>
                <a:lnTo>
                  <a:pt x="4037292" y="1189132"/>
                </a:lnTo>
                <a:lnTo>
                  <a:pt x="4005172" y="1143008"/>
                </a:lnTo>
                <a:lnTo>
                  <a:pt x="4036311" y="1094002"/>
                </a:lnTo>
                <a:lnTo>
                  <a:pt x="4181630" y="1086794"/>
                </a:lnTo>
                <a:close/>
              </a:path>
              <a:path w="5113020" h="2555875">
                <a:moveTo>
                  <a:pt x="3263747" y="1042112"/>
                </a:moveTo>
                <a:lnTo>
                  <a:pt x="3199985" y="1073823"/>
                </a:lnTo>
                <a:lnTo>
                  <a:pt x="3307245" y="1073823"/>
                </a:lnTo>
                <a:lnTo>
                  <a:pt x="3263747" y="1042112"/>
                </a:lnTo>
                <a:close/>
              </a:path>
              <a:path w="5113020" h="2555875">
                <a:moveTo>
                  <a:pt x="2759580" y="921037"/>
                </a:moveTo>
                <a:lnTo>
                  <a:pt x="2719542" y="972926"/>
                </a:lnTo>
                <a:lnTo>
                  <a:pt x="3178335" y="972926"/>
                </a:lnTo>
                <a:lnTo>
                  <a:pt x="3189606" y="967160"/>
                </a:lnTo>
                <a:lnTo>
                  <a:pt x="4248753" y="967160"/>
                </a:lnTo>
                <a:lnTo>
                  <a:pt x="4246035" y="959953"/>
                </a:lnTo>
                <a:lnTo>
                  <a:pt x="2915278" y="959953"/>
                </a:lnTo>
                <a:lnTo>
                  <a:pt x="2759580" y="921037"/>
                </a:lnTo>
                <a:close/>
              </a:path>
              <a:path w="5113020" h="2555875">
                <a:moveTo>
                  <a:pt x="4579034" y="573666"/>
                </a:moveTo>
                <a:lnTo>
                  <a:pt x="4552342" y="573666"/>
                </a:lnTo>
                <a:lnTo>
                  <a:pt x="4547893" y="709155"/>
                </a:lnTo>
                <a:lnTo>
                  <a:pt x="4478200" y="853292"/>
                </a:lnTo>
                <a:lnTo>
                  <a:pt x="4386263" y="916712"/>
                </a:lnTo>
                <a:lnTo>
                  <a:pt x="4381814" y="972926"/>
                </a:lnTo>
                <a:lnTo>
                  <a:pt x="4547893" y="879237"/>
                </a:lnTo>
                <a:lnTo>
                  <a:pt x="4555308" y="781223"/>
                </a:lnTo>
                <a:lnTo>
                  <a:pt x="4610173" y="732217"/>
                </a:lnTo>
                <a:lnTo>
                  <a:pt x="4567171" y="697623"/>
                </a:lnTo>
                <a:lnTo>
                  <a:pt x="4592379" y="618349"/>
                </a:lnTo>
                <a:lnTo>
                  <a:pt x="4579034" y="573666"/>
                </a:lnTo>
                <a:close/>
              </a:path>
              <a:path w="5113020" h="2555875">
                <a:moveTo>
                  <a:pt x="2873593" y="791312"/>
                </a:moveTo>
                <a:lnTo>
                  <a:pt x="2805547" y="791312"/>
                </a:lnTo>
                <a:lnTo>
                  <a:pt x="2830756" y="804285"/>
                </a:lnTo>
                <a:lnTo>
                  <a:pt x="2866344" y="861940"/>
                </a:lnTo>
                <a:lnTo>
                  <a:pt x="2973109" y="879237"/>
                </a:lnTo>
                <a:lnTo>
                  <a:pt x="2956798" y="935450"/>
                </a:lnTo>
                <a:lnTo>
                  <a:pt x="2915278" y="959953"/>
                </a:lnTo>
                <a:lnTo>
                  <a:pt x="4246035" y="959953"/>
                </a:lnTo>
                <a:lnTo>
                  <a:pt x="4206888" y="856175"/>
                </a:lnTo>
                <a:lnTo>
                  <a:pt x="3244470" y="856175"/>
                </a:lnTo>
                <a:lnTo>
                  <a:pt x="3156982" y="850409"/>
                </a:lnTo>
                <a:lnTo>
                  <a:pt x="3170364" y="797078"/>
                </a:lnTo>
                <a:lnTo>
                  <a:pt x="3041320" y="797078"/>
                </a:lnTo>
                <a:lnTo>
                  <a:pt x="3029704" y="794195"/>
                </a:lnTo>
                <a:lnTo>
                  <a:pt x="2875241" y="794195"/>
                </a:lnTo>
                <a:lnTo>
                  <a:pt x="2873593" y="791312"/>
                </a:lnTo>
                <a:close/>
              </a:path>
              <a:path w="5113020" h="2555875">
                <a:moveTo>
                  <a:pt x="4366950" y="781223"/>
                </a:moveTo>
                <a:lnTo>
                  <a:pt x="4260221" y="781223"/>
                </a:lnTo>
                <a:lnTo>
                  <a:pt x="4304706" y="837436"/>
                </a:lnTo>
                <a:lnTo>
                  <a:pt x="4319535" y="909505"/>
                </a:lnTo>
                <a:lnTo>
                  <a:pt x="4371434" y="883561"/>
                </a:lnTo>
                <a:lnTo>
                  <a:pt x="4350675" y="802844"/>
                </a:lnTo>
                <a:lnTo>
                  <a:pt x="4366950" y="781223"/>
                </a:lnTo>
                <a:close/>
              </a:path>
              <a:path w="5113020" h="2555875">
                <a:moveTo>
                  <a:pt x="2308793" y="727892"/>
                </a:moveTo>
                <a:lnTo>
                  <a:pt x="2314724" y="850409"/>
                </a:lnTo>
                <a:lnTo>
                  <a:pt x="2417042" y="864823"/>
                </a:lnTo>
                <a:lnTo>
                  <a:pt x="2483770" y="763927"/>
                </a:lnTo>
                <a:lnTo>
                  <a:pt x="2540119" y="736541"/>
                </a:lnTo>
                <a:lnTo>
                  <a:pt x="2437801" y="736541"/>
                </a:lnTo>
                <a:lnTo>
                  <a:pt x="2308793" y="727892"/>
                </a:lnTo>
                <a:close/>
              </a:path>
              <a:path w="5113020" h="2555875">
                <a:moveTo>
                  <a:pt x="2892583" y="690417"/>
                </a:moveTo>
                <a:lnTo>
                  <a:pt x="2635019" y="690417"/>
                </a:lnTo>
                <a:lnTo>
                  <a:pt x="2675056" y="709155"/>
                </a:lnTo>
                <a:lnTo>
                  <a:pt x="2738819" y="758162"/>
                </a:lnTo>
                <a:lnTo>
                  <a:pt x="2735854" y="805727"/>
                </a:lnTo>
                <a:lnTo>
                  <a:pt x="2783305" y="864823"/>
                </a:lnTo>
                <a:lnTo>
                  <a:pt x="2805547" y="791312"/>
                </a:lnTo>
                <a:lnTo>
                  <a:pt x="2873593" y="791312"/>
                </a:lnTo>
                <a:lnTo>
                  <a:pt x="2852998" y="755279"/>
                </a:lnTo>
                <a:lnTo>
                  <a:pt x="2892583" y="690417"/>
                </a:lnTo>
                <a:close/>
              </a:path>
              <a:path w="5113020" h="2555875">
                <a:moveTo>
                  <a:pt x="4494162" y="654382"/>
                </a:moveTo>
                <a:lnTo>
                  <a:pt x="3237055" y="654382"/>
                </a:lnTo>
                <a:lnTo>
                  <a:pt x="3237055" y="699065"/>
                </a:lnTo>
                <a:lnTo>
                  <a:pt x="3197019" y="714921"/>
                </a:lnTo>
                <a:lnTo>
                  <a:pt x="3229642" y="761044"/>
                </a:lnTo>
                <a:lnTo>
                  <a:pt x="3244470" y="856175"/>
                </a:lnTo>
                <a:lnTo>
                  <a:pt x="4206888" y="856175"/>
                </a:lnTo>
                <a:lnTo>
                  <a:pt x="4200907" y="840319"/>
                </a:lnTo>
                <a:lnTo>
                  <a:pt x="4260221" y="781223"/>
                </a:lnTo>
                <a:lnTo>
                  <a:pt x="4366950" y="781223"/>
                </a:lnTo>
                <a:lnTo>
                  <a:pt x="4395159" y="743747"/>
                </a:lnTo>
                <a:lnTo>
                  <a:pt x="4464854" y="732217"/>
                </a:lnTo>
                <a:lnTo>
                  <a:pt x="4494162" y="654382"/>
                </a:lnTo>
                <a:close/>
              </a:path>
              <a:path w="5113020" h="2555875">
                <a:moveTo>
                  <a:pt x="2636630" y="717804"/>
                </a:moveTo>
                <a:lnTo>
                  <a:pt x="2578672" y="717804"/>
                </a:lnTo>
                <a:lnTo>
                  <a:pt x="2620191" y="763927"/>
                </a:lnTo>
                <a:lnTo>
                  <a:pt x="2678023" y="837436"/>
                </a:lnTo>
                <a:lnTo>
                  <a:pt x="2719542" y="791312"/>
                </a:lnTo>
                <a:lnTo>
                  <a:pt x="2637986" y="740865"/>
                </a:lnTo>
                <a:lnTo>
                  <a:pt x="2636630" y="717804"/>
                </a:lnTo>
                <a:close/>
              </a:path>
              <a:path w="5113020" h="2555875">
                <a:moveTo>
                  <a:pt x="3206244" y="670238"/>
                </a:moveTo>
                <a:lnTo>
                  <a:pt x="2904898" y="670238"/>
                </a:lnTo>
                <a:lnTo>
                  <a:pt x="3069494" y="752396"/>
                </a:lnTo>
                <a:lnTo>
                  <a:pt x="3041320" y="797078"/>
                </a:lnTo>
                <a:lnTo>
                  <a:pt x="3170364" y="797078"/>
                </a:lnTo>
                <a:lnTo>
                  <a:pt x="3171810" y="791312"/>
                </a:lnTo>
                <a:lnTo>
                  <a:pt x="3136222" y="706272"/>
                </a:lnTo>
                <a:lnTo>
                  <a:pt x="3206244" y="670238"/>
                </a:lnTo>
                <a:close/>
              </a:path>
              <a:path w="5113020" h="2555875">
                <a:moveTo>
                  <a:pt x="2971627" y="779782"/>
                </a:moveTo>
                <a:lnTo>
                  <a:pt x="2875241" y="794195"/>
                </a:lnTo>
                <a:lnTo>
                  <a:pt x="3029704" y="794195"/>
                </a:lnTo>
                <a:lnTo>
                  <a:pt x="2971627" y="779782"/>
                </a:lnTo>
                <a:close/>
              </a:path>
              <a:path w="5113020" h="2555875">
                <a:moveTo>
                  <a:pt x="2589052" y="439618"/>
                </a:moveTo>
                <a:lnTo>
                  <a:pt x="2560877" y="475653"/>
                </a:lnTo>
                <a:lnTo>
                  <a:pt x="2568291" y="516011"/>
                </a:lnTo>
                <a:lnTo>
                  <a:pt x="2523807" y="518894"/>
                </a:lnTo>
                <a:lnTo>
                  <a:pt x="2471907" y="589521"/>
                </a:lnTo>
                <a:lnTo>
                  <a:pt x="2371073" y="619790"/>
                </a:lnTo>
                <a:lnTo>
                  <a:pt x="2397764" y="673120"/>
                </a:lnTo>
                <a:lnTo>
                  <a:pt x="2437801" y="736541"/>
                </a:lnTo>
                <a:lnTo>
                  <a:pt x="2540119" y="736541"/>
                </a:lnTo>
                <a:lnTo>
                  <a:pt x="2578672" y="717804"/>
                </a:lnTo>
                <a:lnTo>
                  <a:pt x="2636630" y="717804"/>
                </a:lnTo>
                <a:lnTo>
                  <a:pt x="2635019" y="690417"/>
                </a:lnTo>
                <a:lnTo>
                  <a:pt x="2892583" y="690417"/>
                </a:lnTo>
                <a:lnTo>
                  <a:pt x="2904898" y="670238"/>
                </a:lnTo>
                <a:lnTo>
                  <a:pt x="3206244" y="670238"/>
                </a:lnTo>
                <a:lnTo>
                  <a:pt x="3237055" y="654382"/>
                </a:lnTo>
                <a:lnTo>
                  <a:pt x="4494162" y="654382"/>
                </a:lnTo>
                <a:lnTo>
                  <a:pt x="4547893" y="511686"/>
                </a:lnTo>
                <a:lnTo>
                  <a:pt x="4537335" y="504480"/>
                </a:lnTo>
                <a:lnTo>
                  <a:pt x="2735854" y="504480"/>
                </a:lnTo>
                <a:lnTo>
                  <a:pt x="2609811" y="501597"/>
                </a:lnTo>
                <a:lnTo>
                  <a:pt x="2589052" y="439618"/>
                </a:lnTo>
                <a:close/>
              </a:path>
              <a:path w="5113020" h="2555875">
                <a:moveTo>
                  <a:pt x="5088219" y="285391"/>
                </a:moveTo>
                <a:lnTo>
                  <a:pt x="4893397" y="285391"/>
                </a:lnTo>
                <a:lnTo>
                  <a:pt x="4761424" y="439618"/>
                </a:lnTo>
                <a:lnTo>
                  <a:pt x="4765872" y="576548"/>
                </a:lnTo>
                <a:lnTo>
                  <a:pt x="4866705" y="455474"/>
                </a:lnTo>
                <a:lnTo>
                  <a:pt x="4862256" y="368990"/>
                </a:lnTo>
                <a:lnTo>
                  <a:pt x="4970505" y="347370"/>
                </a:lnTo>
                <a:lnTo>
                  <a:pt x="5088219" y="285391"/>
                </a:lnTo>
                <a:close/>
              </a:path>
              <a:path w="5113020" h="2555875">
                <a:moveTo>
                  <a:pt x="2769959" y="417997"/>
                </a:moveTo>
                <a:lnTo>
                  <a:pt x="2735854" y="504480"/>
                </a:lnTo>
                <a:lnTo>
                  <a:pt x="4537335" y="504480"/>
                </a:lnTo>
                <a:lnTo>
                  <a:pt x="4478200" y="464121"/>
                </a:lnTo>
                <a:lnTo>
                  <a:pt x="4509825" y="433853"/>
                </a:lnTo>
                <a:lnTo>
                  <a:pt x="2818893" y="433853"/>
                </a:lnTo>
                <a:lnTo>
                  <a:pt x="2769959" y="417997"/>
                </a:lnTo>
                <a:close/>
              </a:path>
              <a:path w="5113020" h="2555875">
                <a:moveTo>
                  <a:pt x="2451012" y="354577"/>
                </a:moveTo>
                <a:lnTo>
                  <a:pt x="2371073" y="354577"/>
                </a:lnTo>
                <a:lnTo>
                  <a:pt x="2371073" y="464121"/>
                </a:lnTo>
                <a:lnTo>
                  <a:pt x="2451146" y="430970"/>
                </a:lnTo>
                <a:lnTo>
                  <a:pt x="2474872" y="397818"/>
                </a:lnTo>
                <a:lnTo>
                  <a:pt x="2451012" y="354577"/>
                </a:lnTo>
                <a:close/>
              </a:path>
              <a:path w="5113020" h="2555875">
                <a:moveTo>
                  <a:pt x="2730763" y="366107"/>
                </a:moveTo>
                <a:lnTo>
                  <a:pt x="2609811" y="366107"/>
                </a:lnTo>
                <a:lnTo>
                  <a:pt x="2643917" y="464121"/>
                </a:lnTo>
                <a:lnTo>
                  <a:pt x="2700266" y="442501"/>
                </a:lnTo>
                <a:lnTo>
                  <a:pt x="2730763" y="366107"/>
                </a:lnTo>
                <a:close/>
              </a:path>
              <a:path w="5113020" h="2555875">
                <a:moveTo>
                  <a:pt x="4774667" y="327191"/>
                </a:moveTo>
                <a:lnTo>
                  <a:pt x="2852998" y="327191"/>
                </a:lnTo>
                <a:lnTo>
                  <a:pt x="2876725" y="353136"/>
                </a:lnTo>
                <a:lnTo>
                  <a:pt x="2801099" y="374756"/>
                </a:lnTo>
                <a:lnTo>
                  <a:pt x="2818893" y="433853"/>
                </a:lnTo>
                <a:lnTo>
                  <a:pt x="4509825" y="433853"/>
                </a:lnTo>
                <a:lnTo>
                  <a:pt x="4574585" y="371873"/>
                </a:lnTo>
                <a:lnTo>
                  <a:pt x="4717603" y="371873"/>
                </a:lnTo>
                <a:lnTo>
                  <a:pt x="4774667" y="327191"/>
                </a:lnTo>
                <a:close/>
              </a:path>
              <a:path w="5113020" h="2555875">
                <a:moveTo>
                  <a:pt x="2387385" y="239267"/>
                </a:moveTo>
                <a:lnTo>
                  <a:pt x="2336967" y="272418"/>
                </a:lnTo>
                <a:lnTo>
                  <a:pt x="2339934" y="314219"/>
                </a:lnTo>
                <a:lnTo>
                  <a:pt x="2290999" y="368990"/>
                </a:lnTo>
                <a:lnTo>
                  <a:pt x="2288034" y="428087"/>
                </a:lnTo>
                <a:lnTo>
                  <a:pt x="2345865" y="428087"/>
                </a:lnTo>
                <a:lnTo>
                  <a:pt x="2371073" y="354577"/>
                </a:lnTo>
                <a:lnTo>
                  <a:pt x="2451012" y="354577"/>
                </a:lnTo>
                <a:lnTo>
                  <a:pt x="2387385" y="239267"/>
                </a:lnTo>
                <a:close/>
              </a:path>
              <a:path w="5113020" h="2555875">
                <a:moveTo>
                  <a:pt x="2741784" y="70627"/>
                </a:moveTo>
                <a:lnTo>
                  <a:pt x="2621674" y="135488"/>
                </a:lnTo>
                <a:lnTo>
                  <a:pt x="2572740" y="247915"/>
                </a:lnTo>
                <a:lnTo>
                  <a:pt x="2514909" y="289716"/>
                </a:lnTo>
                <a:lnTo>
                  <a:pt x="2513427" y="384846"/>
                </a:lnTo>
                <a:lnTo>
                  <a:pt x="2544566" y="402142"/>
                </a:lnTo>
                <a:lnTo>
                  <a:pt x="2609811" y="366107"/>
                </a:lnTo>
                <a:lnTo>
                  <a:pt x="2730763" y="366107"/>
                </a:lnTo>
                <a:lnTo>
                  <a:pt x="2738819" y="345928"/>
                </a:lnTo>
                <a:lnTo>
                  <a:pt x="2700266" y="305570"/>
                </a:lnTo>
                <a:lnTo>
                  <a:pt x="2735854" y="230619"/>
                </a:lnTo>
                <a:lnTo>
                  <a:pt x="2775890" y="183053"/>
                </a:lnTo>
                <a:lnTo>
                  <a:pt x="5079314" y="183053"/>
                </a:lnTo>
                <a:lnTo>
                  <a:pt x="5072821" y="165757"/>
                </a:lnTo>
                <a:lnTo>
                  <a:pt x="4752800" y="122516"/>
                </a:lnTo>
                <a:lnTo>
                  <a:pt x="3045769" y="122516"/>
                </a:lnTo>
                <a:lnTo>
                  <a:pt x="2741784" y="70627"/>
                </a:lnTo>
                <a:close/>
              </a:path>
              <a:path w="5113020" h="2555875">
                <a:moveTo>
                  <a:pt x="4717603" y="371873"/>
                </a:moveTo>
                <a:lnTo>
                  <a:pt x="4574585" y="371873"/>
                </a:lnTo>
                <a:lnTo>
                  <a:pt x="4706558" y="380522"/>
                </a:lnTo>
                <a:lnTo>
                  <a:pt x="4717603" y="371873"/>
                </a:lnTo>
                <a:close/>
              </a:path>
              <a:path w="5113020" h="2555875">
                <a:moveTo>
                  <a:pt x="5079314" y="183053"/>
                </a:moveTo>
                <a:lnTo>
                  <a:pt x="2775890" y="183053"/>
                </a:lnTo>
                <a:lnTo>
                  <a:pt x="2801099" y="185936"/>
                </a:lnTo>
                <a:lnTo>
                  <a:pt x="2777374" y="243592"/>
                </a:lnTo>
                <a:lnTo>
                  <a:pt x="2750682" y="262329"/>
                </a:lnTo>
                <a:lnTo>
                  <a:pt x="2761062" y="285391"/>
                </a:lnTo>
                <a:lnTo>
                  <a:pt x="2759580" y="289716"/>
                </a:lnTo>
                <a:lnTo>
                  <a:pt x="2762545" y="289716"/>
                </a:lnTo>
                <a:lnTo>
                  <a:pt x="2786270" y="344487"/>
                </a:lnTo>
                <a:lnTo>
                  <a:pt x="2852998" y="327191"/>
                </a:lnTo>
                <a:lnTo>
                  <a:pt x="4774667" y="327191"/>
                </a:lnTo>
                <a:lnTo>
                  <a:pt x="4813323" y="296922"/>
                </a:lnTo>
                <a:lnTo>
                  <a:pt x="4893397" y="285391"/>
                </a:lnTo>
                <a:lnTo>
                  <a:pt x="5088219" y="285391"/>
                </a:lnTo>
                <a:lnTo>
                  <a:pt x="5112858" y="272418"/>
                </a:lnTo>
                <a:lnTo>
                  <a:pt x="5079314" y="183053"/>
                </a:lnTo>
                <a:close/>
              </a:path>
              <a:path w="5113020" h="2555875">
                <a:moveTo>
                  <a:pt x="4027414" y="24503"/>
                </a:moveTo>
                <a:lnTo>
                  <a:pt x="4022966" y="24503"/>
                </a:lnTo>
                <a:lnTo>
                  <a:pt x="4008137" y="25944"/>
                </a:lnTo>
                <a:lnTo>
                  <a:pt x="3982929" y="28827"/>
                </a:lnTo>
                <a:lnTo>
                  <a:pt x="3951788" y="31709"/>
                </a:lnTo>
                <a:lnTo>
                  <a:pt x="3913235" y="36033"/>
                </a:lnTo>
                <a:lnTo>
                  <a:pt x="3867266" y="40358"/>
                </a:lnTo>
                <a:lnTo>
                  <a:pt x="3815366" y="44682"/>
                </a:lnTo>
                <a:lnTo>
                  <a:pt x="3759019" y="50448"/>
                </a:lnTo>
                <a:lnTo>
                  <a:pt x="3635942" y="64861"/>
                </a:lnTo>
                <a:lnTo>
                  <a:pt x="3567732" y="70627"/>
                </a:lnTo>
                <a:lnTo>
                  <a:pt x="3501003" y="77834"/>
                </a:lnTo>
                <a:lnTo>
                  <a:pt x="3432791" y="83599"/>
                </a:lnTo>
                <a:lnTo>
                  <a:pt x="3363098" y="92247"/>
                </a:lnTo>
                <a:lnTo>
                  <a:pt x="3294887" y="99454"/>
                </a:lnTo>
                <a:lnTo>
                  <a:pt x="3164396" y="110985"/>
                </a:lnTo>
                <a:lnTo>
                  <a:pt x="3102116" y="118192"/>
                </a:lnTo>
                <a:lnTo>
                  <a:pt x="3045769" y="122516"/>
                </a:lnTo>
                <a:lnTo>
                  <a:pt x="4752800" y="122516"/>
                </a:lnTo>
                <a:lnTo>
                  <a:pt x="4027414" y="24503"/>
                </a:lnTo>
                <a:close/>
              </a:path>
              <a:path w="5113020" h="2555875">
                <a:moveTo>
                  <a:pt x="1594265" y="1462993"/>
                </a:moveTo>
                <a:lnTo>
                  <a:pt x="1224832" y="1462993"/>
                </a:lnTo>
                <a:lnTo>
                  <a:pt x="1159587" y="1562447"/>
                </a:lnTo>
                <a:lnTo>
                  <a:pt x="1214452" y="1771446"/>
                </a:lnTo>
                <a:lnTo>
                  <a:pt x="1328631" y="1869460"/>
                </a:lnTo>
                <a:lnTo>
                  <a:pt x="1190726" y="2405650"/>
                </a:lnTo>
                <a:lnTo>
                  <a:pt x="1238177" y="2520960"/>
                </a:lnTo>
                <a:lnTo>
                  <a:pt x="1377564" y="2555553"/>
                </a:lnTo>
                <a:lnTo>
                  <a:pt x="1293042" y="2467630"/>
                </a:lnTo>
                <a:lnTo>
                  <a:pt x="1407221" y="2261513"/>
                </a:lnTo>
                <a:lnTo>
                  <a:pt x="1653374" y="2059721"/>
                </a:lnTo>
                <a:lnTo>
                  <a:pt x="1671169" y="1967473"/>
                </a:lnTo>
                <a:lnTo>
                  <a:pt x="1791280" y="1948736"/>
                </a:lnTo>
                <a:lnTo>
                  <a:pt x="1912873" y="1713791"/>
                </a:lnTo>
                <a:lnTo>
                  <a:pt x="1700826" y="1615779"/>
                </a:lnTo>
                <a:lnTo>
                  <a:pt x="1677100" y="1522089"/>
                </a:lnTo>
                <a:lnTo>
                  <a:pt x="1594265" y="1462993"/>
                </a:lnTo>
                <a:close/>
              </a:path>
              <a:path w="5113020" h="2555875">
                <a:moveTo>
                  <a:pt x="1172433" y="386288"/>
                </a:moveTo>
                <a:lnTo>
                  <a:pt x="306949" y="386288"/>
                </a:lnTo>
                <a:lnTo>
                  <a:pt x="480442" y="491507"/>
                </a:lnTo>
                <a:lnTo>
                  <a:pt x="619830" y="716362"/>
                </a:lnTo>
                <a:lnTo>
                  <a:pt x="619830" y="916712"/>
                </a:lnTo>
                <a:lnTo>
                  <a:pt x="702869" y="1068057"/>
                </a:lnTo>
                <a:lnTo>
                  <a:pt x="842257" y="1274173"/>
                </a:lnTo>
                <a:lnTo>
                  <a:pt x="1009818" y="1331828"/>
                </a:lnTo>
                <a:lnTo>
                  <a:pt x="1080995" y="1366420"/>
                </a:lnTo>
                <a:lnTo>
                  <a:pt x="1165518" y="1471641"/>
                </a:lnTo>
                <a:lnTo>
                  <a:pt x="1224832" y="1462993"/>
                </a:lnTo>
                <a:lnTo>
                  <a:pt x="1594265" y="1462993"/>
                </a:lnTo>
                <a:lnTo>
                  <a:pt x="1561939" y="1439931"/>
                </a:lnTo>
                <a:lnTo>
                  <a:pt x="1238177" y="1439931"/>
                </a:lnTo>
                <a:lnTo>
                  <a:pt x="1190726" y="1425517"/>
                </a:lnTo>
                <a:lnTo>
                  <a:pt x="1165518" y="1337593"/>
                </a:lnTo>
                <a:lnTo>
                  <a:pt x="1094340" y="1333270"/>
                </a:lnTo>
                <a:lnTo>
                  <a:pt x="1108909" y="1292910"/>
                </a:lnTo>
                <a:lnTo>
                  <a:pt x="1003887" y="1292910"/>
                </a:lnTo>
                <a:lnTo>
                  <a:pt x="962367" y="1233815"/>
                </a:lnTo>
                <a:lnTo>
                  <a:pt x="997956" y="1137243"/>
                </a:lnTo>
                <a:lnTo>
                  <a:pt x="1159587" y="1112739"/>
                </a:lnTo>
                <a:lnTo>
                  <a:pt x="1233729" y="1112739"/>
                </a:lnTo>
                <a:lnTo>
                  <a:pt x="1346425" y="962836"/>
                </a:lnTo>
                <a:lnTo>
                  <a:pt x="1491744" y="887884"/>
                </a:lnTo>
                <a:lnTo>
                  <a:pt x="1677100" y="807168"/>
                </a:lnTo>
                <a:lnTo>
                  <a:pt x="1612806" y="670238"/>
                </a:lnTo>
                <a:lnTo>
                  <a:pt x="1250040" y="670238"/>
                </a:lnTo>
                <a:lnTo>
                  <a:pt x="1076546" y="491507"/>
                </a:lnTo>
                <a:lnTo>
                  <a:pt x="1112136" y="397818"/>
                </a:lnTo>
                <a:lnTo>
                  <a:pt x="1172433" y="386288"/>
                </a:lnTo>
                <a:close/>
              </a:path>
              <a:path w="5113020" h="2555875">
                <a:moveTo>
                  <a:pt x="1275248" y="1383717"/>
                </a:moveTo>
                <a:lnTo>
                  <a:pt x="1238177" y="1439931"/>
                </a:lnTo>
                <a:lnTo>
                  <a:pt x="1561939" y="1439931"/>
                </a:lnTo>
                <a:lnTo>
                  <a:pt x="1515470" y="1406779"/>
                </a:lnTo>
                <a:lnTo>
                  <a:pt x="1275248" y="1383717"/>
                </a:lnTo>
                <a:close/>
              </a:path>
              <a:path w="5113020" h="2555875">
                <a:moveTo>
                  <a:pt x="1064685" y="1246786"/>
                </a:moveTo>
                <a:lnTo>
                  <a:pt x="1003887" y="1292910"/>
                </a:lnTo>
                <a:lnTo>
                  <a:pt x="1108909" y="1292910"/>
                </a:lnTo>
                <a:lnTo>
                  <a:pt x="1123998" y="1251111"/>
                </a:lnTo>
                <a:lnTo>
                  <a:pt x="1064685" y="1246786"/>
                </a:lnTo>
                <a:close/>
              </a:path>
              <a:path w="5113020" h="2555875">
                <a:moveTo>
                  <a:pt x="1233729" y="1112739"/>
                </a:moveTo>
                <a:lnTo>
                  <a:pt x="1159587" y="1112739"/>
                </a:lnTo>
                <a:lnTo>
                  <a:pt x="1190726" y="1193457"/>
                </a:lnTo>
                <a:lnTo>
                  <a:pt x="1233729" y="1187691"/>
                </a:lnTo>
                <a:lnTo>
                  <a:pt x="1233729" y="1112739"/>
                </a:lnTo>
                <a:close/>
              </a:path>
              <a:path w="5113020" h="2555875">
                <a:moveTo>
                  <a:pt x="1436879" y="432412"/>
                </a:moveTo>
                <a:lnTo>
                  <a:pt x="1322699" y="438176"/>
                </a:lnTo>
                <a:lnTo>
                  <a:pt x="1293042" y="663031"/>
                </a:lnTo>
                <a:lnTo>
                  <a:pt x="1250040" y="670238"/>
                </a:lnTo>
                <a:lnTo>
                  <a:pt x="1612806" y="670238"/>
                </a:lnTo>
                <a:lnTo>
                  <a:pt x="1561370" y="560693"/>
                </a:lnTo>
                <a:lnTo>
                  <a:pt x="1485813" y="560693"/>
                </a:lnTo>
                <a:lnTo>
                  <a:pt x="1436879" y="432412"/>
                </a:lnTo>
                <a:close/>
              </a:path>
              <a:path w="5113020" h="2555875">
                <a:moveTo>
                  <a:pt x="1727517" y="89364"/>
                </a:moveTo>
                <a:lnTo>
                  <a:pt x="1617786" y="201791"/>
                </a:lnTo>
                <a:lnTo>
                  <a:pt x="1758657" y="553486"/>
                </a:lnTo>
                <a:lnTo>
                  <a:pt x="1826868" y="569342"/>
                </a:lnTo>
                <a:lnTo>
                  <a:pt x="1831316" y="455474"/>
                </a:lnTo>
                <a:lnTo>
                  <a:pt x="1875802" y="428087"/>
                </a:lnTo>
                <a:lnTo>
                  <a:pt x="1878767" y="384846"/>
                </a:lnTo>
                <a:lnTo>
                  <a:pt x="1926218" y="299805"/>
                </a:lnTo>
                <a:lnTo>
                  <a:pt x="1892113" y="237826"/>
                </a:lnTo>
                <a:lnTo>
                  <a:pt x="1816488" y="112426"/>
                </a:lnTo>
                <a:lnTo>
                  <a:pt x="1727517" y="89364"/>
                </a:lnTo>
                <a:close/>
              </a:path>
              <a:path w="5113020" h="2555875">
                <a:moveTo>
                  <a:pt x="1545127" y="526101"/>
                </a:moveTo>
                <a:lnTo>
                  <a:pt x="1485813" y="560693"/>
                </a:lnTo>
                <a:lnTo>
                  <a:pt x="1561370" y="560693"/>
                </a:lnTo>
                <a:lnTo>
                  <a:pt x="1545127" y="526101"/>
                </a:lnTo>
                <a:close/>
              </a:path>
              <a:path w="5113020" h="2555875">
                <a:moveTo>
                  <a:pt x="204632" y="0"/>
                </a:moveTo>
                <a:lnTo>
                  <a:pt x="203150" y="0"/>
                </a:lnTo>
                <a:lnTo>
                  <a:pt x="41519" y="93689"/>
                </a:lnTo>
                <a:lnTo>
                  <a:pt x="102316" y="178729"/>
                </a:lnTo>
                <a:lnTo>
                  <a:pt x="35588" y="178729"/>
                </a:lnTo>
                <a:lnTo>
                  <a:pt x="19276" y="242150"/>
                </a:lnTo>
                <a:lnTo>
                  <a:pt x="108247" y="253681"/>
                </a:lnTo>
                <a:lnTo>
                  <a:pt x="19276" y="322867"/>
                </a:lnTo>
                <a:lnTo>
                  <a:pt x="48933" y="420880"/>
                </a:lnTo>
                <a:lnTo>
                  <a:pt x="126042" y="438176"/>
                </a:lnTo>
                <a:lnTo>
                  <a:pt x="0" y="536190"/>
                </a:lnTo>
                <a:lnTo>
                  <a:pt x="198701" y="443942"/>
                </a:lnTo>
                <a:lnTo>
                  <a:pt x="306949" y="386288"/>
                </a:lnTo>
                <a:lnTo>
                  <a:pt x="1172433" y="386288"/>
                </a:lnTo>
                <a:lnTo>
                  <a:pt x="1293042" y="363225"/>
                </a:lnTo>
                <a:lnTo>
                  <a:pt x="1293042" y="190261"/>
                </a:lnTo>
                <a:lnTo>
                  <a:pt x="842257" y="190261"/>
                </a:lnTo>
                <a:lnTo>
                  <a:pt x="780466" y="155667"/>
                </a:lnTo>
                <a:lnTo>
                  <a:pt x="499719" y="155667"/>
                </a:lnTo>
                <a:lnTo>
                  <a:pt x="204632" y="0"/>
                </a:lnTo>
                <a:close/>
              </a:path>
              <a:path w="5113020" h="2555875">
                <a:moveTo>
                  <a:pt x="1293042" y="144137"/>
                </a:moveTo>
                <a:lnTo>
                  <a:pt x="842257" y="190261"/>
                </a:lnTo>
                <a:lnTo>
                  <a:pt x="1293042" y="190261"/>
                </a:lnTo>
                <a:lnTo>
                  <a:pt x="1293042" y="144137"/>
                </a:lnTo>
                <a:close/>
              </a:path>
              <a:path w="5113020" h="2555875">
                <a:moveTo>
                  <a:pt x="607967" y="59095"/>
                </a:moveTo>
                <a:lnTo>
                  <a:pt x="499719" y="155667"/>
                </a:lnTo>
                <a:lnTo>
                  <a:pt x="780466" y="155667"/>
                </a:lnTo>
                <a:lnTo>
                  <a:pt x="607967" y="59095"/>
                </a:lnTo>
                <a:close/>
              </a:path>
            </a:pathLst>
          </a:custGeom>
          <a:solidFill>
            <a:srgbClr val="A48A7B">
              <a:alpha val="6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B4E82AD-E661-6B44-9D50-EE526C43E712}"/>
              </a:ext>
            </a:extLst>
          </p:cNvPr>
          <p:cNvGrpSpPr/>
          <p:nvPr/>
        </p:nvGrpSpPr>
        <p:grpSpPr>
          <a:xfrm>
            <a:off x="4124770" y="4078076"/>
            <a:ext cx="824230" cy="824230"/>
            <a:chOff x="4124770" y="4078076"/>
            <a:chExt cx="824230" cy="824230"/>
          </a:xfrm>
        </p:grpSpPr>
        <p:sp>
          <p:nvSpPr>
            <p:cNvPr id="53" name="object 23">
              <a:extLst>
                <a:ext uri="{FF2B5EF4-FFF2-40B4-BE49-F238E27FC236}">
                  <a16:creationId xmlns:a16="http://schemas.microsoft.com/office/drawing/2014/main" id="{921A13D3-77E5-084C-8DE7-68AC4246E37D}"/>
                </a:ext>
              </a:extLst>
            </p:cNvPr>
            <p:cNvSpPr/>
            <p:nvPr/>
          </p:nvSpPr>
          <p:spPr>
            <a:xfrm>
              <a:off x="4124770" y="4078076"/>
              <a:ext cx="824230" cy="824230"/>
            </a:xfrm>
            <a:custGeom>
              <a:avLst/>
              <a:gdLst/>
              <a:ahLst/>
              <a:cxnLst/>
              <a:rect l="l" t="t" r="r" b="b"/>
              <a:pathLst>
                <a:path w="824229" h="824229">
                  <a:moveTo>
                    <a:pt x="823917" y="0"/>
                  </a:moveTo>
                  <a:lnTo>
                    <a:pt x="411958" y="0"/>
                  </a:lnTo>
                  <a:lnTo>
                    <a:pt x="363915" y="2771"/>
                  </a:lnTo>
                  <a:lnTo>
                    <a:pt x="317500" y="10880"/>
                  </a:lnTo>
                  <a:lnTo>
                    <a:pt x="273022" y="24016"/>
                  </a:lnTo>
                  <a:lnTo>
                    <a:pt x="230790" y="41872"/>
                  </a:lnTo>
                  <a:lnTo>
                    <a:pt x="191112" y="64137"/>
                  </a:lnTo>
                  <a:lnTo>
                    <a:pt x="154299" y="90502"/>
                  </a:lnTo>
                  <a:lnTo>
                    <a:pt x="120660" y="120660"/>
                  </a:lnTo>
                  <a:lnTo>
                    <a:pt x="90502" y="154299"/>
                  </a:lnTo>
                  <a:lnTo>
                    <a:pt x="64137" y="191112"/>
                  </a:lnTo>
                  <a:lnTo>
                    <a:pt x="41872" y="230790"/>
                  </a:lnTo>
                  <a:lnTo>
                    <a:pt x="24016" y="273022"/>
                  </a:lnTo>
                  <a:lnTo>
                    <a:pt x="10880" y="317500"/>
                  </a:lnTo>
                  <a:lnTo>
                    <a:pt x="2771" y="363915"/>
                  </a:lnTo>
                  <a:lnTo>
                    <a:pt x="0" y="411958"/>
                  </a:lnTo>
                  <a:lnTo>
                    <a:pt x="2771" y="460002"/>
                  </a:lnTo>
                  <a:lnTo>
                    <a:pt x="10880" y="506417"/>
                  </a:lnTo>
                  <a:lnTo>
                    <a:pt x="24016" y="550895"/>
                  </a:lnTo>
                  <a:lnTo>
                    <a:pt x="41872" y="593128"/>
                  </a:lnTo>
                  <a:lnTo>
                    <a:pt x="64137" y="632805"/>
                  </a:lnTo>
                  <a:lnTo>
                    <a:pt x="90502" y="669618"/>
                  </a:lnTo>
                  <a:lnTo>
                    <a:pt x="120660" y="703258"/>
                  </a:lnTo>
                  <a:lnTo>
                    <a:pt x="154299" y="733415"/>
                  </a:lnTo>
                  <a:lnTo>
                    <a:pt x="191112" y="759781"/>
                  </a:lnTo>
                  <a:lnTo>
                    <a:pt x="230790" y="782046"/>
                  </a:lnTo>
                  <a:lnTo>
                    <a:pt x="273022" y="799902"/>
                  </a:lnTo>
                  <a:lnTo>
                    <a:pt x="317500" y="813038"/>
                  </a:lnTo>
                  <a:lnTo>
                    <a:pt x="363915" y="821147"/>
                  </a:lnTo>
                  <a:lnTo>
                    <a:pt x="411958" y="823918"/>
                  </a:lnTo>
                  <a:lnTo>
                    <a:pt x="460002" y="821147"/>
                  </a:lnTo>
                  <a:lnTo>
                    <a:pt x="506417" y="813038"/>
                  </a:lnTo>
                  <a:lnTo>
                    <a:pt x="550895" y="799902"/>
                  </a:lnTo>
                  <a:lnTo>
                    <a:pt x="593128" y="782046"/>
                  </a:lnTo>
                  <a:lnTo>
                    <a:pt x="632805" y="759781"/>
                  </a:lnTo>
                  <a:lnTo>
                    <a:pt x="669618" y="733415"/>
                  </a:lnTo>
                  <a:lnTo>
                    <a:pt x="703257" y="703258"/>
                  </a:lnTo>
                  <a:lnTo>
                    <a:pt x="733415" y="669618"/>
                  </a:lnTo>
                  <a:lnTo>
                    <a:pt x="759780" y="632805"/>
                  </a:lnTo>
                  <a:lnTo>
                    <a:pt x="782045" y="593128"/>
                  </a:lnTo>
                  <a:lnTo>
                    <a:pt x="799901" y="550895"/>
                  </a:lnTo>
                  <a:lnTo>
                    <a:pt x="813037" y="506417"/>
                  </a:lnTo>
                  <a:lnTo>
                    <a:pt x="821146" y="460002"/>
                  </a:lnTo>
                  <a:lnTo>
                    <a:pt x="823917" y="411958"/>
                  </a:lnTo>
                  <a:lnTo>
                    <a:pt x="823917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4">
              <a:extLst>
                <a:ext uri="{FF2B5EF4-FFF2-40B4-BE49-F238E27FC236}">
                  <a16:creationId xmlns:a16="http://schemas.microsoft.com/office/drawing/2014/main" id="{DFE91D8B-EC06-D74A-B602-18874B0E758C}"/>
                </a:ext>
              </a:extLst>
            </p:cNvPr>
            <p:cNvSpPr/>
            <p:nvPr/>
          </p:nvSpPr>
          <p:spPr>
            <a:xfrm>
              <a:off x="4189748" y="4139364"/>
              <a:ext cx="694055" cy="694055"/>
            </a:xfrm>
            <a:custGeom>
              <a:avLst/>
              <a:gdLst/>
              <a:ahLst/>
              <a:cxnLst/>
              <a:rect l="l" t="t" r="r" b="b"/>
              <a:pathLst>
                <a:path w="694054" h="694054">
                  <a:moveTo>
                    <a:pt x="346980" y="0"/>
                  </a:moveTo>
                  <a:lnTo>
                    <a:pt x="299897" y="3167"/>
                  </a:lnTo>
                  <a:lnTo>
                    <a:pt x="254739" y="12394"/>
                  </a:lnTo>
                  <a:lnTo>
                    <a:pt x="211920" y="27267"/>
                  </a:lnTo>
                  <a:lnTo>
                    <a:pt x="171853" y="47373"/>
                  </a:lnTo>
                  <a:lnTo>
                    <a:pt x="134951" y="72297"/>
                  </a:lnTo>
                  <a:lnTo>
                    <a:pt x="101628" y="101628"/>
                  </a:lnTo>
                  <a:lnTo>
                    <a:pt x="72297" y="134951"/>
                  </a:lnTo>
                  <a:lnTo>
                    <a:pt x="47373" y="171853"/>
                  </a:lnTo>
                  <a:lnTo>
                    <a:pt x="27267" y="211920"/>
                  </a:lnTo>
                  <a:lnTo>
                    <a:pt x="12394" y="254739"/>
                  </a:lnTo>
                  <a:lnTo>
                    <a:pt x="3167" y="299897"/>
                  </a:lnTo>
                  <a:lnTo>
                    <a:pt x="0" y="346980"/>
                  </a:lnTo>
                  <a:lnTo>
                    <a:pt x="3167" y="394063"/>
                  </a:lnTo>
                  <a:lnTo>
                    <a:pt x="12394" y="439221"/>
                  </a:lnTo>
                  <a:lnTo>
                    <a:pt x="27267" y="482041"/>
                  </a:lnTo>
                  <a:lnTo>
                    <a:pt x="47373" y="522108"/>
                  </a:lnTo>
                  <a:lnTo>
                    <a:pt x="72297" y="559010"/>
                  </a:lnTo>
                  <a:lnTo>
                    <a:pt x="101628" y="592333"/>
                  </a:lnTo>
                  <a:lnTo>
                    <a:pt x="134951" y="621663"/>
                  </a:lnTo>
                  <a:lnTo>
                    <a:pt x="171853" y="646588"/>
                  </a:lnTo>
                  <a:lnTo>
                    <a:pt x="211920" y="666693"/>
                  </a:lnTo>
                  <a:lnTo>
                    <a:pt x="254739" y="681566"/>
                  </a:lnTo>
                  <a:lnTo>
                    <a:pt x="299897" y="690793"/>
                  </a:lnTo>
                  <a:lnTo>
                    <a:pt x="346980" y="693961"/>
                  </a:lnTo>
                  <a:lnTo>
                    <a:pt x="394063" y="690793"/>
                  </a:lnTo>
                  <a:lnTo>
                    <a:pt x="439221" y="681566"/>
                  </a:lnTo>
                  <a:lnTo>
                    <a:pt x="482040" y="666693"/>
                  </a:lnTo>
                  <a:lnTo>
                    <a:pt x="522108" y="646588"/>
                  </a:lnTo>
                  <a:lnTo>
                    <a:pt x="559009" y="621663"/>
                  </a:lnTo>
                  <a:lnTo>
                    <a:pt x="592332" y="592333"/>
                  </a:lnTo>
                  <a:lnTo>
                    <a:pt x="621663" y="559010"/>
                  </a:lnTo>
                  <a:lnTo>
                    <a:pt x="646587" y="522108"/>
                  </a:lnTo>
                  <a:lnTo>
                    <a:pt x="666693" y="482041"/>
                  </a:lnTo>
                  <a:lnTo>
                    <a:pt x="681566" y="439221"/>
                  </a:lnTo>
                  <a:lnTo>
                    <a:pt x="690793" y="394063"/>
                  </a:lnTo>
                  <a:lnTo>
                    <a:pt x="693961" y="346980"/>
                  </a:lnTo>
                  <a:lnTo>
                    <a:pt x="690793" y="299897"/>
                  </a:lnTo>
                  <a:lnTo>
                    <a:pt x="681566" y="254739"/>
                  </a:lnTo>
                  <a:lnTo>
                    <a:pt x="666693" y="211920"/>
                  </a:lnTo>
                  <a:lnTo>
                    <a:pt x="646587" y="171853"/>
                  </a:lnTo>
                  <a:lnTo>
                    <a:pt x="621663" y="134951"/>
                  </a:lnTo>
                  <a:lnTo>
                    <a:pt x="592332" y="101628"/>
                  </a:lnTo>
                  <a:lnTo>
                    <a:pt x="559009" y="72297"/>
                  </a:lnTo>
                  <a:lnTo>
                    <a:pt x="522108" y="47373"/>
                  </a:lnTo>
                  <a:lnTo>
                    <a:pt x="482040" y="27267"/>
                  </a:lnTo>
                  <a:lnTo>
                    <a:pt x="439221" y="12394"/>
                  </a:lnTo>
                  <a:lnTo>
                    <a:pt x="394063" y="3167"/>
                  </a:lnTo>
                  <a:lnTo>
                    <a:pt x="346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6">
              <a:extLst>
                <a:ext uri="{FF2B5EF4-FFF2-40B4-BE49-F238E27FC236}">
                  <a16:creationId xmlns:a16="http://schemas.microsoft.com/office/drawing/2014/main" id="{E8513CB5-4C90-9144-ABCB-73C6B420094C}"/>
                </a:ext>
              </a:extLst>
            </p:cNvPr>
            <p:cNvSpPr txBox="1"/>
            <p:nvPr/>
          </p:nvSpPr>
          <p:spPr>
            <a:xfrm>
              <a:off x="4215260" y="4396740"/>
              <a:ext cx="64325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solidFill>
                    <a:srgbClr val="49A5BE"/>
                  </a:solidFill>
                  <a:latin typeface="Malgun Gothic"/>
                  <a:cs typeface="Malgun Gothic"/>
                </a:rPr>
                <a:t>B</a:t>
              </a:r>
              <a:r>
                <a:rPr sz="1400" b="1" dirty="0">
                  <a:solidFill>
                    <a:srgbClr val="49A5BE"/>
                  </a:solidFill>
                  <a:latin typeface="Malgun Gothic"/>
                  <a:cs typeface="Malgun Gothic"/>
                </a:rPr>
                <a:t>U</a:t>
              </a:r>
              <a:r>
                <a:rPr sz="1400" b="1" spc="5" dirty="0">
                  <a:solidFill>
                    <a:srgbClr val="49A5BE"/>
                  </a:solidFill>
                  <a:latin typeface="Malgun Gothic"/>
                  <a:cs typeface="Malgun Gothic"/>
                </a:rPr>
                <a:t>DD</a:t>
              </a:r>
              <a:r>
                <a:rPr sz="1400" b="1" dirty="0">
                  <a:solidFill>
                    <a:srgbClr val="49A5BE"/>
                  </a:solidFill>
                  <a:latin typeface="Malgun Gothic"/>
                  <a:cs typeface="Malgun Gothic"/>
                </a:rPr>
                <a:t>Y</a:t>
              </a:r>
              <a:endParaRPr sz="1400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51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F91E3B97-14B1-214F-A7DB-17043D2E6B12}"/>
              </a:ext>
            </a:extLst>
          </p:cNvPr>
          <p:cNvGrpSpPr/>
          <p:nvPr/>
        </p:nvGrpSpPr>
        <p:grpSpPr>
          <a:xfrm>
            <a:off x="423861" y="140319"/>
            <a:ext cx="11488739" cy="6525531"/>
            <a:chOff x="423861" y="140319"/>
            <a:chExt cx="11488739" cy="6525531"/>
          </a:xfrm>
        </p:grpSpPr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D7E64CC8-C121-984B-B658-343274ED4C33}"/>
                </a:ext>
              </a:extLst>
            </p:cNvPr>
            <p:cNvSpPr/>
            <p:nvPr/>
          </p:nvSpPr>
          <p:spPr>
            <a:xfrm>
              <a:off x="830262" y="140319"/>
              <a:ext cx="3000375" cy="386475"/>
            </a:xfrm>
            <a:custGeom>
              <a:avLst/>
              <a:gdLst>
                <a:gd name="connsiteX0" fmla="*/ 308768 w 3000375"/>
                <a:gd name="connsiteY0" fmla="*/ 0 h 523875"/>
                <a:gd name="connsiteX1" fmla="*/ 2690813 w 3000375"/>
                <a:gd name="connsiteY1" fmla="*/ 0 h 523875"/>
                <a:gd name="connsiteX2" fmla="*/ 2901449 w 3000375"/>
                <a:gd name="connsiteY2" fmla="*/ 139619 h 523875"/>
                <a:gd name="connsiteX3" fmla="*/ 2904853 w 3000375"/>
                <a:gd name="connsiteY3" fmla="*/ 156481 h 523875"/>
                <a:gd name="connsiteX4" fmla="*/ 2908527 w 3000375"/>
                <a:gd name="connsiteY4" fmla="*/ 156481 h 523875"/>
                <a:gd name="connsiteX5" fmla="*/ 3000375 w 3000375"/>
                <a:gd name="connsiteY5" fmla="*/ 523875 h 523875"/>
                <a:gd name="connsiteX6" fmla="*/ 0 w 3000375"/>
                <a:gd name="connsiteY6" fmla="*/ 523875 h 523875"/>
                <a:gd name="connsiteX7" fmla="*/ 91849 w 3000375"/>
                <a:gd name="connsiteY7" fmla="*/ 156481 h 523875"/>
                <a:gd name="connsiteX8" fmla="*/ 94728 w 3000375"/>
                <a:gd name="connsiteY8" fmla="*/ 156481 h 523875"/>
                <a:gd name="connsiteX9" fmla="*/ 98133 w 3000375"/>
                <a:gd name="connsiteY9" fmla="*/ 139619 h 523875"/>
                <a:gd name="connsiteX10" fmla="*/ 308768 w 3000375"/>
                <a:gd name="connsiteY10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375" h="523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2225">
              <a:solidFill>
                <a:srgbClr val="774001"/>
              </a:solidFill>
            </a:ln>
            <a:effectLst>
              <a:outerShdw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10">
              <a:extLst>
                <a:ext uri="{FF2B5EF4-FFF2-40B4-BE49-F238E27FC236}">
                  <a16:creationId xmlns:a16="http://schemas.microsoft.com/office/drawing/2014/main" id="{EF0A01C4-B271-5148-942F-BD27756D7FAB}"/>
                </a:ext>
              </a:extLst>
            </p:cNvPr>
            <p:cNvSpPr/>
            <p:nvPr/>
          </p:nvSpPr>
          <p:spPr>
            <a:xfrm>
              <a:off x="423861" y="140320"/>
              <a:ext cx="11488738" cy="948620"/>
            </a:xfrm>
            <a:custGeom>
              <a:avLst/>
              <a:gdLst>
                <a:gd name="connsiteX0" fmla="*/ 308768 w 11488738"/>
                <a:gd name="connsiteY0" fmla="*/ 0 h 1285875"/>
                <a:gd name="connsiteX1" fmla="*/ 2690813 w 11488738"/>
                <a:gd name="connsiteY1" fmla="*/ 0 h 1285875"/>
                <a:gd name="connsiteX2" fmla="*/ 2901449 w 11488738"/>
                <a:gd name="connsiteY2" fmla="*/ 139619 h 1285875"/>
                <a:gd name="connsiteX3" fmla="*/ 2904853 w 11488738"/>
                <a:gd name="connsiteY3" fmla="*/ 156481 h 1285875"/>
                <a:gd name="connsiteX4" fmla="*/ 2908527 w 11488738"/>
                <a:gd name="connsiteY4" fmla="*/ 156481 h 1285875"/>
                <a:gd name="connsiteX5" fmla="*/ 3000375 w 11488738"/>
                <a:gd name="connsiteY5" fmla="*/ 523875 h 1285875"/>
                <a:gd name="connsiteX6" fmla="*/ 11361735 w 11488738"/>
                <a:gd name="connsiteY6" fmla="*/ 523875 h 1285875"/>
                <a:gd name="connsiteX7" fmla="*/ 11488738 w 11488738"/>
                <a:gd name="connsiteY7" fmla="*/ 650878 h 1285875"/>
                <a:gd name="connsiteX8" fmla="*/ 11488738 w 11488738"/>
                <a:gd name="connsiteY8" fmla="*/ 1285875 h 1285875"/>
                <a:gd name="connsiteX9" fmla="*/ 0 w 11488738"/>
                <a:gd name="connsiteY9" fmla="*/ 1285875 h 1285875"/>
                <a:gd name="connsiteX10" fmla="*/ 0 w 11488738"/>
                <a:gd name="connsiteY10" fmla="*/ 523875 h 1285875"/>
                <a:gd name="connsiteX11" fmla="*/ 91849 w 11488738"/>
                <a:gd name="connsiteY11" fmla="*/ 156481 h 1285875"/>
                <a:gd name="connsiteX12" fmla="*/ 94728 w 11488738"/>
                <a:gd name="connsiteY12" fmla="*/ 156481 h 1285875"/>
                <a:gd name="connsiteX13" fmla="*/ 98133 w 11488738"/>
                <a:gd name="connsiteY13" fmla="*/ 139619 h 1285875"/>
                <a:gd name="connsiteX14" fmla="*/ 308768 w 11488738"/>
                <a:gd name="connsiteY14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88738" h="1285875">
                  <a:moveTo>
                    <a:pt x="308768" y="0"/>
                  </a:moveTo>
                  <a:lnTo>
                    <a:pt x="2690813" y="0"/>
                  </a:lnTo>
                  <a:cubicBezTo>
                    <a:pt x="2785502" y="0"/>
                    <a:pt x="2866745" y="57571"/>
                    <a:pt x="2901449" y="139619"/>
                  </a:cubicBezTo>
                  <a:lnTo>
                    <a:pt x="2904853" y="156481"/>
                  </a:lnTo>
                  <a:lnTo>
                    <a:pt x="2908527" y="156481"/>
                  </a:lnTo>
                  <a:lnTo>
                    <a:pt x="3000375" y="523875"/>
                  </a:lnTo>
                  <a:lnTo>
                    <a:pt x="11361735" y="523875"/>
                  </a:lnTo>
                  <a:cubicBezTo>
                    <a:pt x="11431877" y="523875"/>
                    <a:pt x="11488738" y="580736"/>
                    <a:pt x="11488738" y="650878"/>
                  </a:cubicBezTo>
                  <a:lnTo>
                    <a:pt x="11488738" y="1285875"/>
                  </a:lnTo>
                  <a:lnTo>
                    <a:pt x="0" y="1285875"/>
                  </a:lnTo>
                  <a:lnTo>
                    <a:pt x="0" y="523875"/>
                  </a:lnTo>
                  <a:lnTo>
                    <a:pt x="91849" y="156481"/>
                  </a:lnTo>
                  <a:lnTo>
                    <a:pt x="94728" y="156481"/>
                  </a:lnTo>
                  <a:lnTo>
                    <a:pt x="98133" y="139619"/>
                  </a:lnTo>
                  <a:cubicBezTo>
                    <a:pt x="132836" y="57571"/>
                    <a:pt x="214079" y="0"/>
                    <a:pt x="3087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31FD6186-4C15-8F4E-B9FB-701A4D9C4059}"/>
                </a:ext>
              </a:extLst>
            </p:cNvPr>
            <p:cNvSpPr/>
            <p:nvPr/>
          </p:nvSpPr>
          <p:spPr>
            <a:xfrm>
              <a:off x="2495497" y="674565"/>
              <a:ext cx="9131300" cy="3120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zh-TW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http://</a:t>
              </a:r>
              <a:r>
                <a:rPr lang="zh-CN" altLang="en-US" kern="0" dirty="0">
                  <a:solidFill>
                    <a:srgbClr val="915E4D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困難與需求</a:t>
              </a:r>
              <a:endParaRPr lang="en-US" altLang="ko-KR" kern="0" dirty="0">
                <a:solidFill>
                  <a:srgbClr val="915E4D"/>
                </a:solidFill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44" name="직사각형 1">
              <a:extLst>
                <a:ext uri="{FF2B5EF4-FFF2-40B4-BE49-F238E27FC236}">
                  <a16:creationId xmlns:a16="http://schemas.microsoft.com/office/drawing/2014/main" id="{660F1271-72DD-5C4F-BE4B-DDA0CF2EDC69}"/>
                </a:ext>
              </a:extLst>
            </p:cNvPr>
            <p:cNvSpPr/>
            <p:nvPr/>
          </p:nvSpPr>
          <p:spPr>
            <a:xfrm>
              <a:off x="1505453" y="225984"/>
              <a:ext cx="13876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kern="0" dirty="0">
                  <a:solidFill>
                    <a:prstClr val="white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設計概念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45" name="타원 13">
              <a:extLst>
                <a:ext uri="{FF2B5EF4-FFF2-40B4-BE49-F238E27FC236}">
                  <a16:creationId xmlns:a16="http://schemas.microsoft.com/office/drawing/2014/main" id="{F5861AC7-CD84-304B-A50B-246C8D915398}"/>
                </a:ext>
              </a:extLst>
            </p:cNvPr>
            <p:cNvSpPr/>
            <p:nvPr/>
          </p:nvSpPr>
          <p:spPr>
            <a:xfrm>
              <a:off x="987475" y="735655"/>
              <a:ext cx="219697" cy="21969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14">
              <a:extLst>
                <a:ext uri="{FF2B5EF4-FFF2-40B4-BE49-F238E27FC236}">
                  <a16:creationId xmlns:a16="http://schemas.microsoft.com/office/drawing/2014/main" id="{951C090E-CFD5-2040-90A9-4A0173752894}"/>
                </a:ext>
              </a:extLst>
            </p:cNvPr>
            <p:cNvSpPr/>
            <p:nvPr/>
          </p:nvSpPr>
          <p:spPr>
            <a:xfrm>
              <a:off x="1387353" y="735655"/>
              <a:ext cx="219697" cy="219697"/>
            </a:xfrm>
            <a:prstGeom prst="ellipse">
              <a:avLst/>
            </a:prstGeom>
            <a:solidFill>
              <a:srgbClr val="FB5D74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15">
              <a:extLst>
                <a:ext uri="{FF2B5EF4-FFF2-40B4-BE49-F238E27FC236}">
                  <a16:creationId xmlns:a16="http://schemas.microsoft.com/office/drawing/2014/main" id="{0E744C21-3A98-A74C-89A5-7F6BD96AC714}"/>
                </a:ext>
              </a:extLst>
            </p:cNvPr>
            <p:cNvSpPr/>
            <p:nvPr/>
          </p:nvSpPr>
          <p:spPr>
            <a:xfrm>
              <a:off x="1787231" y="735655"/>
              <a:ext cx="219697" cy="219697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A7D47EDA-A96A-AF4B-B281-21B27EBB57D1}"/>
                </a:ext>
              </a:extLst>
            </p:cNvPr>
            <p:cNvSpPr/>
            <p:nvPr/>
          </p:nvSpPr>
          <p:spPr>
            <a:xfrm>
              <a:off x="423862" y="1096152"/>
              <a:ext cx="11488738" cy="5569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774001"/>
              </a:solidFill>
            </a:ln>
            <a:effectLst>
              <a:outerShdw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8">
              <a:extLst>
                <a:ext uri="{FF2B5EF4-FFF2-40B4-BE49-F238E27FC236}">
                  <a16:creationId xmlns:a16="http://schemas.microsoft.com/office/drawing/2014/main" id="{E9F2BF0D-0DCE-C24C-927E-65B96DB27C06}"/>
                </a:ext>
              </a:extLst>
            </p:cNvPr>
            <p:cNvSpPr/>
            <p:nvPr/>
          </p:nvSpPr>
          <p:spPr>
            <a:xfrm>
              <a:off x="609600" y="1297801"/>
              <a:ext cx="11112500" cy="5177549"/>
            </a:xfrm>
            <a:prstGeom prst="roundRect">
              <a:avLst>
                <a:gd name="adj" fmla="val 1831"/>
              </a:avLst>
            </a:prstGeom>
            <a:solidFill>
              <a:schemeClr val="bg1"/>
            </a:solidFill>
            <a:ln w="22225">
              <a:solidFill>
                <a:srgbClr val="774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object 30"/>
          <p:cNvSpPr/>
          <p:nvPr/>
        </p:nvSpPr>
        <p:spPr>
          <a:xfrm>
            <a:off x="5042912" y="3692904"/>
            <a:ext cx="508634" cy="451484"/>
          </a:xfrm>
          <a:custGeom>
            <a:avLst/>
            <a:gdLst/>
            <a:ahLst/>
            <a:cxnLst/>
            <a:rect l="l" t="t" r="r" b="b"/>
            <a:pathLst>
              <a:path w="508635" h="451485">
                <a:moveTo>
                  <a:pt x="508515" y="0"/>
                </a:moveTo>
                <a:lnTo>
                  <a:pt x="0" y="0"/>
                </a:lnTo>
                <a:lnTo>
                  <a:pt x="0" y="451195"/>
                </a:lnTo>
                <a:lnTo>
                  <a:pt x="5085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F33D0E7D-7B30-EF4D-A257-5A35B979E776}"/>
              </a:ext>
            </a:extLst>
          </p:cNvPr>
          <p:cNvSpPr/>
          <p:nvPr/>
        </p:nvSpPr>
        <p:spPr>
          <a:xfrm>
            <a:off x="2479936" y="2401110"/>
            <a:ext cx="2054860" cy="2054860"/>
          </a:xfrm>
          <a:custGeom>
            <a:avLst/>
            <a:gdLst/>
            <a:ahLst/>
            <a:cxnLst/>
            <a:rect l="l" t="t" r="r" b="b"/>
            <a:pathLst>
              <a:path w="2054860" h="2054860">
                <a:moveTo>
                  <a:pt x="1027276" y="0"/>
                </a:moveTo>
                <a:lnTo>
                  <a:pt x="978917" y="1118"/>
                </a:lnTo>
                <a:lnTo>
                  <a:pt x="931134" y="4439"/>
                </a:lnTo>
                <a:lnTo>
                  <a:pt x="883976" y="9915"/>
                </a:lnTo>
                <a:lnTo>
                  <a:pt x="837491" y="17495"/>
                </a:lnTo>
                <a:lnTo>
                  <a:pt x="791731" y="27131"/>
                </a:lnTo>
                <a:lnTo>
                  <a:pt x="746743" y="38772"/>
                </a:lnTo>
                <a:lnTo>
                  <a:pt x="702577" y="52371"/>
                </a:lnTo>
                <a:lnTo>
                  <a:pt x="659282" y="67877"/>
                </a:lnTo>
                <a:lnTo>
                  <a:pt x="616909" y="85241"/>
                </a:lnTo>
                <a:lnTo>
                  <a:pt x="575505" y="104413"/>
                </a:lnTo>
                <a:lnTo>
                  <a:pt x="535121" y="125345"/>
                </a:lnTo>
                <a:lnTo>
                  <a:pt x="495806" y="147987"/>
                </a:lnTo>
                <a:lnTo>
                  <a:pt x="457609" y="172290"/>
                </a:lnTo>
                <a:lnTo>
                  <a:pt x="420580" y="198205"/>
                </a:lnTo>
                <a:lnTo>
                  <a:pt x="384767" y="225681"/>
                </a:lnTo>
                <a:lnTo>
                  <a:pt x="350220" y="254670"/>
                </a:lnTo>
                <a:lnTo>
                  <a:pt x="316989" y="285123"/>
                </a:lnTo>
                <a:lnTo>
                  <a:pt x="285122" y="316989"/>
                </a:lnTo>
                <a:lnTo>
                  <a:pt x="254669" y="350221"/>
                </a:lnTo>
                <a:lnTo>
                  <a:pt x="225680" y="384767"/>
                </a:lnTo>
                <a:lnTo>
                  <a:pt x="198204" y="420580"/>
                </a:lnTo>
                <a:lnTo>
                  <a:pt x="172290" y="457610"/>
                </a:lnTo>
                <a:lnTo>
                  <a:pt x="147987" y="495807"/>
                </a:lnTo>
                <a:lnTo>
                  <a:pt x="125345" y="535122"/>
                </a:lnTo>
                <a:lnTo>
                  <a:pt x="104413" y="575506"/>
                </a:lnTo>
                <a:lnTo>
                  <a:pt x="85240" y="616910"/>
                </a:lnTo>
                <a:lnTo>
                  <a:pt x="67876" y="659284"/>
                </a:lnTo>
                <a:lnTo>
                  <a:pt x="52371" y="702578"/>
                </a:lnTo>
                <a:lnTo>
                  <a:pt x="38772" y="746744"/>
                </a:lnTo>
                <a:lnTo>
                  <a:pt x="27131" y="791732"/>
                </a:lnTo>
                <a:lnTo>
                  <a:pt x="17495" y="837493"/>
                </a:lnTo>
                <a:lnTo>
                  <a:pt x="9915" y="883977"/>
                </a:lnTo>
                <a:lnTo>
                  <a:pt x="4439" y="931135"/>
                </a:lnTo>
                <a:lnTo>
                  <a:pt x="1118" y="978918"/>
                </a:lnTo>
                <a:lnTo>
                  <a:pt x="0" y="1027277"/>
                </a:lnTo>
                <a:lnTo>
                  <a:pt x="1118" y="1075636"/>
                </a:lnTo>
                <a:lnTo>
                  <a:pt x="4439" y="1123419"/>
                </a:lnTo>
                <a:lnTo>
                  <a:pt x="9915" y="1170577"/>
                </a:lnTo>
                <a:lnTo>
                  <a:pt x="17495" y="1217062"/>
                </a:lnTo>
                <a:lnTo>
                  <a:pt x="27131" y="1262822"/>
                </a:lnTo>
                <a:lnTo>
                  <a:pt x="38772" y="1307810"/>
                </a:lnTo>
                <a:lnTo>
                  <a:pt x="52371" y="1351976"/>
                </a:lnTo>
                <a:lnTo>
                  <a:pt x="67876" y="1395271"/>
                </a:lnTo>
                <a:lnTo>
                  <a:pt x="85240" y="1437644"/>
                </a:lnTo>
                <a:lnTo>
                  <a:pt x="104413" y="1479048"/>
                </a:lnTo>
                <a:lnTo>
                  <a:pt x="125345" y="1519432"/>
                </a:lnTo>
                <a:lnTo>
                  <a:pt x="147987" y="1558747"/>
                </a:lnTo>
                <a:lnTo>
                  <a:pt x="172290" y="1596944"/>
                </a:lnTo>
                <a:lnTo>
                  <a:pt x="198204" y="1633974"/>
                </a:lnTo>
                <a:lnTo>
                  <a:pt x="225680" y="1669787"/>
                </a:lnTo>
                <a:lnTo>
                  <a:pt x="254669" y="1704334"/>
                </a:lnTo>
                <a:lnTo>
                  <a:pt x="285122" y="1737565"/>
                </a:lnTo>
                <a:lnTo>
                  <a:pt x="316989" y="1769432"/>
                </a:lnTo>
                <a:lnTo>
                  <a:pt x="350220" y="1799884"/>
                </a:lnTo>
                <a:lnTo>
                  <a:pt x="384767" y="1828873"/>
                </a:lnTo>
                <a:lnTo>
                  <a:pt x="420580" y="1856350"/>
                </a:lnTo>
                <a:lnTo>
                  <a:pt x="457609" y="1882264"/>
                </a:lnTo>
                <a:lnTo>
                  <a:pt x="495806" y="1906567"/>
                </a:lnTo>
                <a:lnTo>
                  <a:pt x="535121" y="1929209"/>
                </a:lnTo>
                <a:lnTo>
                  <a:pt x="575505" y="1950141"/>
                </a:lnTo>
                <a:lnTo>
                  <a:pt x="616909" y="1969314"/>
                </a:lnTo>
                <a:lnTo>
                  <a:pt x="659282" y="1986678"/>
                </a:lnTo>
                <a:lnTo>
                  <a:pt x="702577" y="2002183"/>
                </a:lnTo>
                <a:lnTo>
                  <a:pt x="746743" y="2015782"/>
                </a:lnTo>
                <a:lnTo>
                  <a:pt x="791731" y="2027424"/>
                </a:lnTo>
                <a:lnTo>
                  <a:pt x="837491" y="2037059"/>
                </a:lnTo>
                <a:lnTo>
                  <a:pt x="883976" y="2044639"/>
                </a:lnTo>
                <a:lnTo>
                  <a:pt x="931134" y="2050115"/>
                </a:lnTo>
                <a:lnTo>
                  <a:pt x="978917" y="2053437"/>
                </a:lnTo>
                <a:lnTo>
                  <a:pt x="1027276" y="2054555"/>
                </a:lnTo>
                <a:lnTo>
                  <a:pt x="1075635" y="2053437"/>
                </a:lnTo>
                <a:lnTo>
                  <a:pt x="1123418" y="2050115"/>
                </a:lnTo>
                <a:lnTo>
                  <a:pt x="1170576" y="2044639"/>
                </a:lnTo>
                <a:lnTo>
                  <a:pt x="1217060" y="2037059"/>
                </a:lnTo>
                <a:lnTo>
                  <a:pt x="1262821" y="2027424"/>
                </a:lnTo>
                <a:lnTo>
                  <a:pt x="1307809" y="2015782"/>
                </a:lnTo>
                <a:lnTo>
                  <a:pt x="1351975" y="2002183"/>
                </a:lnTo>
                <a:lnTo>
                  <a:pt x="1395269" y="1986678"/>
                </a:lnTo>
                <a:lnTo>
                  <a:pt x="1437643" y="1969314"/>
                </a:lnTo>
                <a:lnTo>
                  <a:pt x="1479046" y="1950141"/>
                </a:lnTo>
                <a:lnTo>
                  <a:pt x="1519430" y="1929209"/>
                </a:lnTo>
                <a:lnTo>
                  <a:pt x="1558746" y="1906567"/>
                </a:lnTo>
                <a:lnTo>
                  <a:pt x="1596943" y="1882264"/>
                </a:lnTo>
                <a:lnTo>
                  <a:pt x="1633973" y="1856350"/>
                </a:lnTo>
                <a:lnTo>
                  <a:pt x="1669786" y="1828873"/>
                </a:lnTo>
                <a:lnTo>
                  <a:pt x="1704332" y="1799884"/>
                </a:lnTo>
                <a:lnTo>
                  <a:pt x="1737564" y="1769432"/>
                </a:lnTo>
                <a:lnTo>
                  <a:pt x="1769430" y="1737565"/>
                </a:lnTo>
                <a:lnTo>
                  <a:pt x="1799883" y="1704334"/>
                </a:lnTo>
                <a:lnTo>
                  <a:pt x="1828872" y="1669787"/>
                </a:lnTo>
                <a:lnTo>
                  <a:pt x="1856348" y="1633974"/>
                </a:lnTo>
                <a:lnTo>
                  <a:pt x="1882263" y="1596944"/>
                </a:lnTo>
                <a:lnTo>
                  <a:pt x="1906566" y="1558747"/>
                </a:lnTo>
                <a:lnTo>
                  <a:pt x="1929208" y="1519432"/>
                </a:lnTo>
                <a:lnTo>
                  <a:pt x="1950140" y="1479048"/>
                </a:lnTo>
                <a:lnTo>
                  <a:pt x="1969312" y="1437644"/>
                </a:lnTo>
                <a:lnTo>
                  <a:pt x="1986676" y="1395271"/>
                </a:lnTo>
                <a:lnTo>
                  <a:pt x="2002182" y="1351976"/>
                </a:lnTo>
                <a:lnTo>
                  <a:pt x="2015781" y="1307810"/>
                </a:lnTo>
                <a:lnTo>
                  <a:pt x="2027422" y="1262822"/>
                </a:lnTo>
                <a:lnTo>
                  <a:pt x="2037058" y="1217062"/>
                </a:lnTo>
                <a:lnTo>
                  <a:pt x="2044638" y="1170577"/>
                </a:lnTo>
                <a:lnTo>
                  <a:pt x="2050114" y="1123419"/>
                </a:lnTo>
                <a:lnTo>
                  <a:pt x="2053435" y="1075636"/>
                </a:lnTo>
                <a:lnTo>
                  <a:pt x="2054553" y="1027277"/>
                </a:lnTo>
                <a:lnTo>
                  <a:pt x="2053435" y="978918"/>
                </a:lnTo>
                <a:lnTo>
                  <a:pt x="2050114" y="931135"/>
                </a:lnTo>
                <a:lnTo>
                  <a:pt x="2044638" y="883977"/>
                </a:lnTo>
                <a:lnTo>
                  <a:pt x="2037058" y="837493"/>
                </a:lnTo>
                <a:lnTo>
                  <a:pt x="2027422" y="791732"/>
                </a:lnTo>
                <a:lnTo>
                  <a:pt x="2015781" y="746744"/>
                </a:lnTo>
                <a:lnTo>
                  <a:pt x="2002182" y="702578"/>
                </a:lnTo>
                <a:lnTo>
                  <a:pt x="1986676" y="659284"/>
                </a:lnTo>
                <a:lnTo>
                  <a:pt x="1969312" y="616910"/>
                </a:lnTo>
                <a:lnTo>
                  <a:pt x="1950140" y="575506"/>
                </a:lnTo>
                <a:lnTo>
                  <a:pt x="1929208" y="535122"/>
                </a:lnTo>
                <a:lnTo>
                  <a:pt x="1906566" y="495807"/>
                </a:lnTo>
                <a:lnTo>
                  <a:pt x="1882263" y="457610"/>
                </a:lnTo>
                <a:lnTo>
                  <a:pt x="1856348" y="420580"/>
                </a:lnTo>
                <a:lnTo>
                  <a:pt x="1828872" y="384767"/>
                </a:lnTo>
                <a:lnTo>
                  <a:pt x="1799883" y="350221"/>
                </a:lnTo>
                <a:lnTo>
                  <a:pt x="1769430" y="316989"/>
                </a:lnTo>
                <a:lnTo>
                  <a:pt x="1737564" y="285123"/>
                </a:lnTo>
                <a:lnTo>
                  <a:pt x="1704332" y="254670"/>
                </a:lnTo>
                <a:lnTo>
                  <a:pt x="1669786" y="225681"/>
                </a:lnTo>
                <a:lnTo>
                  <a:pt x="1633973" y="198205"/>
                </a:lnTo>
                <a:lnTo>
                  <a:pt x="1596943" y="172290"/>
                </a:lnTo>
                <a:lnTo>
                  <a:pt x="1558746" y="147987"/>
                </a:lnTo>
                <a:lnTo>
                  <a:pt x="1519430" y="125345"/>
                </a:lnTo>
                <a:lnTo>
                  <a:pt x="1479046" y="104413"/>
                </a:lnTo>
                <a:lnTo>
                  <a:pt x="1437643" y="85241"/>
                </a:lnTo>
                <a:lnTo>
                  <a:pt x="1395269" y="67877"/>
                </a:lnTo>
                <a:lnTo>
                  <a:pt x="1351975" y="52371"/>
                </a:lnTo>
                <a:lnTo>
                  <a:pt x="1307809" y="38772"/>
                </a:lnTo>
                <a:lnTo>
                  <a:pt x="1262821" y="27131"/>
                </a:lnTo>
                <a:lnTo>
                  <a:pt x="1217060" y="17495"/>
                </a:lnTo>
                <a:lnTo>
                  <a:pt x="1170576" y="9915"/>
                </a:lnTo>
                <a:lnTo>
                  <a:pt x="1123418" y="4439"/>
                </a:lnTo>
                <a:lnTo>
                  <a:pt x="1075635" y="1118"/>
                </a:lnTo>
                <a:lnTo>
                  <a:pt x="1027276" y="0"/>
                </a:lnTo>
                <a:close/>
              </a:path>
            </a:pathLst>
          </a:custGeom>
          <a:solidFill>
            <a:srgbClr val="F3E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3C63A8D5-B19C-B744-9BDA-FEAE5354644C}"/>
              </a:ext>
            </a:extLst>
          </p:cNvPr>
          <p:cNvSpPr/>
          <p:nvPr/>
        </p:nvSpPr>
        <p:spPr>
          <a:xfrm>
            <a:off x="3492105" y="2557647"/>
            <a:ext cx="886460" cy="1625600"/>
          </a:xfrm>
          <a:custGeom>
            <a:avLst/>
            <a:gdLst/>
            <a:ahLst/>
            <a:cxnLst/>
            <a:rect l="l" t="t" r="r" b="b"/>
            <a:pathLst>
              <a:path w="886460" h="1625600">
                <a:moveTo>
                  <a:pt x="0" y="0"/>
                </a:moveTo>
                <a:lnTo>
                  <a:pt x="15107" y="870741"/>
                </a:lnTo>
                <a:lnTo>
                  <a:pt x="450274" y="1625094"/>
                </a:lnTo>
                <a:lnTo>
                  <a:pt x="492679" y="1598994"/>
                </a:lnTo>
                <a:lnTo>
                  <a:pt x="533241" y="1570727"/>
                </a:lnTo>
                <a:lnTo>
                  <a:pt x="571902" y="1540393"/>
                </a:lnTo>
                <a:lnTo>
                  <a:pt x="608607" y="1508093"/>
                </a:lnTo>
                <a:lnTo>
                  <a:pt x="643299" y="1473925"/>
                </a:lnTo>
                <a:lnTo>
                  <a:pt x="675920" y="1437991"/>
                </a:lnTo>
                <a:lnTo>
                  <a:pt x="706415" y="1400390"/>
                </a:lnTo>
                <a:lnTo>
                  <a:pt x="734727" y="1361223"/>
                </a:lnTo>
                <a:lnTo>
                  <a:pt x="760799" y="1320590"/>
                </a:lnTo>
                <a:lnTo>
                  <a:pt x="784574" y="1278591"/>
                </a:lnTo>
                <a:lnTo>
                  <a:pt x="805995" y="1235325"/>
                </a:lnTo>
                <a:lnTo>
                  <a:pt x="825007" y="1190893"/>
                </a:lnTo>
                <a:lnTo>
                  <a:pt x="841552" y="1145396"/>
                </a:lnTo>
                <a:lnTo>
                  <a:pt x="855574" y="1098933"/>
                </a:lnTo>
                <a:lnTo>
                  <a:pt x="867015" y="1051604"/>
                </a:lnTo>
                <a:lnTo>
                  <a:pt x="875820" y="1003509"/>
                </a:lnTo>
                <a:lnTo>
                  <a:pt x="881932" y="954750"/>
                </a:lnTo>
                <a:lnTo>
                  <a:pt x="885294" y="905424"/>
                </a:lnTo>
                <a:lnTo>
                  <a:pt x="885849" y="855634"/>
                </a:lnTo>
                <a:lnTo>
                  <a:pt x="883731" y="807881"/>
                </a:lnTo>
                <a:lnTo>
                  <a:pt x="879093" y="760846"/>
                </a:lnTo>
                <a:lnTo>
                  <a:pt x="872002" y="714593"/>
                </a:lnTo>
                <a:lnTo>
                  <a:pt x="862524" y="669188"/>
                </a:lnTo>
                <a:lnTo>
                  <a:pt x="850729" y="624696"/>
                </a:lnTo>
                <a:lnTo>
                  <a:pt x="836682" y="581182"/>
                </a:lnTo>
                <a:lnTo>
                  <a:pt x="820453" y="538712"/>
                </a:lnTo>
                <a:lnTo>
                  <a:pt x="802108" y="497351"/>
                </a:lnTo>
                <a:lnTo>
                  <a:pt x="781715" y="457164"/>
                </a:lnTo>
                <a:lnTo>
                  <a:pt x="759342" y="418216"/>
                </a:lnTo>
                <a:lnTo>
                  <a:pt x="735055" y="380573"/>
                </a:lnTo>
                <a:lnTo>
                  <a:pt x="708923" y="344300"/>
                </a:lnTo>
                <a:lnTo>
                  <a:pt x="681014" y="309461"/>
                </a:lnTo>
                <a:lnTo>
                  <a:pt x="651394" y="276123"/>
                </a:lnTo>
                <a:lnTo>
                  <a:pt x="620131" y="244351"/>
                </a:lnTo>
                <a:lnTo>
                  <a:pt x="587294" y="214209"/>
                </a:lnTo>
                <a:lnTo>
                  <a:pt x="552948" y="185764"/>
                </a:lnTo>
                <a:lnTo>
                  <a:pt x="517163" y="159080"/>
                </a:lnTo>
                <a:lnTo>
                  <a:pt x="480005" y="134222"/>
                </a:lnTo>
                <a:lnTo>
                  <a:pt x="441542" y="111256"/>
                </a:lnTo>
                <a:lnTo>
                  <a:pt x="401841" y="90247"/>
                </a:lnTo>
                <a:lnTo>
                  <a:pt x="360971" y="71261"/>
                </a:lnTo>
                <a:lnTo>
                  <a:pt x="318999" y="54361"/>
                </a:lnTo>
                <a:lnTo>
                  <a:pt x="275991" y="39615"/>
                </a:lnTo>
                <a:lnTo>
                  <a:pt x="232017" y="27087"/>
                </a:lnTo>
                <a:lnTo>
                  <a:pt x="187142" y="16842"/>
                </a:lnTo>
                <a:lnTo>
                  <a:pt x="141436" y="8945"/>
                </a:lnTo>
                <a:lnTo>
                  <a:pt x="94965" y="3463"/>
                </a:lnTo>
                <a:lnTo>
                  <a:pt x="47797" y="459"/>
                </a:lnTo>
                <a:lnTo>
                  <a:pt x="0" y="0"/>
                </a:lnTo>
                <a:close/>
              </a:path>
            </a:pathLst>
          </a:custGeom>
          <a:solidFill>
            <a:srgbClr val="49A5B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24B3357-69AC-AE43-984C-168579D761A7}"/>
              </a:ext>
            </a:extLst>
          </p:cNvPr>
          <p:cNvSpPr txBox="1"/>
          <p:nvPr/>
        </p:nvSpPr>
        <p:spPr>
          <a:xfrm>
            <a:off x="2898976" y="2980435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04040"/>
                </a:solidFill>
                <a:latin typeface="Malgun Gothic"/>
                <a:cs typeface="Malgun Gothic"/>
              </a:rPr>
              <a:t>40</a:t>
            </a:r>
            <a:r>
              <a:rPr sz="1800" b="1" dirty="0">
                <a:solidFill>
                  <a:srgbClr val="404040"/>
                </a:solidFill>
                <a:latin typeface="Malgun Gothic"/>
                <a:cs typeface="Malgun Gothic"/>
              </a:rPr>
              <a:t>%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26" name="object 62">
            <a:extLst>
              <a:ext uri="{FF2B5EF4-FFF2-40B4-BE49-F238E27FC236}">
                <a16:creationId xmlns:a16="http://schemas.microsoft.com/office/drawing/2014/main" id="{3D82392E-602F-0747-8E46-CEDD800E8974}"/>
              </a:ext>
            </a:extLst>
          </p:cNvPr>
          <p:cNvSpPr/>
          <p:nvPr/>
        </p:nvSpPr>
        <p:spPr>
          <a:xfrm>
            <a:off x="5066342" y="2389750"/>
            <a:ext cx="2054860" cy="2054860"/>
          </a:xfrm>
          <a:custGeom>
            <a:avLst/>
            <a:gdLst/>
            <a:ahLst/>
            <a:cxnLst/>
            <a:rect l="l" t="t" r="r" b="b"/>
            <a:pathLst>
              <a:path w="2054859" h="2054860">
                <a:moveTo>
                  <a:pt x="1027276" y="0"/>
                </a:moveTo>
                <a:lnTo>
                  <a:pt x="978917" y="1118"/>
                </a:lnTo>
                <a:lnTo>
                  <a:pt x="931134" y="4439"/>
                </a:lnTo>
                <a:lnTo>
                  <a:pt x="883976" y="9915"/>
                </a:lnTo>
                <a:lnTo>
                  <a:pt x="837491" y="17495"/>
                </a:lnTo>
                <a:lnTo>
                  <a:pt x="791731" y="27131"/>
                </a:lnTo>
                <a:lnTo>
                  <a:pt x="746743" y="38772"/>
                </a:lnTo>
                <a:lnTo>
                  <a:pt x="702577" y="52371"/>
                </a:lnTo>
                <a:lnTo>
                  <a:pt x="659282" y="67877"/>
                </a:lnTo>
                <a:lnTo>
                  <a:pt x="616909" y="85241"/>
                </a:lnTo>
                <a:lnTo>
                  <a:pt x="575505" y="104413"/>
                </a:lnTo>
                <a:lnTo>
                  <a:pt x="535121" y="125345"/>
                </a:lnTo>
                <a:lnTo>
                  <a:pt x="495806" y="147987"/>
                </a:lnTo>
                <a:lnTo>
                  <a:pt x="457609" y="172290"/>
                </a:lnTo>
                <a:lnTo>
                  <a:pt x="420580" y="198204"/>
                </a:lnTo>
                <a:lnTo>
                  <a:pt x="384767" y="225681"/>
                </a:lnTo>
                <a:lnTo>
                  <a:pt x="350220" y="254670"/>
                </a:lnTo>
                <a:lnTo>
                  <a:pt x="316989" y="285122"/>
                </a:lnTo>
                <a:lnTo>
                  <a:pt x="285122" y="316989"/>
                </a:lnTo>
                <a:lnTo>
                  <a:pt x="254669" y="350220"/>
                </a:lnTo>
                <a:lnTo>
                  <a:pt x="225680" y="384767"/>
                </a:lnTo>
                <a:lnTo>
                  <a:pt x="198204" y="420580"/>
                </a:lnTo>
                <a:lnTo>
                  <a:pt x="172290" y="457610"/>
                </a:lnTo>
                <a:lnTo>
                  <a:pt x="147987" y="495807"/>
                </a:lnTo>
                <a:lnTo>
                  <a:pt x="125345" y="535122"/>
                </a:lnTo>
                <a:lnTo>
                  <a:pt x="104413" y="575506"/>
                </a:lnTo>
                <a:lnTo>
                  <a:pt x="85240" y="616909"/>
                </a:lnTo>
                <a:lnTo>
                  <a:pt x="67876" y="659283"/>
                </a:lnTo>
                <a:lnTo>
                  <a:pt x="52371" y="702577"/>
                </a:lnTo>
                <a:lnTo>
                  <a:pt x="38772" y="746743"/>
                </a:lnTo>
                <a:lnTo>
                  <a:pt x="27131" y="791731"/>
                </a:lnTo>
                <a:lnTo>
                  <a:pt x="17495" y="837492"/>
                </a:lnTo>
                <a:lnTo>
                  <a:pt x="9915" y="883976"/>
                </a:lnTo>
                <a:lnTo>
                  <a:pt x="4439" y="931134"/>
                </a:lnTo>
                <a:lnTo>
                  <a:pt x="1118" y="978917"/>
                </a:lnTo>
                <a:lnTo>
                  <a:pt x="0" y="1027276"/>
                </a:lnTo>
                <a:lnTo>
                  <a:pt x="1118" y="1075635"/>
                </a:lnTo>
                <a:lnTo>
                  <a:pt x="4439" y="1123418"/>
                </a:lnTo>
                <a:lnTo>
                  <a:pt x="9915" y="1170576"/>
                </a:lnTo>
                <a:lnTo>
                  <a:pt x="17495" y="1217060"/>
                </a:lnTo>
                <a:lnTo>
                  <a:pt x="27131" y="1262821"/>
                </a:lnTo>
                <a:lnTo>
                  <a:pt x="38772" y="1307809"/>
                </a:lnTo>
                <a:lnTo>
                  <a:pt x="52371" y="1351975"/>
                </a:lnTo>
                <a:lnTo>
                  <a:pt x="67876" y="1395269"/>
                </a:lnTo>
                <a:lnTo>
                  <a:pt x="85240" y="1437643"/>
                </a:lnTo>
                <a:lnTo>
                  <a:pt x="104413" y="1479046"/>
                </a:lnTo>
                <a:lnTo>
                  <a:pt x="125345" y="1519430"/>
                </a:lnTo>
                <a:lnTo>
                  <a:pt x="147987" y="1558746"/>
                </a:lnTo>
                <a:lnTo>
                  <a:pt x="172290" y="1596943"/>
                </a:lnTo>
                <a:lnTo>
                  <a:pt x="198204" y="1633973"/>
                </a:lnTo>
                <a:lnTo>
                  <a:pt x="225680" y="1669786"/>
                </a:lnTo>
                <a:lnTo>
                  <a:pt x="254669" y="1704332"/>
                </a:lnTo>
                <a:lnTo>
                  <a:pt x="285122" y="1737564"/>
                </a:lnTo>
                <a:lnTo>
                  <a:pt x="316989" y="1769430"/>
                </a:lnTo>
                <a:lnTo>
                  <a:pt x="350220" y="1799883"/>
                </a:lnTo>
                <a:lnTo>
                  <a:pt x="384767" y="1828872"/>
                </a:lnTo>
                <a:lnTo>
                  <a:pt x="420580" y="1856348"/>
                </a:lnTo>
                <a:lnTo>
                  <a:pt x="457609" y="1882263"/>
                </a:lnTo>
                <a:lnTo>
                  <a:pt x="495806" y="1906566"/>
                </a:lnTo>
                <a:lnTo>
                  <a:pt x="535121" y="1929208"/>
                </a:lnTo>
                <a:lnTo>
                  <a:pt x="575505" y="1950140"/>
                </a:lnTo>
                <a:lnTo>
                  <a:pt x="616909" y="1969312"/>
                </a:lnTo>
                <a:lnTo>
                  <a:pt x="659282" y="1986676"/>
                </a:lnTo>
                <a:lnTo>
                  <a:pt x="702577" y="2002182"/>
                </a:lnTo>
                <a:lnTo>
                  <a:pt x="746743" y="2015781"/>
                </a:lnTo>
                <a:lnTo>
                  <a:pt x="791731" y="2027422"/>
                </a:lnTo>
                <a:lnTo>
                  <a:pt x="837491" y="2037058"/>
                </a:lnTo>
                <a:lnTo>
                  <a:pt x="883976" y="2044638"/>
                </a:lnTo>
                <a:lnTo>
                  <a:pt x="931134" y="2050114"/>
                </a:lnTo>
                <a:lnTo>
                  <a:pt x="978917" y="2053435"/>
                </a:lnTo>
                <a:lnTo>
                  <a:pt x="1027276" y="2054553"/>
                </a:lnTo>
                <a:lnTo>
                  <a:pt x="1075635" y="2053435"/>
                </a:lnTo>
                <a:lnTo>
                  <a:pt x="1123418" y="2050114"/>
                </a:lnTo>
                <a:lnTo>
                  <a:pt x="1170576" y="2044638"/>
                </a:lnTo>
                <a:lnTo>
                  <a:pt x="1217060" y="2037058"/>
                </a:lnTo>
                <a:lnTo>
                  <a:pt x="1262821" y="2027422"/>
                </a:lnTo>
                <a:lnTo>
                  <a:pt x="1307809" y="2015781"/>
                </a:lnTo>
                <a:lnTo>
                  <a:pt x="1351975" y="2002182"/>
                </a:lnTo>
                <a:lnTo>
                  <a:pt x="1395269" y="1986676"/>
                </a:lnTo>
                <a:lnTo>
                  <a:pt x="1437643" y="1969312"/>
                </a:lnTo>
                <a:lnTo>
                  <a:pt x="1479046" y="1950140"/>
                </a:lnTo>
                <a:lnTo>
                  <a:pt x="1519430" y="1929208"/>
                </a:lnTo>
                <a:lnTo>
                  <a:pt x="1558746" y="1906566"/>
                </a:lnTo>
                <a:lnTo>
                  <a:pt x="1596943" y="1882263"/>
                </a:lnTo>
                <a:lnTo>
                  <a:pt x="1633973" y="1856348"/>
                </a:lnTo>
                <a:lnTo>
                  <a:pt x="1669786" y="1828872"/>
                </a:lnTo>
                <a:lnTo>
                  <a:pt x="1704332" y="1799883"/>
                </a:lnTo>
                <a:lnTo>
                  <a:pt x="1737564" y="1769430"/>
                </a:lnTo>
                <a:lnTo>
                  <a:pt x="1769430" y="1737564"/>
                </a:lnTo>
                <a:lnTo>
                  <a:pt x="1799883" y="1704332"/>
                </a:lnTo>
                <a:lnTo>
                  <a:pt x="1828872" y="1669786"/>
                </a:lnTo>
                <a:lnTo>
                  <a:pt x="1856348" y="1633973"/>
                </a:lnTo>
                <a:lnTo>
                  <a:pt x="1882263" y="1596943"/>
                </a:lnTo>
                <a:lnTo>
                  <a:pt x="1906566" y="1558746"/>
                </a:lnTo>
                <a:lnTo>
                  <a:pt x="1929208" y="1519430"/>
                </a:lnTo>
                <a:lnTo>
                  <a:pt x="1950140" y="1479046"/>
                </a:lnTo>
                <a:lnTo>
                  <a:pt x="1969312" y="1437643"/>
                </a:lnTo>
                <a:lnTo>
                  <a:pt x="1986676" y="1395269"/>
                </a:lnTo>
                <a:lnTo>
                  <a:pt x="2002182" y="1351975"/>
                </a:lnTo>
                <a:lnTo>
                  <a:pt x="2015781" y="1307809"/>
                </a:lnTo>
                <a:lnTo>
                  <a:pt x="2027422" y="1262821"/>
                </a:lnTo>
                <a:lnTo>
                  <a:pt x="2037058" y="1217060"/>
                </a:lnTo>
                <a:lnTo>
                  <a:pt x="2044638" y="1170576"/>
                </a:lnTo>
                <a:lnTo>
                  <a:pt x="2050114" y="1123418"/>
                </a:lnTo>
                <a:lnTo>
                  <a:pt x="2053435" y="1075635"/>
                </a:lnTo>
                <a:lnTo>
                  <a:pt x="2054553" y="1027276"/>
                </a:lnTo>
                <a:lnTo>
                  <a:pt x="2053435" y="978917"/>
                </a:lnTo>
                <a:lnTo>
                  <a:pt x="2050114" y="931134"/>
                </a:lnTo>
                <a:lnTo>
                  <a:pt x="2044638" y="883976"/>
                </a:lnTo>
                <a:lnTo>
                  <a:pt x="2037058" y="837492"/>
                </a:lnTo>
                <a:lnTo>
                  <a:pt x="2027422" y="791731"/>
                </a:lnTo>
                <a:lnTo>
                  <a:pt x="2015781" y="746743"/>
                </a:lnTo>
                <a:lnTo>
                  <a:pt x="2002182" y="702577"/>
                </a:lnTo>
                <a:lnTo>
                  <a:pt x="1986676" y="659283"/>
                </a:lnTo>
                <a:lnTo>
                  <a:pt x="1969312" y="616909"/>
                </a:lnTo>
                <a:lnTo>
                  <a:pt x="1950140" y="575506"/>
                </a:lnTo>
                <a:lnTo>
                  <a:pt x="1929208" y="535122"/>
                </a:lnTo>
                <a:lnTo>
                  <a:pt x="1906566" y="495807"/>
                </a:lnTo>
                <a:lnTo>
                  <a:pt x="1882263" y="457610"/>
                </a:lnTo>
                <a:lnTo>
                  <a:pt x="1856348" y="420580"/>
                </a:lnTo>
                <a:lnTo>
                  <a:pt x="1828872" y="384767"/>
                </a:lnTo>
                <a:lnTo>
                  <a:pt x="1799883" y="350220"/>
                </a:lnTo>
                <a:lnTo>
                  <a:pt x="1769430" y="316989"/>
                </a:lnTo>
                <a:lnTo>
                  <a:pt x="1737564" y="285122"/>
                </a:lnTo>
                <a:lnTo>
                  <a:pt x="1704332" y="254670"/>
                </a:lnTo>
                <a:lnTo>
                  <a:pt x="1669786" y="225681"/>
                </a:lnTo>
                <a:lnTo>
                  <a:pt x="1633973" y="198204"/>
                </a:lnTo>
                <a:lnTo>
                  <a:pt x="1596943" y="172290"/>
                </a:lnTo>
                <a:lnTo>
                  <a:pt x="1558746" y="147987"/>
                </a:lnTo>
                <a:lnTo>
                  <a:pt x="1519430" y="125345"/>
                </a:lnTo>
                <a:lnTo>
                  <a:pt x="1479046" y="104413"/>
                </a:lnTo>
                <a:lnTo>
                  <a:pt x="1437643" y="85241"/>
                </a:lnTo>
                <a:lnTo>
                  <a:pt x="1395269" y="67877"/>
                </a:lnTo>
                <a:lnTo>
                  <a:pt x="1351975" y="52371"/>
                </a:lnTo>
                <a:lnTo>
                  <a:pt x="1307809" y="38772"/>
                </a:lnTo>
                <a:lnTo>
                  <a:pt x="1262821" y="27131"/>
                </a:lnTo>
                <a:lnTo>
                  <a:pt x="1217060" y="17495"/>
                </a:lnTo>
                <a:lnTo>
                  <a:pt x="1170576" y="9915"/>
                </a:lnTo>
                <a:lnTo>
                  <a:pt x="1123418" y="4439"/>
                </a:lnTo>
                <a:lnTo>
                  <a:pt x="1075635" y="1118"/>
                </a:lnTo>
                <a:lnTo>
                  <a:pt x="1027276" y="0"/>
                </a:lnTo>
                <a:close/>
              </a:path>
            </a:pathLst>
          </a:custGeom>
          <a:solidFill>
            <a:srgbClr val="F3E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64">
            <a:extLst>
              <a:ext uri="{FF2B5EF4-FFF2-40B4-BE49-F238E27FC236}">
                <a16:creationId xmlns:a16="http://schemas.microsoft.com/office/drawing/2014/main" id="{3BBD3646-4C28-2F40-9253-39E47A8745FE}"/>
              </a:ext>
            </a:extLst>
          </p:cNvPr>
          <p:cNvSpPr/>
          <p:nvPr/>
        </p:nvSpPr>
        <p:spPr>
          <a:xfrm>
            <a:off x="6078511" y="2546286"/>
            <a:ext cx="886460" cy="1620520"/>
          </a:xfrm>
          <a:custGeom>
            <a:avLst/>
            <a:gdLst/>
            <a:ahLst/>
            <a:cxnLst/>
            <a:rect l="l" t="t" r="r" b="b"/>
            <a:pathLst>
              <a:path w="886459" h="1620520">
                <a:moveTo>
                  <a:pt x="0" y="0"/>
                </a:moveTo>
                <a:lnTo>
                  <a:pt x="15106" y="870741"/>
                </a:lnTo>
                <a:lnTo>
                  <a:pt x="458208" y="1620461"/>
                </a:lnTo>
                <a:lnTo>
                  <a:pt x="499909" y="1594201"/>
                </a:lnTo>
                <a:lnTo>
                  <a:pt x="539786" y="1565833"/>
                </a:lnTo>
                <a:lnTo>
                  <a:pt x="577785" y="1535456"/>
                </a:lnTo>
                <a:lnTo>
                  <a:pt x="613851" y="1503167"/>
                </a:lnTo>
                <a:lnTo>
                  <a:pt x="647929" y="1469063"/>
                </a:lnTo>
                <a:lnTo>
                  <a:pt x="679966" y="1433241"/>
                </a:lnTo>
                <a:lnTo>
                  <a:pt x="709906" y="1395800"/>
                </a:lnTo>
                <a:lnTo>
                  <a:pt x="737696" y="1356837"/>
                </a:lnTo>
                <a:lnTo>
                  <a:pt x="763280" y="1316449"/>
                </a:lnTo>
                <a:lnTo>
                  <a:pt x="786605" y="1274733"/>
                </a:lnTo>
                <a:lnTo>
                  <a:pt x="807615" y="1231787"/>
                </a:lnTo>
                <a:lnTo>
                  <a:pt x="826257" y="1187709"/>
                </a:lnTo>
                <a:lnTo>
                  <a:pt x="842475" y="1142595"/>
                </a:lnTo>
                <a:lnTo>
                  <a:pt x="856216" y="1096544"/>
                </a:lnTo>
                <a:lnTo>
                  <a:pt x="867425" y="1049653"/>
                </a:lnTo>
                <a:lnTo>
                  <a:pt x="876047" y="1002019"/>
                </a:lnTo>
                <a:lnTo>
                  <a:pt x="882027" y="953739"/>
                </a:lnTo>
                <a:lnTo>
                  <a:pt x="885312" y="904912"/>
                </a:lnTo>
                <a:lnTo>
                  <a:pt x="885847" y="855634"/>
                </a:lnTo>
                <a:lnTo>
                  <a:pt x="883730" y="807881"/>
                </a:lnTo>
                <a:lnTo>
                  <a:pt x="879092" y="760846"/>
                </a:lnTo>
                <a:lnTo>
                  <a:pt x="872000" y="714593"/>
                </a:lnTo>
                <a:lnTo>
                  <a:pt x="862523" y="669188"/>
                </a:lnTo>
                <a:lnTo>
                  <a:pt x="850727" y="624696"/>
                </a:lnTo>
                <a:lnTo>
                  <a:pt x="836681" y="581183"/>
                </a:lnTo>
                <a:lnTo>
                  <a:pt x="820452" y="538713"/>
                </a:lnTo>
                <a:lnTo>
                  <a:pt x="802107" y="497352"/>
                </a:lnTo>
                <a:lnTo>
                  <a:pt x="781714" y="457164"/>
                </a:lnTo>
                <a:lnTo>
                  <a:pt x="759341" y="418217"/>
                </a:lnTo>
                <a:lnTo>
                  <a:pt x="735054" y="380574"/>
                </a:lnTo>
                <a:lnTo>
                  <a:pt x="708923" y="344300"/>
                </a:lnTo>
                <a:lnTo>
                  <a:pt x="681013" y="309462"/>
                </a:lnTo>
                <a:lnTo>
                  <a:pt x="651393" y="276124"/>
                </a:lnTo>
                <a:lnTo>
                  <a:pt x="620131" y="244351"/>
                </a:lnTo>
                <a:lnTo>
                  <a:pt x="587293" y="214210"/>
                </a:lnTo>
                <a:lnTo>
                  <a:pt x="552948" y="185764"/>
                </a:lnTo>
                <a:lnTo>
                  <a:pt x="517162" y="159080"/>
                </a:lnTo>
                <a:lnTo>
                  <a:pt x="480004" y="134222"/>
                </a:lnTo>
                <a:lnTo>
                  <a:pt x="441542" y="111256"/>
                </a:lnTo>
                <a:lnTo>
                  <a:pt x="401841" y="90247"/>
                </a:lnTo>
                <a:lnTo>
                  <a:pt x="360971" y="71261"/>
                </a:lnTo>
                <a:lnTo>
                  <a:pt x="318998" y="54362"/>
                </a:lnTo>
                <a:lnTo>
                  <a:pt x="275991" y="39615"/>
                </a:lnTo>
                <a:lnTo>
                  <a:pt x="232017" y="27087"/>
                </a:lnTo>
                <a:lnTo>
                  <a:pt x="187142" y="16842"/>
                </a:lnTo>
                <a:lnTo>
                  <a:pt x="141436" y="8945"/>
                </a:lnTo>
                <a:lnTo>
                  <a:pt x="94965" y="3463"/>
                </a:lnTo>
                <a:lnTo>
                  <a:pt x="47797" y="459"/>
                </a:lnTo>
                <a:lnTo>
                  <a:pt x="0" y="0"/>
                </a:lnTo>
                <a:close/>
              </a:path>
            </a:pathLst>
          </a:custGeom>
          <a:solidFill>
            <a:srgbClr val="49A5B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65">
            <a:extLst>
              <a:ext uri="{FF2B5EF4-FFF2-40B4-BE49-F238E27FC236}">
                <a16:creationId xmlns:a16="http://schemas.microsoft.com/office/drawing/2014/main" id="{49144F86-26BB-A64C-9234-D745DAB28A9E}"/>
              </a:ext>
            </a:extLst>
          </p:cNvPr>
          <p:cNvSpPr txBox="1"/>
          <p:nvPr/>
        </p:nvSpPr>
        <p:spPr>
          <a:xfrm>
            <a:off x="5485382" y="2968244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04040"/>
                </a:solidFill>
                <a:latin typeface="Malgun Gothic"/>
                <a:cs typeface="Malgun Gothic"/>
              </a:rPr>
              <a:t>40</a:t>
            </a:r>
            <a:r>
              <a:rPr sz="1800" b="1" dirty="0">
                <a:solidFill>
                  <a:srgbClr val="404040"/>
                </a:solidFill>
                <a:latin typeface="Malgun Gothic"/>
                <a:cs typeface="Malgun Gothic"/>
              </a:rPr>
              <a:t>%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31" name="object 98">
            <a:extLst>
              <a:ext uri="{FF2B5EF4-FFF2-40B4-BE49-F238E27FC236}">
                <a16:creationId xmlns:a16="http://schemas.microsoft.com/office/drawing/2014/main" id="{23673B0E-0763-FB4F-B67E-4C9B4DC49728}"/>
              </a:ext>
            </a:extLst>
          </p:cNvPr>
          <p:cNvSpPr/>
          <p:nvPr/>
        </p:nvSpPr>
        <p:spPr>
          <a:xfrm>
            <a:off x="7652748" y="2401110"/>
            <a:ext cx="2054860" cy="2054860"/>
          </a:xfrm>
          <a:custGeom>
            <a:avLst/>
            <a:gdLst/>
            <a:ahLst/>
            <a:cxnLst/>
            <a:rect l="l" t="t" r="r" b="b"/>
            <a:pathLst>
              <a:path w="2054859" h="2054860">
                <a:moveTo>
                  <a:pt x="1027276" y="0"/>
                </a:moveTo>
                <a:lnTo>
                  <a:pt x="978917" y="1118"/>
                </a:lnTo>
                <a:lnTo>
                  <a:pt x="931134" y="4439"/>
                </a:lnTo>
                <a:lnTo>
                  <a:pt x="883976" y="9915"/>
                </a:lnTo>
                <a:lnTo>
                  <a:pt x="837491" y="17495"/>
                </a:lnTo>
                <a:lnTo>
                  <a:pt x="791731" y="27131"/>
                </a:lnTo>
                <a:lnTo>
                  <a:pt x="746743" y="38772"/>
                </a:lnTo>
                <a:lnTo>
                  <a:pt x="702577" y="52371"/>
                </a:lnTo>
                <a:lnTo>
                  <a:pt x="659282" y="67877"/>
                </a:lnTo>
                <a:lnTo>
                  <a:pt x="616909" y="85241"/>
                </a:lnTo>
                <a:lnTo>
                  <a:pt x="575505" y="104413"/>
                </a:lnTo>
                <a:lnTo>
                  <a:pt x="535121" y="125345"/>
                </a:lnTo>
                <a:lnTo>
                  <a:pt x="495806" y="147987"/>
                </a:lnTo>
                <a:lnTo>
                  <a:pt x="457609" y="172290"/>
                </a:lnTo>
                <a:lnTo>
                  <a:pt x="420580" y="198205"/>
                </a:lnTo>
                <a:lnTo>
                  <a:pt x="384767" y="225681"/>
                </a:lnTo>
                <a:lnTo>
                  <a:pt x="350220" y="254670"/>
                </a:lnTo>
                <a:lnTo>
                  <a:pt x="316989" y="285123"/>
                </a:lnTo>
                <a:lnTo>
                  <a:pt x="285122" y="316989"/>
                </a:lnTo>
                <a:lnTo>
                  <a:pt x="254669" y="350221"/>
                </a:lnTo>
                <a:lnTo>
                  <a:pt x="225680" y="384767"/>
                </a:lnTo>
                <a:lnTo>
                  <a:pt x="198204" y="420580"/>
                </a:lnTo>
                <a:lnTo>
                  <a:pt x="172290" y="457610"/>
                </a:lnTo>
                <a:lnTo>
                  <a:pt x="147987" y="495807"/>
                </a:lnTo>
                <a:lnTo>
                  <a:pt x="125345" y="535122"/>
                </a:lnTo>
                <a:lnTo>
                  <a:pt x="104413" y="575506"/>
                </a:lnTo>
                <a:lnTo>
                  <a:pt x="85240" y="616910"/>
                </a:lnTo>
                <a:lnTo>
                  <a:pt x="67876" y="659284"/>
                </a:lnTo>
                <a:lnTo>
                  <a:pt x="52371" y="702578"/>
                </a:lnTo>
                <a:lnTo>
                  <a:pt x="38772" y="746744"/>
                </a:lnTo>
                <a:lnTo>
                  <a:pt x="27131" y="791732"/>
                </a:lnTo>
                <a:lnTo>
                  <a:pt x="17495" y="837493"/>
                </a:lnTo>
                <a:lnTo>
                  <a:pt x="9915" y="883977"/>
                </a:lnTo>
                <a:lnTo>
                  <a:pt x="4439" y="931135"/>
                </a:lnTo>
                <a:lnTo>
                  <a:pt x="1118" y="978918"/>
                </a:lnTo>
                <a:lnTo>
                  <a:pt x="0" y="1027277"/>
                </a:lnTo>
                <a:lnTo>
                  <a:pt x="1118" y="1075636"/>
                </a:lnTo>
                <a:lnTo>
                  <a:pt x="4439" y="1123419"/>
                </a:lnTo>
                <a:lnTo>
                  <a:pt x="9915" y="1170577"/>
                </a:lnTo>
                <a:lnTo>
                  <a:pt x="17495" y="1217062"/>
                </a:lnTo>
                <a:lnTo>
                  <a:pt x="27131" y="1262822"/>
                </a:lnTo>
                <a:lnTo>
                  <a:pt x="38772" y="1307810"/>
                </a:lnTo>
                <a:lnTo>
                  <a:pt x="52371" y="1351976"/>
                </a:lnTo>
                <a:lnTo>
                  <a:pt x="67876" y="1395271"/>
                </a:lnTo>
                <a:lnTo>
                  <a:pt x="85240" y="1437644"/>
                </a:lnTo>
                <a:lnTo>
                  <a:pt x="104413" y="1479048"/>
                </a:lnTo>
                <a:lnTo>
                  <a:pt x="125345" y="1519432"/>
                </a:lnTo>
                <a:lnTo>
                  <a:pt x="147987" y="1558747"/>
                </a:lnTo>
                <a:lnTo>
                  <a:pt x="172290" y="1596944"/>
                </a:lnTo>
                <a:lnTo>
                  <a:pt x="198204" y="1633974"/>
                </a:lnTo>
                <a:lnTo>
                  <a:pt x="225680" y="1669787"/>
                </a:lnTo>
                <a:lnTo>
                  <a:pt x="254669" y="1704334"/>
                </a:lnTo>
                <a:lnTo>
                  <a:pt x="285122" y="1737565"/>
                </a:lnTo>
                <a:lnTo>
                  <a:pt x="316989" y="1769432"/>
                </a:lnTo>
                <a:lnTo>
                  <a:pt x="350220" y="1799884"/>
                </a:lnTo>
                <a:lnTo>
                  <a:pt x="384767" y="1828873"/>
                </a:lnTo>
                <a:lnTo>
                  <a:pt x="420580" y="1856350"/>
                </a:lnTo>
                <a:lnTo>
                  <a:pt x="457609" y="1882264"/>
                </a:lnTo>
                <a:lnTo>
                  <a:pt x="495806" y="1906567"/>
                </a:lnTo>
                <a:lnTo>
                  <a:pt x="535121" y="1929209"/>
                </a:lnTo>
                <a:lnTo>
                  <a:pt x="575505" y="1950141"/>
                </a:lnTo>
                <a:lnTo>
                  <a:pt x="616909" y="1969314"/>
                </a:lnTo>
                <a:lnTo>
                  <a:pt x="659282" y="1986678"/>
                </a:lnTo>
                <a:lnTo>
                  <a:pt x="702577" y="2002183"/>
                </a:lnTo>
                <a:lnTo>
                  <a:pt x="746743" y="2015782"/>
                </a:lnTo>
                <a:lnTo>
                  <a:pt x="791731" y="2027424"/>
                </a:lnTo>
                <a:lnTo>
                  <a:pt x="837491" y="2037059"/>
                </a:lnTo>
                <a:lnTo>
                  <a:pt x="883976" y="2044639"/>
                </a:lnTo>
                <a:lnTo>
                  <a:pt x="931134" y="2050115"/>
                </a:lnTo>
                <a:lnTo>
                  <a:pt x="978917" y="2053437"/>
                </a:lnTo>
                <a:lnTo>
                  <a:pt x="1027276" y="2054555"/>
                </a:lnTo>
                <a:lnTo>
                  <a:pt x="1075635" y="2053437"/>
                </a:lnTo>
                <a:lnTo>
                  <a:pt x="1123418" y="2050115"/>
                </a:lnTo>
                <a:lnTo>
                  <a:pt x="1170576" y="2044639"/>
                </a:lnTo>
                <a:lnTo>
                  <a:pt x="1217060" y="2037059"/>
                </a:lnTo>
                <a:lnTo>
                  <a:pt x="1262821" y="2027424"/>
                </a:lnTo>
                <a:lnTo>
                  <a:pt x="1307809" y="2015782"/>
                </a:lnTo>
                <a:lnTo>
                  <a:pt x="1351975" y="2002183"/>
                </a:lnTo>
                <a:lnTo>
                  <a:pt x="1395269" y="1986678"/>
                </a:lnTo>
                <a:lnTo>
                  <a:pt x="1437643" y="1969314"/>
                </a:lnTo>
                <a:lnTo>
                  <a:pt x="1479046" y="1950141"/>
                </a:lnTo>
                <a:lnTo>
                  <a:pt x="1519430" y="1929209"/>
                </a:lnTo>
                <a:lnTo>
                  <a:pt x="1558746" y="1906567"/>
                </a:lnTo>
                <a:lnTo>
                  <a:pt x="1596943" y="1882264"/>
                </a:lnTo>
                <a:lnTo>
                  <a:pt x="1633973" y="1856350"/>
                </a:lnTo>
                <a:lnTo>
                  <a:pt x="1669786" y="1828873"/>
                </a:lnTo>
                <a:lnTo>
                  <a:pt x="1704332" y="1799884"/>
                </a:lnTo>
                <a:lnTo>
                  <a:pt x="1737564" y="1769432"/>
                </a:lnTo>
                <a:lnTo>
                  <a:pt x="1769430" y="1737565"/>
                </a:lnTo>
                <a:lnTo>
                  <a:pt x="1799883" y="1704334"/>
                </a:lnTo>
                <a:lnTo>
                  <a:pt x="1828872" y="1669787"/>
                </a:lnTo>
                <a:lnTo>
                  <a:pt x="1856348" y="1633974"/>
                </a:lnTo>
                <a:lnTo>
                  <a:pt x="1882263" y="1596944"/>
                </a:lnTo>
                <a:lnTo>
                  <a:pt x="1906566" y="1558747"/>
                </a:lnTo>
                <a:lnTo>
                  <a:pt x="1929208" y="1519432"/>
                </a:lnTo>
                <a:lnTo>
                  <a:pt x="1950140" y="1479048"/>
                </a:lnTo>
                <a:lnTo>
                  <a:pt x="1969312" y="1437644"/>
                </a:lnTo>
                <a:lnTo>
                  <a:pt x="1986676" y="1395271"/>
                </a:lnTo>
                <a:lnTo>
                  <a:pt x="2002182" y="1351976"/>
                </a:lnTo>
                <a:lnTo>
                  <a:pt x="2015781" y="1307810"/>
                </a:lnTo>
                <a:lnTo>
                  <a:pt x="2027422" y="1262822"/>
                </a:lnTo>
                <a:lnTo>
                  <a:pt x="2037058" y="1217062"/>
                </a:lnTo>
                <a:lnTo>
                  <a:pt x="2044638" y="1170577"/>
                </a:lnTo>
                <a:lnTo>
                  <a:pt x="2050114" y="1123419"/>
                </a:lnTo>
                <a:lnTo>
                  <a:pt x="2053435" y="1075636"/>
                </a:lnTo>
                <a:lnTo>
                  <a:pt x="2054553" y="1027277"/>
                </a:lnTo>
                <a:lnTo>
                  <a:pt x="2053435" y="978918"/>
                </a:lnTo>
                <a:lnTo>
                  <a:pt x="2050114" y="931135"/>
                </a:lnTo>
                <a:lnTo>
                  <a:pt x="2044638" y="883977"/>
                </a:lnTo>
                <a:lnTo>
                  <a:pt x="2037058" y="837493"/>
                </a:lnTo>
                <a:lnTo>
                  <a:pt x="2027422" y="791732"/>
                </a:lnTo>
                <a:lnTo>
                  <a:pt x="2015781" y="746744"/>
                </a:lnTo>
                <a:lnTo>
                  <a:pt x="2002182" y="702578"/>
                </a:lnTo>
                <a:lnTo>
                  <a:pt x="1986676" y="659284"/>
                </a:lnTo>
                <a:lnTo>
                  <a:pt x="1969312" y="616910"/>
                </a:lnTo>
                <a:lnTo>
                  <a:pt x="1950140" y="575506"/>
                </a:lnTo>
                <a:lnTo>
                  <a:pt x="1929208" y="535122"/>
                </a:lnTo>
                <a:lnTo>
                  <a:pt x="1906566" y="495807"/>
                </a:lnTo>
                <a:lnTo>
                  <a:pt x="1882263" y="457610"/>
                </a:lnTo>
                <a:lnTo>
                  <a:pt x="1856348" y="420580"/>
                </a:lnTo>
                <a:lnTo>
                  <a:pt x="1828872" y="384767"/>
                </a:lnTo>
                <a:lnTo>
                  <a:pt x="1799883" y="350221"/>
                </a:lnTo>
                <a:lnTo>
                  <a:pt x="1769430" y="316989"/>
                </a:lnTo>
                <a:lnTo>
                  <a:pt x="1737564" y="285123"/>
                </a:lnTo>
                <a:lnTo>
                  <a:pt x="1704332" y="254670"/>
                </a:lnTo>
                <a:lnTo>
                  <a:pt x="1669786" y="225681"/>
                </a:lnTo>
                <a:lnTo>
                  <a:pt x="1633973" y="198205"/>
                </a:lnTo>
                <a:lnTo>
                  <a:pt x="1596943" y="172290"/>
                </a:lnTo>
                <a:lnTo>
                  <a:pt x="1558746" y="147987"/>
                </a:lnTo>
                <a:lnTo>
                  <a:pt x="1519430" y="125345"/>
                </a:lnTo>
                <a:lnTo>
                  <a:pt x="1479046" y="104413"/>
                </a:lnTo>
                <a:lnTo>
                  <a:pt x="1437643" y="85241"/>
                </a:lnTo>
                <a:lnTo>
                  <a:pt x="1395269" y="67877"/>
                </a:lnTo>
                <a:lnTo>
                  <a:pt x="1351975" y="52371"/>
                </a:lnTo>
                <a:lnTo>
                  <a:pt x="1307809" y="38772"/>
                </a:lnTo>
                <a:lnTo>
                  <a:pt x="1262821" y="27131"/>
                </a:lnTo>
                <a:lnTo>
                  <a:pt x="1217060" y="17495"/>
                </a:lnTo>
                <a:lnTo>
                  <a:pt x="1170576" y="9915"/>
                </a:lnTo>
                <a:lnTo>
                  <a:pt x="1123418" y="4439"/>
                </a:lnTo>
                <a:lnTo>
                  <a:pt x="1075635" y="1118"/>
                </a:lnTo>
                <a:lnTo>
                  <a:pt x="1027276" y="0"/>
                </a:lnTo>
                <a:close/>
              </a:path>
            </a:pathLst>
          </a:custGeom>
          <a:solidFill>
            <a:srgbClr val="F3E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00">
            <a:extLst>
              <a:ext uri="{FF2B5EF4-FFF2-40B4-BE49-F238E27FC236}">
                <a16:creationId xmlns:a16="http://schemas.microsoft.com/office/drawing/2014/main" id="{F5344FB0-38ED-F048-93A3-94B518B226A1}"/>
              </a:ext>
            </a:extLst>
          </p:cNvPr>
          <p:cNvSpPr/>
          <p:nvPr/>
        </p:nvSpPr>
        <p:spPr>
          <a:xfrm>
            <a:off x="8664917" y="2557647"/>
            <a:ext cx="838200" cy="871219"/>
          </a:xfrm>
          <a:custGeom>
            <a:avLst/>
            <a:gdLst/>
            <a:ahLst/>
            <a:cxnLst/>
            <a:rect l="l" t="t" r="r" b="b"/>
            <a:pathLst>
              <a:path w="838200" h="871220">
                <a:moveTo>
                  <a:pt x="0" y="0"/>
                </a:moveTo>
                <a:lnTo>
                  <a:pt x="15106" y="870741"/>
                </a:lnTo>
                <a:lnTo>
                  <a:pt x="837976" y="585602"/>
                </a:lnTo>
                <a:lnTo>
                  <a:pt x="820688" y="539873"/>
                </a:lnTo>
                <a:lnTo>
                  <a:pt x="801051" y="495561"/>
                </a:lnTo>
                <a:lnTo>
                  <a:pt x="779152" y="452728"/>
                </a:lnTo>
                <a:lnTo>
                  <a:pt x="755077" y="411433"/>
                </a:lnTo>
                <a:lnTo>
                  <a:pt x="728914" y="371738"/>
                </a:lnTo>
                <a:lnTo>
                  <a:pt x="700750" y="333702"/>
                </a:lnTo>
                <a:lnTo>
                  <a:pt x="670671" y="297388"/>
                </a:lnTo>
                <a:lnTo>
                  <a:pt x="638765" y="262856"/>
                </a:lnTo>
                <a:lnTo>
                  <a:pt x="605119" y="230166"/>
                </a:lnTo>
                <a:lnTo>
                  <a:pt x="569818" y="199379"/>
                </a:lnTo>
                <a:lnTo>
                  <a:pt x="532951" y="170557"/>
                </a:lnTo>
                <a:lnTo>
                  <a:pt x="494605" y="143759"/>
                </a:lnTo>
                <a:lnTo>
                  <a:pt x="454866" y="119047"/>
                </a:lnTo>
                <a:lnTo>
                  <a:pt x="413820" y="96481"/>
                </a:lnTo>
                <a:lnTo>
                  <a:pt x="371556" y="76123"/>
                </a:lnTo>
                <a:lnTo>
                  <a:pt x="328161" y="58032"/>
                </a:lnTo>
                <a:lnTo>
                  <a:pt x="283720" y="42269"/>
                </a:lnTo>
                <a:lnTo>
                  <a:pt x="238321" y="28897"/>
                </a:lnTo>
                <a:lnTo>
                  <a:pt x="192051" y="17974"/>
                </a:lnTo>
                <a:lnTo>
                  <a:pt x="144997" y="9562"/>
                </a:lnTo>
                <a:lnTo>
                  <a:pt x="97246" y="3722"/>
                </a:lnTo>
                <a:lnTo>
                  <a:pt x="48884" y="514"/>
                </a:lnTo>
                <a:lnTo>
                  <a:pt x="0" y="0"/>
                </a:lnTo>
                <a:close/>
              </a:path>
            </a:pathLst>
          </a:custGeom>
          <a:solidFill>
            <a:srgbClr val="49A5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01">
            <a:extLst>
              <a:ext uri="{FF2B5EF4-FFF2-40B4-BE49-F238E27FC236}">
                <a16:creationId xmlns:a16="http://schemas.microsoft.com/office/drawing/2014/main" id="{69F12A72-6AEF-2248-8DA9-CBFFC32808D3}"/>
              </a:ext>
            </a:extLst>
          </p:cNvPr>
          <p:cNvSpPr txBox="1"/>
          <p:nvPr/>
        </p:nvSpPr>
        <p:spPr>
          <a:xfrm>
            <a:off x="8071788" y="2980435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04040"/>
                </a:solidFill>
                <a:latin typeface="Malgun Gothic"/>
                <a:cs typeface="Malgun Gothic"/>
              </a:rPr>
              <a:t>20</a:t>
            </a:r>
            <a:r>
              <a:rPr sz="1800" b="1" dirty="0">
                <a:solidFill>
                  <a:srgbClr val="404040"/>
                </a:solidFill>
                <a:latin typeface="Malgun Gothic"/>
                <a:cs typeface="Malgun Gothic"/>
              </a:rPr>
              <a:t>%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8DDBE8-780D-6D40-8D03-E1DCA6A9E9B4}"/>
              </a:ext>
            </a:extLst>
          </p:cNvPr>
          <p:cNvSpPr/>
          <p:nvPr/>
        </p:nvSpPr>
        <p:spPr>
          <a:xfrm>
            <a:off x="1910591" y="4437636"/>
            <a:ext cx="3193550" cy="1303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素材層面</a:t>
            </a:r>
            <a:endParaRPr kumimoji="1" lang="en-US" altLang="zh-CN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需要大量素材</a:t>
            </a:r>
            <a:endParaRPr kumimoji="1"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741D93-ED61-684B-A931-1FBDE7E95BA3}"/>
              </a:ext>
            </a:extLst>
          </p:cNvPr>
          <p:cNvSpPr/>
          <p:nvPr/>
        </p:nvSpPr>
        <p:spPr>
          <a:xfrm>
            <a:off x="4481736" y="4444610"/>
            <a:ext cx="3193550" cy="1303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設計層面</a:t>
            </a:r>
            <a:endParaRPr kumimoji="1" lang="en-US" altLang="zh-CN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排版受到諸多侷限</a:t>
            </a:r>
            <a:endParaRPr kumimoji="1"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52C0ADF-5E25-9F48-AF94-F45674A7AAB5}"/>
              </a:ext>
            </a:extLst>
          </p:cNvPr>
          <p:cNvSpPr/>
          <p:nvPr/>
        </p:nvSpPr>
        <p:spPr>
          <a:xfrm>
            <a:off x="7068142" y="4462944"/>
            <a:ext cx="3193550" cy="1303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技術層面</a:t>
            </a:r>
            <a:endParaRPr kumimoji="1" lang="en-US" altLang="zh-CN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圖片軟體操作</a:t>
            </a:r>
          </a:p>
        </p:txBody>
      </p:sp>
    </p:spTree>
    <p:extLst>
      <p:ext uri="{BB962C8B-B14F-4D97-AF65-F5344CB8AC3E}">
        <p14:creationId xmlns:p14="http://schemas.microsoft.com/office/powerpoint/2010/main" val="5165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  <p:bldP spid="24" grpId="0"/>
      <p:bldP spid="26" grpId="0" animBg="1"/>
      <p:bldP spid="27" grpId="1" animBg="1"/>
      <p:bldP spid="28" grpId="0"/>
      <p:bldP spid="31" grpId="0" animBg="1"/>
      <p:bldP spid="32" grpId="0" animBg="1"/>
      <p:bldP spid="2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82296"/>
            <a:ext cx="3032760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2908525" y="134828"/>
                </a:moveTo>
                <a:lnTo>
                  <a:pt x="91848" y="134828"/>
                </a:lnTo>
                <a:lnTo>
                  <a:pt x="0" y="451385"/>
                </a:lnTo>
                <a:lnTo>
                  <a:pt x="3000373" y="451385"/>
                </a:lnTo>
                <a:lnTo>
                  <a:pt x="2908525" y="134828"/>
                </a:lnTo>
                <a:close/>
              </a:path>
              <a:path w="3000375" h="451484">
                <a:moveTo>
                  <a:pt x="2690812" y="0"/>
                </a:moveTo>
                <a:lnTo>
                  <a:pt x="308767" y="0"/>
                </a:lnTo>
                <a:lnTo>
                  <a:pt x="253832" y="5724"/>
                </a:lnTo>
                <a:lnTo>
                  <a:pt x="203713" y="21985"/>
                </a:lnTo>
                <a:lnTo>
                  <a:pt x="159997" y="47414"/>
                </a:lnTo>
                <a:lnTo>
                  <a:pt x="124274" y="80641"/>
                </a:lnTo>
                <a:lnTo>
                  <a:pt x="98132" y="120299"/>
                </a:lnTo>
                <a:lnTo>
                  <a:pt x="94727" y="134828"/>
                </a:lnTo>
                <a:lnTo>
                  <a:pt x="2904851" y="134828"/>
                </a:lnTo>
                <a:lnTo>
                  <a:pt x="2875305" y="80641"/>
                </a:lnTo>
                <a:lnTo>
                  <a:pt x="2839582" y="47414"/>
                </a:lnTo>
                <a:lnTo>
                  <a:pt x="2795866" y="21985"/>
                </a:lnTo>
                <a:lnTo>
                  <a:pt x="2745747" y="5724"/>
                </a:lnTo>
                <a:lnTo>
                  <a:pt x="269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034" y="96075"/>
            <a:ext cx="3000375" cy="451484"/>
          </a:xfrm>
          <a:custGeom>
            <a:avLst/>
            <a:gdLst/>
            <a:ahLst/>
            <a:cxnLst/>
            <a:rect l="l" t="t" r="r" b="b"/>
            <a:pathLst>
              <a:path w="3000375" h="451484">
                <a:moveTo>
                  <a:pt x="308767" y="0"/>
                </a:moveTo>
                <a:lnTo>
                  <a:pt x="2690812" y="0"/>
                </a:lnTo>
                <a:lnTo>
                  <a:pt x="2745747" y="5724"/>
                </a:lnTo>
                <a:lnTo>
                  <a:pt x="2795866" y="21985"/>
                </a:lnTo>
                <a:lnTo>
                  <a:pt x="2839582" y="47414"/>
                </a:lnTo>
                <a:lnTo>
                  <a:pt x="2875305" y="80641"/>
                </a:lnTo>
                <a:lnTo>
                  <a:pt x="2901448" y="120299"/>
                </a:lnTo>
                <a:lnTo>
                  <a:pt x="2904852" y="134828"/>
                </a:lnTo>
                <a:lnTo>
                  <a:pt x="2908526" y="134828"/>
                </a:lnTo>
                <a:lnTo>
                  <a:pt x="3000374" y="451386"/>
                </a:lnTo>
                <a:lnTo>
                  <a:pt x="0" y="451386"/>
                </a:lnTo>
                <a:lnTo>
                  <a:pt x="91848" y="134828"/>
                </a:lnTo>
                <a:lnTo>
                  <a:pt x="94727" y="134828"/>
                </a:lnTo>
                <a:lnTo>
                  <a:pt x="98132" y="120299"/>
                </a:lnTo>
                <a:lnTo>
                  <a:pt x="124274" y="80641"/>
                </a:lnTo>
                <a:lnTo>
                  <a:pt x="159997" y="47414"/>
                </a:lnTo>
                <a:lnTo>
                  <a:pt x="203713" y="21985"/>
                </a:lnTo>
                <a:lnTo>
                  <a:pt x="253832" y="5724"/>
                </a:lnTo>
                <a:lnTo>
                  <a:pt x="308767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191" y="137160"/>
            <a:ext cx="11512296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0521" y="84961"/>
            <a:ext cx="11510956" cy="92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138" y="218954"/>
            <a:ext cx="843469" cy="2809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7192" y="240791"/>
            <a:ext cx="569976" cy="2011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1036" y="234605"/>
            <a:ext cx="554990" cy="186055"/>
          </a:xfrm>
          <a:custGeom>
            <a:avLst/>
            <a:gdLst/>
            <a:ahLst/>
            <a:cxnLst/>
            <a:rect l="l" t="t" r="r" b="b"/>
            <a:pathLst>
              <a:path w="554989" h="186054">
                <a:moveTo>
                  <a:pt x="487480" y="49113"/>
                </a:moveTo>
                <a:lnTo>
                  <a:pt x="446646" y="59542"/>
                </a:lnTo>
                <a:lnTo>
                  <a:pt x="422244" y="89559"/>
                </a:lnTo>
                <a:lnTo>
                  <a:pt x="417531" y="118193"/>
                </a:lnTo>
                <a:lnTo>
                  <a:pt x="418678" y="132902"/>
                </a:lnTo>
                <a:lnTo>
                  <a:pt x="435888" y="167492"/>
                </a:lnTo>
                <a:lnTo>
                  <a:pt x="470676" y="184643"/>
                </a:lnTo>
                <a:lnTo>
                  <a:pt x="485496" y="185787"/>
                </a:lnTo>
                <a:lnTo>
                  <a:pt x="500608" y="184597"/>
                </a:lnTo>
                <a:lnTo>
                  <a:pt x="514069" y="181027"/>
                </a:lnTo>
                <a:lnTo>
                  <a:pt x="525878" y="175078"/>
                </a:lnTo>
                <a:lnTo>
                  <a:pt x="536036" y="166749"/>
                </a:lnTo>
                <a:lnTo>
                  <a:pt x="542370" y="158750"/>
                </a:lnTo>
                <a:lnTo>
                  <a:pt x="486613" y="158750"/>
                </a:lnTo>
                <a:lnTo>
                  <a:pt x="471691" y="156184"/>
                </a:lnTo>
                <a:lnTo>
                  <a:pt x="461032" y="148486"/>
                </a:lnTo>
                <a:lnTo>
                  <a:pt x="454637" y="135658"/>
                </a:lnTo>
                <a:lnTo>
                  <a:pt x="452564" y="118193"/>
                </a:lnTo>
                <a:lnTo>
                  <a:pt x="452611" y="115961"/>
                </a:lnTo>
                <a:lnTo>
                  <a:pt x="472164" y="78800"/>
                </a:lnTo>
                <a:lnTo>
                  <a:pt x="486488" y="76026"/>
                </a:lnTo>
                <a:lnTo>
                  <a:pt x="543660" y="76026"/>
                </a:lnTo>
                <a:lnTo>
                  <a:pt x="536656" y="67282"/>
                </a:lnTo>
                <a:lnTo>
                  <a:pt x="526816" y="59332"/>
                </a:lnTo>
                <a:lnTo>
                  <a:pt x="515340" y="53655"/>
                </a:lnTo>
                <a:lnTo>
                  <a:pt x="502228" y="50248"/>
                </a:lnTo>
                <a:lnTo>
                  <a:pt x="487480" y="49113"/>
                </a:lnTo>
                <a:close/>
              </a:path>
              <a:path w="554989" h="186054">
                <a:moveTo>
                  <a:pt x="543660" y="76026"/>
                </a:moveTo>
                <a:lnTo>
                  <a:pt x="486488" y="76026"/>
                </a:lnTo>
                <a:lnTo>
                  <a:pt x="500922" y="78568"/>
                </a:lnTo>
                <a:lnTo>
                  <a:pt x="511231" y="86195"/>
                </a:lnTo>
                <a:lnTo>
                  <a:pt x="517417" y="98908"/>
                </a:lnTo>
                <a:lnTo>
                  <a:pt x="519393" y="115961"/>
                </a:lnTo>
                <a:lnTo>
                  <a:pt x="519368" y="117698"/>
                </a:lnTo>
                <a:lnTo>
                  <a:pt x="517425" y="135100"/>
                </a:lnTo>
                <a:lnTo>
                  <a:pt x="511262" y="148239"/>
                </a:lnTo>
                <a:lnTo>
                  <a:pt x="500991" y="156122"/>
                </a:lnTo>
                <a:lnTo>
                  <a:pt x="486613" y="158750"/>
                </a:lnTo>
                <a:lnTo>
                  <a:pt x="542370" y="158750"/>
                </a:lnTo>
                <a:lnTo>
                  <a:pt x="544202" y="156436"/>
                </a:lnTo>
                <a:lnTo>
                  <a:pt x="550035" y="144533"/>
                </a:lnTo>
                <a:lnTo>
                  <a:pt x="553535" y="131041"/>
                </a:lnTo>
                <a:lnTo>
                  <a:pt x="554701" y="115961"/>
                </a:lnTo>
                <a:lnTo>
                  <a:pt x="553573" y="101477"/>
                </a:lnTo>
                <a:lnTo>
                  <a:pt x="550190" y="88536"/>
                </a:lnTo>
                <a:lnTo>
                  <a:pt x="544551" y="77138"/>
                </a:lnTo>
                <a:lnTo>
                  <a:pt x="543660" y="76026"/>
                </a:lnTo>
                <a:close/>
              </a:path>
              <a:path w="554989" h="186054">
                <a:moveTo>
                  <a:pt x="361328" y="52213"/>
                </a:moveTo>
                <a:lnTo>
                  <a:pt x="326726" y="52213"/>
                </a:lnTo>
                <a:lnTo>
                  <a:pt x="326726" y="182562"/>
                </a:lnTo>
                <a:lnTo>
                  <a:pt x="361328" y="182562"/>
                </a:lnTo>
                <a:lnTo>
                  <a:pt x="361328" y="119062"/>
                </a:lnTo>
                <a:lnTo>
                  <a:pt x="361817" y="110586"/>
                </a:lnTo>
                <a:lnTo>
                  <a:pt x="381297" y="79994"/>
                </a:lnTo>
                <a:lnTo>
                  <a:pt x="406722" y="79994"/>
                </a:lnTo>
                <a:lnTo>
                  <a:pt x="406722" y="77266"/>
                </a:lnTo>
                <a:lnTo>
                  <a:pt x="361328" y="77266"/>
                </a:lnTo>
                <a:lnTo>
                  <a:pt x="361328" y="52213"/>
                </a:lnTo>
                <a:close/>
              </a:path>
              <a:path w="554989" h="186054">
                <a:moveTo>
                  <a:pt x="406722" y="79994"/>
                </a:moveTo>
                <a:lnTo>
                  <a:pt x="396593" y="79994"/>
                </a:lnTo>
                <a:lnTo>
                  <a:pt x="402174" y="81358"/>
                </a:lnTo>
                <a:lnTo>
                  <a:pt x="406722" y="84087"/>
                </a:lnTo>
                <a:lnTo>
                  <a:pt x="406722" y="79994"/>
                </a:lnTo>
                <a:close/>
              </a:path>
              <a:path w="554989" h="186054">
                <a:moveTo>
                  <a:pt x="400768" y="49980"/>
                </a:moveTo>
                <a:lnTo>
                  <a:pt x="396055" y="49980"/>
                </a:lnTo>
                <a:lnTo>
                  <a:pt x="384606" y="51686"/>
                </a:lnTo>
                <a:lnTo>
                  <a:pt x="375064" y="56802"/>
                </a:lnTo>
                <a:lnTo>
                  <a:pt x="367429" y="65329"/>
                </a:lnTo>
                <a:lnTo>
                  <a:pt x="361701" y="77266"/>
                </a:lnTo>
                <a:lnTo>
                  <a:pt x="406722" y="77266"/>
                </a:lnTo>
                <a:lnTo>
                  <a:pt x="406659" y="51686"/>
                </a:lnTo>
                <a:lnTo>
                  <a:pt x="404324" y="50559"/>
                </a:lnTo>
                <a:lnTo>
                  <a:pt x="400768" y="49980"/>
                </a:lnTo>
                <a:close/>
              </a:path>
              <a:path w="554989" h="186054">
                <a:moveTo>
                  <a:pt x="110505" y="52213"/>
                </a:moveTo>
                <a:lnTo>
                  <a:pt x="75901" y="52213"/>
                </a:lnTo>
                <a:lnTo>
                  <a:pt x="75901" y="182562"/>
                </a:lnTo>
                <a:lnTo>
                  <a:pt x="110505" y="182562"/>
                </a:lnTo>
                <a:lnTo>
                  <a:pt x="110505" y="98929"/>
                </a:lnTo>
                <a:lnTo>
                  <a:pt x="113046" y="91219"/>
                </a:lnTo>
                <a:lnTo>
                  <a:pt x="123216" y="79065"/>
                </a:lnTo>
                <a:lnTo>
                  <a:pt x="129810" y="76026"/>
                </a:lnTo>
                <a:lnTo>
                  <a:pt x="192266" y="76026"/>
                </a:lnTo>
                <a:lnTo>
                  <a:pt x="190882" y="73173"/>
                </a:lnTo>
                <a:lnTo>
                  <a:pt x="110505" y="73173"/>
                </a:lnTo>
                <a:lnTo>
                  <a:pt x="110505" y="52213"/>
                </a:lnTo>
                <a:close/>
              </a:path>
              <a:path w="554989" h="186054">
                <a:moveTo>
                  <a:pt x="192266" y="76026"/>
                </a:moveTo>
                <a:lnTo>
                  <a:pt x="137914" y="76026"/>
                </a:lnTo>
                <a:lnTo>
                  <a:pt x="148494" y="78118"/>
                </a:lnTo>
                <a:lnTo>
                  <a:pt x="156052" y="84397"/>
                </a:lnTo>
                <a:lnTo>
                  <a:pt x="160587" y="94861"/>
                </a:lnTo>
                <a:lnTo>
                  <a:pt x="162098" y="109512"/>
                </a:lnTo>
                <a:lnTo>
                  <a:pt x="162098" y="182562"/>
                </a:lnTo>
                <a:lnTo>
                  <a:pt x="196576" y="182562"/>
                </a:lnTo>
                <a:lnTo>
                  <a:pt x="196576" y="102815"/>
                </a:lnTo>
                <a:lnTo>
                  <a:pt x="193863" y="79320"/>
                </a:lnTo>
                <a:lnTo>
                  <a:pt x="192266" y="76026"/>
                </a:lnTo>
                <a:close/>
              </a:path>
              <a:path w="554989" h="186054">
                <a:moveTo>
                  <a:pt x="153168" y="49113"/>
                </a:moveTo>
                <a:lnTo>
                  <a:pt x="140060" y="50617"/>
                </a:lnTo>
                <a:lnTo>
                  <a:pt x="128643" y="55128"/>
                </a:lnTo>
                <a:lnTo>
                  <a:pt x="118914" y="62647"/>
                </a:lnTo>
                <a:lnTo>
                  <a:pt x="110876" y="73173"/>
                </a:lnTo>
                <a:lnTo>
                  <a:pt x="190882" y="73173"/>
                </a:lnTo>
                <a:lnTo>
                  <a:pt x="185724" y="62538"/>
                </a:lnTo>
                <a:lnTo>
                  <a:pt x="172159" y="52469"/>
                </a:lnTo>
                <a:lnTo>
                  <a:pt x="153168" y="49113"/>
                </a:lnTo>
                <a:close/>
              </a:path>
              <a:path w="554989" h="186054">
                <a:moveTo>
                  <a:pt x="273050" y="78506"/>
                </a:moveTo>
                <a:lnTo>
                  <a:pt x="238570" y="78506"/>
                </a:lnTo>
                <a:lnTo>
                  <a:pt x="238570" y="143247"/>
                </a:lnTo>
                <a:lnTo>
                  <a:pt x="241074" y="161803"/>
                </a:lnTo>
                <a:lnTo>
                  <a:pt x="248585" y="175058"/>
                </a:lnTo>
                <a:lnTo>
                  <a:pt x="261104" y="183011"/>
                </a:lnTo>
                <a:lnTo>
                  <a:pt x="278630" y="185662"/>
                </a:lnTo>
                <a:lnTo>
                  <a:pt x="289132" y="185662"/>
                </a:lnTo>
                <a:lnTo>
                  <a:pt x="297317" y="184174"/>
                </a:lnTo>
                <a:lnTo>
                  <a:pt x="303187" y="181197"/>
                </a:lnTo>
                <a:lnTo>
                  <a:pt x="303187" y="158750"/>
                </a:lnTo>
                <a:lnTo>
                  <a:pt x="290041" y="158750"/>
                </a:lnTo>
                <a:lnTo>
                  <a:pt x="282607" y="157401"/>
                </a:lnTo>
                <a:lnTo>
                  <a:pt x="277297" y="153355"/>
                </a:lnTo>
                <a:lnTo>
                  <a:pt x="274111" y="146611"/>
                </a:lnTo>
                <a:lnTo>
                  <a:pt x="273050" y="137170"/>
                </a:lnTo>
                <a:lnTo>
                  <a:pt x="273050" y="78506"/>
                </a:lnTo>
                <a:close/>
              </a:path>
              <a:path w="554989" h="186054">
                <a:moveTo>
                  <a:pt x="303187" y="154781"/>
                </a:moveTo>
                <a:lnTo>
                  <a:pt x="299135" y="157426"/>
                </a:lnTo>
                <a:lnTo>
                  <a:pt x="294754" y="158750"/>
                </a:lnTo>
                <a:lnTo>
                  <a:pt x="303187" y="158750"/>
                </a:lnTo>
                <a:lnTo>
                  <a:pt x="303187" y="154781"/>
                </a:lnTo>
                <a:close/>
              </a:path>
              <a:path w="554989" h="186054">
                <a:moveTo>
                  <a:pt x="303187" y="52213"/>
                </a:moveTo>
                <a:lnTo>
                  <a:pt x="216990" y="52213"/>
                </a:lnTo>
                <a:lnTo>
                  <a:pt x="216990" y="78506"/>
                </a:lnTo>
                <a:lnTo>
                  <a:pt x="303187" y="78506"/>
                </a:lnTo>
                <a:lnTo>
                  <a:pt x="303187" y="52213"/>
                </a:lnTo>
                <a:close/>
              </a:path>
              <a:path w="554989" h="186054">
                <a:moveTo>
                  <a:pt x="273050" y="13022"/>
                </a:moveTo>
                <a:lnTo>
                  <a:pt x="238570" y="23068"/>
                </a:lnTo>
                <a:lnTo>
                  <a:pt x="238570" y="52213"/>
                </a:lnTo>
                <a:lnTo>
                  <a:pt x="273050" y="52213"/>
                </a:lnTo>
                <a:lnTo>
                  <a:pt x="273050" y="13022"/>
                </a:lnTo>
                <a:close/>
              </a:path>
              <a:path w="554989" h="186054">
                <a:moveTo>
                  <a:pt x="35346" y="0"/>
                </a:moveTo>
                <a:lnTo>
                  <a:pt x="0" y="0"/>
                </a:lnTo>
                <a:lnTo>
                  <a:pt x="0" y="182562"/>
                </a:lnTo>
                <a:lnTo>
                  <a:pt x="35346" y="182562"/>
                </a:lnTo>
                <a:lnTo>
                  <a:pt x="35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0588" y="241278"/>
            <a:ext cx="491499" cy="1854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11036" y="234605"/>
            <a:ext cx="35560" cy="182880"/>
          </a:xfrm>
          <a:custGeom>
            <a:avLst/>
            <a:gdLst/>
            <a:ahLst/>
            <a:cxnLst/>
            <a:rect l="l" t="t" r="r" b="b"/>
            <a:pathLst>
              <a:path w="35560" h="182879">
                <a:moveTo>
                  <a:pt x="0" y="0"/>
                </a:moveTo>
                <a:lnTo>
                  <a:pt x="35346" y="0"/>
                </a:lnTo>
                <a:lnTo>
                  <a:pt x="35346" y="182562"/>
                </a:lnTo>
                <a:lnTo>
                  <a:pt x="0" y="1825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0121" y="589081"/>
            <a:ext cx="238746" cy="2387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9998" y="589081"/>
            <a:ext cx="238746" cy="2387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9877" y="589081"/>
            <a:ext cx="238746" cy="2387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3191" y="1042415"/>
            <a:ext cx="11512296" cy="57851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0" y="0"/>
                </a:lnTo>
                <a:lnTo>
                  <a:pt x="11488730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1634" y="999920"/>
            <a:ext cx="11489055" cy="5762625"/>
          </a:xfrm>
          <a:custGeom>
            <a:avLst/>
            <a:gdLst/>
            <a:ahLst/>
            <a:cxnLst/>
            <a:rect l="l" t="t" r="r" b="b"/>
            <a:pathLst>
              <a:path w="11489055" h="5762625">
                <a:moveTo>
                  <a:pt x="0" y="0"/>
                </a:moveTo>
                <a:lnTo>
                  <a:pt x="11488731" y="0"/>
                </a:lnTo>
                <a:lnTo>
                  <a:pt x="11488731" y="5762004"/>
                </a:lnTo>
                <a:lnTo>
                  <a:pt x="0" y="5762004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11012901" y="0"/>
                </a:moveTo>
                <a:lnTo>
                  <a:pt x="99592" y="0"/>
                </a:lnTo>
                <a:lnTo>
                  <a:pt x="60826" y="7826"/>
                </a:lnTo>
                <a:lnTo>
                  <a:pt x="29169" y="29169"/>
                </a:lnTo>
                <a:lnTo>
                  <a:pt x="7826" y="60826"/>
                </a:lnTo>
                <a:lnTo>
                  <a:pt x="0" y="99592"/>
                </a:lnTo>
                <a:lnTo>
                  <a:pt x="0" y="5339738"/>
                </a:lnTo>
                <a:lnTo>
                  <a:pt x="7826" y="5378504"/>
                </a:lnTo>
                <a:lnTo>
                  <a:pt x="29169" y="5410161"/>
                </a:lnTo>
                <a:lnTo>
                  <a:pt x="60826" y="5431504"/>
                </a:lnTo>
                <a:lnTo>
                  <a:pt x="99592" y="5439331"/>
                </a:lnTo>
                <a:lnTo>
                  <a:pt x="11012901" y="5439331"/>
                </a:lnTo>
                <a:lnTo>
                  <a:pt x="11051666" y="5431504"/>
                </a:lnTo>
                <a:lnTo>
                  <a:pt x="11083323" y="5410161"/>
                </a:lnTo>
                <a:lnTo>
                  <a:pt x="11104666" y="5378504"/>
                </a:lnTo>
                <a:lnTo>
                  <a:pt x="11112493" y="5339738"/>
                </a:lnTo>
                <a:lnTo>
                  <a:pt x="11112493" y="99592"/>
                </a:lnTo>
                <a:lnTo>
                  <a:pt x="11104666" y="60826"/>
                </a:lnTo>
                <a:lnTo>
                  <a:pt x="11083323" y="29169"/>
                </a:lnTo>
                <a:lnTo>
                  <a:pt x="11051666" y="7826"/>
                </a:lnTo>
                <a:lnTo>
                  <a:pt x="11012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372" y="1132091"/>
            <a:ext cx="11112500" cy="5439410"/>
          </a:xfrm>
          <a:custGeom>
            <a:avLst/>
            <a:gdLst/>
            <a:ahLst/>
            <a:cxnLst/>
            <a:rect l="l" t="t" r="r" b="b"/>
            <a:pathLst>
              <a:path w="11112500" h="5439409">
                <a:moveTo>
                  <a:pt x="0" y="99592"/>
                </a:moveTo>
                <a:lnTo>
                  <a:pt x="7826" y="60826"/>
                </a:lnTo>
                <a:lnTo>
                  <a:pt x="29169" y="29169"/>
                </a:lnTo>
                <a:lnTo>
                  <a:pt x="60826" y="7826"/>
                </a:lnTo>
                <a:lnTo>
                  <a:pt x="99591" y="0"/>
                </a:lnTo>
                <a:lnTo>
                  <a:pt x="11012901" y="0"/>
                </a:lnTo>
                <a:lnTo>
                  <a:pt x="11051666" y="7826"/>
                </a:lnTo>
                <a:lnTo>
                  <a:pt x="11083323" y="29169"/>
                </a:lnTo>
                <a:lnTo>
                  <a:pt x="11104666" y="60826"/>
                </a:lnTo>
                <a:lnTo>
                  <a:pt x="11112493" y="99592"/>
                </a:lnTo>
                <a:lnTo>
                  <a:pt x="11112493" y="5339739"/>
                </a:lnTo>
                <a:lnTo>
                  <a:pt x="11104666" y="5378504"/>
                </a:lnTo>
                <a:lnTo>
                  <a:pt x="11083323" y="5410161"/>
                </a:lnTo>
                <a:lnTo>
                  <a:pt x="11051666" y="5431504"/>
                </a:lnTo>
                <a:lnTo>
                  <a:pt x="11012901" y="5439331"/>
                </a:lnTo>
                <a:lnTo>
                  <a:pt x="99591" y="5439331"/>
                </a:lnTo>
                <a:lnTo>
                  <a:pt x="60826" y="5431504"/>
                </a:lnTo>
                <a:lnTo>
                  <a:pt x="29169" y="5410161"/>
                </a:lnTo>
                <a:lnTo>
                  <a:pt x="7826" y="5378504"/>
                </a:lnTo>
                <a:lnTo>
                  <a:pt x="0" y="5339739"/>
                </a:lnTo>
                <a:lnTo>
                  <a:pt x="0" y="9959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79936" y="2401110"/>
            <a:ext cx="2054860" cy="2054860"/>
          </a:xfrm>
          <a:custGeom>
            <a:avLst/>
            <a:gdLst/>
            <a:ahLst/>
            <a:cxnLst/>
            <a:rect l="l" t="t" r="r" b="b"/>
            <a:pathLst>
              <a:path w="2054860" h="2054860">
                <a:moveTo>
                  <a:pt x="0" y="1027277"/>
                </a:moveTo>
                <a:lnTo>
                  <a:pt x="1118" y="978918"/>
                </a:lnTo>
                <a:lnTo>
                  <a:pt x="4439" y="931135"/>
                </a:lnTo>
                <a:lnTo>
                  <a:pt x="9915" y="883976"/>
                </a:lnTo>
                <a:lnTo>
                  <a:pt x="17495" y="837492"/>
                </a:lnTo>
                <a:lnTo>
                  <a:pt x="27131" y="791731"/>
                </a:lnTo>
                <a:lnTo>
                  <a:pt x="38772" y="746743"/>
                </a:lnTo>
                <a:lnTo>
                  <a:pt x="52371" y="702578"/>
                </a:lnTo>
                <a:lnTo>
                  <a:pt x="67877" y="659283"/>
                </a:lnTo>
                <a:lnTo>
                  <a:pt x="85240" y="616910"/>
                </a:lnTo>
                <a:lnTo>
                  <a:pt x="104413" y="575506"/>
                </a:lnTo>
                <a:lnTo>
                  <a:pt x="125345" y="535122"/>
                </a:lnTo>
                <a:lnTo>
                  <a:pt x="147987" y="495807"/>
                </a:lnTo>
                <a:lnTo>
                  <a:pt x="172290" y="457610"/>
                </a:lnTo>
                <a:lnTo>
                  <a:pt x="198204" y="420580"/>
                </a:lnTo>
                <a:lnTo>
                  <a:pt x="225681" y="384767"/>
                </a:lnTo>
                <a:lnTo>
                  <a:pt x="254670" y="350220"/>
                </a:lnTo>
                <a:lnTo>
                  <a:pt x="285122" y="316989"/>
                </a:lnTo>
                <a:lnTo>
                  <a:pt x="316989" y="285122"/>
                </a:lnTo>
                <a:lnTo>
                  <a:pt x="350220" y="254670"/>
                </a:lnTo>
                <a:lnTo>
                  <a:pt x="384767" y="225681"/>
                </a:lnTo>
                <a:lnTo>
                  <a:pt x="420580" y="198204"/>
                </a:lnTo>
                <a:lnTo>
                  <a:pt x="457610" y="172290"/>
                </a:lnTo>
                <a:lnTo>
                  <a:pt x="495807" y="147987"/>
                </a:lnTo>
                <a:lnTo>
                  <a:pt x="535122" y="125345"/>
                </a:lnTo>
                <a:lnTo>
                  <a:pt x="575506" y="104413"/>
                </a:lnTo>
                <a:lnTo>
                  <a:pt x="616910" y="85240"/>
                </a:lnTo>
                <a:lnTo>
                  <a:pt x="659283" y="67877"/>
                </a:lnTo>
                <a:lnTo>
                  <a:pt x="702578" y="52371"/>
                </a:lnTo>
                <a:lnTo>
                  <a:pt x="746743" y="38772"/>
                </a:lnTo>
                <a:lnTo>
                  <a:pt x="791731" y="27131"/>
                </a:lnTo>
                <a:lnTo>
                  <a:pt x="837492" y="17495"/>
                </a:lnTo>
                <a:lnTo>
                  <a:pt x="883976" y="9915"/>
                </a:lnTo>
                <a:lnTo>
                  <a:pt x="931135" y="4439"/>
                </a:lnTo>
                <a:lnTo>
                  <a:pt x="978918" y="1118"/>
                </a:lnTo>
                <a:lnTo>
                  <a:pt x="1027277" y="0"/>
                </a:lnTo>
                <a:lnTo>
                  <a:pt x="1075635" y="1118"/>
                </a:lnTo>
                <a:lnTo>
                  <a:pt x="1123418" y="4439"/>
                </a:lnTo>
                <a:lnTo>
                  <a:pt x="1170577" y="9915"/>
                </a:lnTo>
                <a:lnTo>
                  <a:pt x="1217061" y="17495"/>
                </a:lnTo>
                <a:lnTo>
                  <a:pt x="1262822" y="27131"/>
                </a:lnTo>
                <a:lnTo>
                  <a:pt x="1307810" y="38772"/>
                </a:lnTo>
                <a:lnTo>
                  <a:pt x="1351975" y="52371"/>
                </a:lnTo>
                <a:lnTo>
                  <a:pt x="1395270" y="67877"/>
                </a:lnTo>
                <a:lnTo>
                  <a:pt x="1437643" y="85240"/>
                </a:lnTo>
                <a:lnTo>
                  <a:pt x="1479047" y="104413"/>
                </a:lnTo>
                <a:lnTo>
                  <a:pt x="1519431" y="125345"/>
                </a:lnTo>
                <a:lnTo>
                  <a:pt x="1558746" y="147987"/>
                </a:lnTo>
                <a:lnTo>
                  <a:pt x="1596943" y="172290"/>
                </a:lnTo>
                <a:lnTo>
                  <a:pt x="1633973" y="198204"/>
                </a:lnTo>
                <a:lnTo>
                  <a:pt x="1669786" y="225681"/>
                </a:lnTo>
                <a:lnTo>
                  <a:pt x="1704333" y="254670"/>
                </a:lnTo>
                <a:lnTo>
                  <a:pt x="1737564" y="285122"/>
                </a:lnTo>
                <a:lnTo>
                  <a:pt x="1769431" y="316989"/>
                </a:lnTo>
                <a:lnTo>
                  <a:pt x="1799883" y="350220"/>
                </a:lnTo>
                <a:lnTo>
                  <a:pt x="1828872" y="384767"/>
                </a:lnTo>
                <a:lnTo>
                  <a:pt x="1856349" y="420580"/>
                </a:lnTo>
                <a:lnTo>
                  <a:pt x="1882263" y="457610"/>
                </a:lnTo>
                <a:lnTo>
                  <a:pt x="1906566" y="495807"/>
                </a:lnTo>
                <a:lnTo>
                  <a:pt x="1929208" y="535122"/>
                </a:lnTo>
                <a:lnTo>
                  <a:pt x="1950140" y="575506"/>
                </a:lnTo>
                <a:lnTo>
                  <a:pt x="1969312" y="616910"/>
                </a:lnTo>
                <a:lnTo>
                  <a:pt x="1986676" y="659283"/>
                </a:lnTo>
                <a:lnTo>
                  <a:pt x="2002182" y="702578"/>
                </a:lnTo>
                <a:lnTo>
                  <a:pt x="2015781" y="746743"/>
                </a:lnTo>
                <a:lnTo>
                  <a:pt x="2027422" y="791731"/>
                </a:lnTo>
                <a:lnTo>
                  <a:pt x="2037058" y="837492"/>
                </a:lnTo>
                <a:lnTo>
                  <a:pt x="2044638" y="883976"/>
                </a:lnTo>
                <a:lnTo>
                  <a:pt x="2050114" y="931135"/>
                </a:lnTo>
                <a:lnTo>
                  <a:pt x="2053435" y="978918"/>
                </a:lnTo>
                <a:lnTo>
                  <a:pt x="2054554" y="1027277"/>
                </a:lnTo>
                <a:lnTo>
                  <a:pt x="2053435" y="1075635"/>
                </a:lnTo>
                <a:lnTo>
                  <a:pt x="2050114" y="1123418"/>
                </a:lnTo>
                <a:lnTo>
                  <a:pt x="2044638" y="1170577"/>
                </a:lnTo>
                <a:lnTo>
                  <a:pt x="2037058" y="1217061"/>
                </a:lnTo>
                <a:lnTo>
                  <a:pt x="2027422" y="1262822"/>
                </a:lnTo>
                <a:lnTo>
                  <a:pt x="2015781" y="1307810"/>
                </a:lnTo>
                <a:lnTo>
                  <a:pt x="2002182" y="1351975"/>
                </a:lnTo>
                <a:lnTo>
                  <a:pt x="1986676" y="1395270"/>
                </a:lnTo>
                <a:lnTo>
                  <a:pt x="1969312" y="1437643"/>
                </a:lnTo>
                <a:lnTo>
                  <a:pt x="1950140" y="1479047"/>
                </a:lnTo>
                <a:lnTo>
                  <a:pt x="1929208" y="1519431"/>
                </a:lnTo>
                <a:lnTo>
                  <a:pt x="1906566" y="1558746"/>
                </a:lnTo>
                <a:lnTo>
                  <a:pt x="1882263" y="1596943"/>
                </a:lnTo>
                <a:lnTo>
                  <a:pt x="1856349" y="1633973"/>
                </a:lnTo>
                <a:lnTo>
                  <a:pt x="1828872" y="1669786"/>
                </a:lnTo>
                <a:lnTo>
                  <a:pt x="1799883" y="1704333"/>
                </a:lnTo>
                <a:lnTo>
                  <a:pt x="1769431" y="1737564"/>
                </a:lnTo>
                <a:lnTo>
                  <a:pt x="1737564" y="1769431"/>
                </a:lnTo>
                <a:lnTo>
                  <a:pt x="1704333" y="1799883"/>
                </a:lnTo>
                <a:lnTo>
                  <a:pt x="1669786" y="1828872"/>
                </a:lnTo>
                <a:lnTo>
                  <a:pt x="1633973" y="1856349"/>
                </a:lnTo>
                <a:lnTo>
                  <a:pt x="1596943" y="1882263"/>
                </a:lnTo>
                <a:lnTo>
                  <a:pt x="1558746" y="1906566"/>
                </a:lnTo>
                <a:lnTo>
                  <a:pt x="1519431" y="1929208"/>
                </a:lnTo>
                <a:lnTo>
                  <a:pt x="1479047" y="1950140"/>
                </a:lnTo>
                <a:lnTo>
                  <a:pt x="1437643" y="1969312"/>
                </a:lnTo>
                <a:lnTo>
                  <a:pt x="1395270" y="1986676"/>
                </a:lnTo>
                <a:lnTo>
                  <a:pt x="1351975" y="2002182"/>
                </a:lnTo>
                <a:lnTo>
                  <a:pt x="1307810" y="2015781"/>
                </a:lnTo>
                <a:lnTo>
                  <a:pt x="1262822" y="2027422"/>
                </a:lnTo>
                <a:lnTo>
                  <a:pt x="1217061" y="2037058"/>
                </a:lnTo>
                <a:lnTo>
                  <a:pt x="1170577" y="2044638"/>
                </a:lnTo>
                <a:lnTo>
                  <a:pt x="1123418" y="2050114"/>
                </a:lnTo>
                <a:lnTo>
                  <a:pt x="1075635" y="2053435"/>
                </a:lnTo>
                <a:lnTo>
                  <a:pt x="1027277" y="2054554"/>
                </a:lnTo>
                <a:lnTo>
                  <a:pt x="978918" y="2053435"/>
                </a:lnTo>
                <a:lnTo>
                  <a:pt x="931135" y="2050114"/>
                </a:lnTo>
                <a:lnTo>
                  <a:pt x="883976" y="2044638"/>
                </a:lnTo>
                <a:lnTo>
                  <a:pt x="837492" y="2037058"/>
                </a:lnTo>
                <a:lnTo>
                  <a:pt x="791731" y="2027422"/>
                </a:lnTo>
                <a:lnTo>
                  <a:pt x="746743" y="2015781"/>
                </a:lnTo>
                <a:lnTo>
                  <a:pt x="702578" y="2002182"/>
                </a:lnTo>
                <a:lnTo>
                  <a:pt x="659283" y="1986676"/>
                </a:lnTo>
                <a:lnTo>
                  <a:pt x="616910" y="1969312"/>
                </a:lnTo>
                <a:lnTo>
                  <a:pt x="575506" y="1950140"/>
                </a:lnTo>
                <a:lnTo>
                  <a:pt x="535122" y="1929208"/>
                </a:lnTo>
                <a:lnTo>
                  <a:pt x="495807" y="1906566"/>
                </a:lnTo>
                <a:lnTo>
                  <a:pt x="457610" y="1882263"/>
                </a:lnTo>
                <a:lnTo>
                  <a:pt x="420580" y="1856349"/>
                </a:lnTo>
                <a:lnTo>
                  <a:pt x="384767" y="1828872"/>
                </a:lnTo>
                <a:lnTo>
                  <a:pt x="350220" y="1799883"/>
                </a:lnTo>
                <a:lnTo>
                  <a:pt x="316989" y="1769431"/>
                </a:lnTo>
                <a:lnTo>
                  <a:pt x="285122" y="1737564"/>
                </a:lnTo>
                <a:lnTo>
                  <a:pt x="254670" y="1704333"/>
                </a:lnTo>
                <a:lnTo>
                  <a:pt x="225681" y="1669786"/>
                </a:lnTo>
                <a:lnTo>
                  <a:pt x="198204" y="1633973"/>
                </a:lnTo>
                <a:lnTo>
                  <a:pt x="172290" y="1596943"/>
                </a:lnTo>
                <a:lnTo>
                  <a:pt x="147987" y="1558746"/>
                </a:lnTo>
                <a:lnTo>
                  <a:pt x="125345" y="1519431"/>
                </a:lnTo>
                <a:lnTo>
                  <a:pt x="104413" y="1479047"/>
                </a:lnTo>
                <a:lnTo>
                  <a:pt x="85240" y="1437643"/>
                </a:lnTo>
                <a:lnTo>
                  <a:pt x="67877" y="1395270"/>
                </a:lnTo>
                <a:lnTo>
                  <a:pt x="52371" y="1351975"/>
                </a:lnTo>
                <a:lnTo>
                  <a:pt x="38772" y="1307810"/>
                </a:lnTo>
                <a:lnTo>
                  <a:pt x="27131" y="1262822"/>
                </a:lnTo>
                <a:lnTo>
                  <a:pt x="17495" y="1217061"/>
                </a:lnTo>
                <a:lnTo>
                  <a:pt x="9915" y="1170577"/>
                </a:lnTo>
                <a:lnTo>
                  <a:pt x="4439" y="1123418"/>
                </a:lnTo>
                <a:lnTo>
                  <a:pt x="1118" y="1075635"/>
                </a:lnTo>
                <a:lnTo>
                  <a:pt x="0" y="102727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23938FFF-F523-B14A-AE10-EEE4368BB682}"/>
              </a:ext>
            </a:extLst>
          </p:cNvPr>
          <p:cNvGrpSpPr/>
          <p:nvPr/>
        </p:nvGrpSpPr>
        <p:grpSpPr>
          <a:xfrm>
            <a:off x="2479936" y="2401110"/>
            <a:ext cx="2054860" cy="2054860"/>
            <a:chOff x="2479936" y="2401110"/>
            <a:chExt cx="2054860" cy="2054860"/>
          </a:xfrm>
        </p:grpSpPr>
        <p:sp>
          <p:nvSpPr>
            <p:cNvPr id="20" name="object 20"/>
            <p:cNvSpPr/>
            <p:nvPr/>
          </p:nvSpPr>
          <p:spPr>
            <a:xfrm>
              <a:off x="2479936" y="2401110"/>
              <a:ext cx="2054860" cy="2054860"/>
            </a:xfrm>
            <a:custGeom>
              <a:avLst/>
              <a:gdLst/>
              <a:ahLst/>
              <a:cxnLst/>
              <a:rect l="l" t="t" r="r" b="b"/>
              <a:pathLst>
                <a:path w="2054860" h="2054860">
                  <a:moveTo>
                    <a:pt x="1027276" y="0"/>
                  </a:moveTo>
                  <a:lnTo>
                    <a:pt x="978917" y="1118"/>
                  </a:lnTo>
                  <a:lnTo>
                    <a:pt x="931134" y="4439"/>
                  </a:lnTo>
                  <a:lnTo>
                    <a:pt x="883976" y="9915"/>
                  </a:lnTo>
                  <a:lnTo>
                    <a:pt x="837491" y="17495"/>
                  </a:lnTo>
                  <a:lnTo>
                    <a:pt x="791731" y="27131"/>
                  </a:lnTo>
                  <a:lnTo>
                    <a:pt x="746743" y="38772"/>
                  </a:lnTo>
                  <a:lnTo>
                    <a:pt x="702577" y="52371"/>
                  </a:lnTo>
                  <a:lnTo>
                    <a:pt x="659282" y="67877"/>
                  </a:lnTo>
                  <a:lnTo>
                    <a:pt x="616909" y="85241"/>
                  </a:lnTo>
                  <a:lnTo>
                    <a:pt x="575505" y="104413"/>
                  </a:lnTo>
                  <a:lnTo>
                    <a:pt x="535121" y="125345"/>
                  </a:lnTo>
                  <a:lnTo>
                    <a:pt x="495806" y="147987"/>
                  </a:lnTo>
                  <a:lnTo>
                    <a:pt x="457609" y="172290"/>
                  </a:lnTo>
                  <a:lnTo>
                    <a:pt x="420580" y="198205"/>
                  </a:lnTo>
                  <a:lnTo>
                    <a:pt x="384767" y="225681"/>
                  </a:lnTo>
                  <a:lnTo>
                    <a:pt x="350220" y="254670"/>
                  </a:lnTo>
                  <a:lnTo>
                    <a:pt x="316989" y="285123"/>
                  </a:lnTo>
                  <a:lnTo>
                    <a:pt x="285122" y="316989"/>
                  </a:lnTo>
                  <a:lnTo>
                    <a:pt x="254669" y="350221"/>
                  </a:lnTo>
                  <a:lnTo>
                    <a:pt x="225680" y="384767"/>
                  </a:lnTo>
                  <a:lnTo>
                    <a:pt x="198204" y="420580"/>
                  </a:lnTo>
                  <a:lnTo>
                    <a:pt x="172290" y="457610"/>
                  </a:lnTo>
                  <a:lnTo>
                    <a:pt x="147987" y="495807"/>
                  </a:lnTo>
                  <a:lnTo>
                    <a:pt x="125345" y="535122"/>
                  </a:lnTo>
                  <a:lnTo>
                    <a:pt x="104413" y="575506"/>
                  </a:lnTo>
                  <a:lnTo>
                    <a:pt x="85240" y="616910"/>
                  </a:lnTo>
                  <a:lnTo>
                    <a:pt x="67876" y="659284"/>
                  </a:lnTo>
                  <a:lnTo>
                    <a:pt x="52371" y="702578"/>
                  </a:lnTo>
                  <a:lnTo>
                    <a:pt x="38772" y="746744"/>
                  </a:lnTo>
                  <a:lnTo>
                    <a:pt x="27131" y="791732"/>
                  </a:lnTo>
                  <a:lnTo>
                    <a:pt x="17495" y="837493"/>
                  </a:lnTo>
                  <a:lnTo>
                    <a:pt x="9915" y="883977"/>
                  </a:lnTo>
                  <a:lnTo>
                    <a:pt x="4439" y="931135"/>
                  </a:lnTo>
                  <a:lnTo>
                    <a:pt x="1118" y="978918"/>
                  </a:lnTo>
                  <a:lnTo>
                    <a:pt x="0" y="1027277"/>
                  </a:lnTo>
                  <a:lnTo>
                    <a:pt x="1118" y="1075636"/>
                  </a:lnTo>
                  <a:lnTo>
                    <a:pt x="4439" y="1123419"/>
                  </a:lnTo>
                  <a:lnTo>
                    <a:pt x="9915" y="1170577"/>
                  </a:lnTo>
                  <a:lnTo>
                    <a:pt x="17495" y="1217062"/>
                  </a:lnTo>
                  <a:lnTo>
                    <a:pt x="27131" y="1262822"/>
                  </a:lnTo>
                  <a:lnTo>
                    <a:pt x="38772" y="1307810"/>
                  </a:lnTo>
                  <a:lnTo>
                    <a:pt x="52371" y="1351976"/>
                  </a:lnTo>
                  <a:lnTo>
                    <a:pt x="67876" y="1395271"/>
                  </a:lnTo>
                  <a:lnTo>
                    <a:pt x="85240" y="1437644"/>
                  </a:lnTo>
                  <a:lnTo>
                    <a:pt x="104413" y="1479048"/>
                  </a:lnTo>
                  <a:lnTo>
                    <a:pt x="125345" y="1519432"/>
                  </a:lnTo>
                  <a:lnTo>
                    <a:pt x="147987" y="1558747"/>
                  </a:lnTo>
                  <a:lnTo>
                    <a:pt x="172290" y="1596944"/>
                  </a:lnTo>
                  <a:lnTo>
                    <a:pt x="198204" y="1633974"/>
                  </a:lnTo>
                  <a:lnTo>
                    <a:pt x="225680" y="1669787"/>
                  </a:lnTo>
                  <a:lnTo>
                    <a:pt x="254669" y="1704334"/>
                  </a:lnTo>
                  <a:lnTo>
                    <a:pt x="285122" y="1737565"/>
                  </a:lnTo>
                  <a:lnTo>
                    <a:pt x="316989" y="1769432"/>
                  </a:lnTo>
                  <a:lnTo>
                    <a:pt x="350220" y="1799884"/>
                  </a:lnTo>
                  <a:lnTo>
                    <a:pt x="384767" y="1828873"/>
                  </a:lnTo>
                  <a:lnTo>
                    <a:pt x="420580" y="1856350"/>
                  </a:lnTo>
                  <a:lnTo>
                    <a:pt x="457609" y="1882264"/>
                  </a:lnTo>
                  <a:lnTo>
                    <a:pt x="495806" y="1906567"/>
                  </a:lnTo>
                  <a:lnTo>
                    <a:pt x="535121" y="1929209"/>
                  </a:lnTo>
                  <a:lnTo>
                    <a:pt x="575505" y="1950141"/>
                  </a:lnTo>
                  <a:lnTo>
                    <a:pt x="616909" y="1969314"/>
                  </a:lnTo>
                  <a:lnTo>
                    <a:pt x="659282" y="1986678"/>
                  </a:lnTo>
                  <a:lnTo>
                    <a:pt x="702577" y="2002183"/>
                  </a:lnTo>
                  <a:lnTo>
                    <a:pt x="746743" y="2015782"/>
                  </a:lnTo>
                  <a:lnTo>
                    <a:pt x="791731" y="2027424"/>
                  </a:lnTo>
                  <a:lnTo>
                    <a:pt x="837491" y="2037059"/>
                  </a:lnTo>
                  <a:lnTo>
                    <a:pt x="883976" y="2044639"/>
                  </a:lnTo>
                  <a:lnTo>
                    <a:pt x="931134" y="2050115"/>
                  </a:lnTo>
                  <a:lnTo>
                    <a:pt x="978917" y="2053437"/>
                  </a:lnTo>
                  <a:lnTo>
                    <a:pt x="1027276" y="2054555"/>
                  </a:lnTo>
                  <a:lnTo>
                    <a:pt x="1075635" y="2053437"/>
                  </a:lnTo>
                  <a:lnTo>
                    <a:pt x="1123418" y="2050115"/>
                  </a:lnTo>
                  <a:lnTo>
                    <a:pt x="1170576" y="2044639"/>
                  </a:lnTo>
                  <a:lnTo>
                    <a:pt x="1217060" y="2037059"/>
                  </a:lnTo>
                  <a:lnTo>
                    <a:pt x="1262821" y="2027424"/>
                  </a:lnTo>
                  <a:lnTo>
                    <a:pt x="1307809" y="2015782"/>
                  </a:lnTo>
                  <a:lnTo>
                    <a:pt x="1351975" y="2002183"/>
                  </a:lnTo>
                  <a:lnTo>
                    <a:pt x="1395269" y="1986678"/>
                  </a:lnTo>
                  <a:lnTo>
                    <a:pt x="1437643" y="1969314"/>
                  </a:lnTo>
                  <a:lnTo>
                    <a:pt x="1479046" y="1950141"/>
                  </a:lnTo>
                  <a:lnTo>
                    <a:pt x="1519430" y="1929209"/>
                  </a:lnTo>
                  <a:lnTo>
                    <a:pt x="1558746" y="1906567"/>
                  </a:lnTo>
                  <a:lnTo>
                    <a:pt x="1596943" y="1882264"/>
                  </a:lnTo>
                  <a:lnTo>
                    <a:pt x="1633973" y="1856350"/>
                  </a:lnTo>
                  <a:lnTo>
                    <a:pt x="1669786" y="1828873"/>
                  </a:lnTo>
                  <a:lnTo>
                    <a:pt x="1704332" y="1799884"/>
                  </a:lnTo>
                  <a:lnTo>
                    <a:pt x="1737564" y="1769432"/>
                  </a:lnTo>
                  <a:lnTo>
                    <a:pt x="1769430" y="1737565"/>
                  </a:lnTo>
                  <a:lnTo>
                    <a:pt x="1799883" y="1704334"/>
                  </a:lnTo>
                  <a:lnTo>
                    <a:pt x="1828872" y="1669787"/>
                  </a:lnTo>
                  <a:lnTo>
                    <a:pt x="1856348" y="1633974"/>
                  </a:lnTo>
                  <a:lnTo>
                    <a:pt x="1882263" y="1596944"/>
                  </a:lnTo>
                  <a:lnTo>
                    <a:pt x="1906566" y="1558747"/>
                  </a:lnTo>
                  <a:lnTo>
                    <a:pt x="1929208" y="1519432"/>
                  </a:lnTo>
                  <a:lnTo>
                    <a:pt x="1950140" y="1479048"/>
                  </a:lnTo>
                  <a:lnTo>
                    <a:pt x="1969312" y="1437644"/>
                  </a:lnTo>
                  <a:lnTo>
                    <a:pt x="1986676" y="1395271"/>
                  </a:lnTo>
                  <a:lnTo>
                    <a:pt x="2002182" y="1351976"/>
                  </a:lnTo>
                  <a:lnTo>
                    <a:pt x="2015781" y="1307810"/>
                  </a:lnTo>
                  <a:lnTo>
                    <a:pt x="2027422" y="1262822"/>
                  </a:lnTo>
                  <a:lnTo>
                    <a:pt x="2037058" y="1217062"/>
                  </a:lnTo>
                  <a:lnTo>
                    <a:pt x="2044638" y="1170577"/>
                  </a:lnTo>
                  <a:lnTo>
                    <a:pt x="2050114" y="1123419"/>
                  </a:lnTo>
                  <a:lnTo>
                    <a:pt x="2053435" y="1075636"/>
                  </a:lnTo>
                  <a:lnTo>
                    <a:pt x="2054553" y="1027277"/>
                  </a:lnTo>
                  <a:lnTo>
                    <a:pt x="2053435" y="978918"/>
                  </a:lnTo>
                  <a:lnTo>
                    <a:pt x="2050114" y="931135"/>
                  </a:lnTo>
                  <a:lnTo>
                    <a:pt x="2044638" y="883977"/>
                  </a:lnTo>
                  <a:lnTo>
                    <a:pt x="2037058" y="837493"/>
                  </a:lnTo>
                  <a:lnTo>
                    <a:pt x="2027422" y="791732"/>
                  </a:lnTo>
                  <a:lnTo>
                    <a:pt x="2015781" y="746744"/>
                  </a:lnTo>
                  <a:lnTo>
                    <a:pt x="2002182" y="702578"/>
                  </a:lnTo>
                  <a:lnTo>
                    <a:pt x="1986676" y="659284"/>
                  </a:lnTo>
                  <a:lnTo>
                    <a:pt x="1969312" y="616910"/>
                  </a:lnTo>
                  <a:lnTo>
                    <a:pt x="1950140" y="575506"/>
                  </a:lnTo>
                  <a:lnTo>
                    <a:pt x="1929208" y="535122"/>
                  </a:lnTo>
                  <a:lnTo>
                    <a:pt x="1906566" y="495807"/>
                  </a:lnTo>
                  <a:lnTo>
                    <a:pt x="1882263" y="457610"/>
                  </a:lnTo>
                  <a:lnTo>
                    <a:pt x="1856348" y="420580"/>
                  </a:lnTo>
                  <a:lnTo>
                    <a:pt x="1828872" y="384767"/>
                  </a:lnTo>
                  <a:lnTo>
                    <a:pt x="1799883" y="350221"/>
                  </a:lnTo>
                  <a:lnTo>
                    <a:pt x="1769430" y="316989"/>
                  </a:lnTo>
                  <a:lnTo>
                    <a:pt x="1737564" y="285123"/>
                  </a:lnTo>
                  <a:lnTo>
                    <a:pt x="1704332" y="254670"/>
                  </a:lnTo>
                  <a:lnTo>
                    <a:pt x="1669786" y="225681"/>
                  </a:lnTo>
                  <a:lnTo>
                    <a:pt x="1633973" y="198205"/>
                  </a:lnTo>
                  <a:lnTo>
                    <a:pt x="1596943" y="172290"/>
                  </a:lnTo>
                  <a:lnTo>
                    <a:pt x="1558746" y="147987"/>
                  </a:lnTo>
                  <a:lnTo>
                    <a:pt x="1519430" y="125345"/>
                  </a:lnTo>
                  <a:lnTo>
                    <a:pt x="1479046" y="104413"/>
                  </a:lnTo>
                  <a:lnTo>
                    <a:pt x="1437643" y="85241"/>
                  </a:lnTo>
                  <a:lnTo>
                    <a:pt x="1395269" y="67877"/>
                  </a:lnTo>
                  <a:lnTo>
                    <a:pt x="1351975" y="52371"/>
                  </a:lnTo>
                  <a:lnTo>
                    <a:pt x="1307809" y="38772"/>
                  </a:lnTo>
                  <a:lnTo>
                    <a:pt x="1262821" y="27131"/>
                  </a:lnTo>
                  <a:lnTo>
                    <a:pt x="1217060" y="17495"/>
                  </a:lnTo>
                  <a:lnTo>
                    <a:pt x="1170576" y="9915"/>
                  </a:lnTo>
                  <a:lnTo>
                    <a:pt x="1123418" y="4439"/>
                  </a:lnTo>
                  <a:lnTo>
                    <a:pt x="1075635" y="1118"/>
                  </a:lnTo>
                  <a:lnTo>
                    <a:pt x="1027276" y="0"/>
                  </a:lnTo>
                  <a:close/>
                </a:path>
              </a:pathLst>
            </a:custGeom>
            <a:solidFill>
              <a:srgbClr val="F3E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92105" y="2557647"/>
              <a:ext cx="886460" cy="1625600"/>
            </a:xfrm>
            <a:custGeom>
              <a:avLst/>
              <a:gdLst/>
              <a:ahLst/>
              <a:cxnLst/>
              <a:rect l="l" t="t" r="r" b="b"/>
              <a:pathLst>
                <a:path w="886460" h="1625600">
                  <a:moveTo>
                    <a:pt x="0" y="0"/>
                  </a:moveTo>
                  <a:lnTo>
                    <a:pt x="15107" y="870741"/>
                  </a:lnTo>
                  <a:lnTo>
                    <a:pt x="450274" y="1625094"/>
                  </a:lnTo>
                  <a:lnTo>
                    <a:pt x="492679" y="1598994"/>
                  </a:lnTo>
                  <a:lnTo>
                    <a:pt x="533241" y="1570727"/>
                  </a:lnTo>
                  <a:lnTo>
                    <a:pt x="571902" y="1540393"/>
                  </a:lnTo>
                  <a:lnTo>
                    <a:pt x="608607" y="1508093"/>
                  </a:lnTo>
                  <a:lnTo>
                    <a:pt x="643299" y="1473925"/>
                  </a:lnTo>
                  <a:lnTo>
                    <a:pt x="675920" y="1437991"/>
                  </a:lnTo>
                  <a:lnTo>
                    <a:pt x="706415" y="1400390"/>
                  </a:lnTo>
                  <a:lnTo>
                    <a:pt x="734727" y="1361223"/>
                  </a:lnTo>
                  <a:lnTo>
                    <a:pt x="760799" y="1320590"/>
                  </a:lnTo>
                  <a:lnTo>
                    <a:pt x="784574" y="1278591"/>
                  </a:lnTo>
                  <a:lnTo>
                    <a:pt x="805995" y="1235325"/>
                  </a:lnTo>
                  <a:lnTo>
                    <a:pt x="825007" y="1190893"/>
                  </a:lnTo>
                  <a:lnTo>
                    <a:pt x="841552" y="1145396"/>
                  </a:lnTo>
                  <a:lnTo>
                    <a:pt x="855574" y="1098933"/>
                  </a:lnTo>
                  <a:lnTo>
                    <a:pt x="867015" y="1051604"/>
                  </a:lnTo>
                  <a:lnTo>
                    <a:pt x="875820" y="1003509"/>
                  </a:lnTo>
                  <a:lnTo>
                    <a:pt x="881932" y="954750"/>
                  </a:lnTo>
                  <a:lnTo>
                    <a:pt x="885294" y="905424"/>
                  </a:lnTo>
                  <a:lnTo>
                    <a:pt x="885849" y="855634"/>
                  </a:lnTo>
                  <a:lnTo>
                    <a:pt x="883731" y="807881"/>
                  </a:lnTo>
                  <a:lnTo>
                    <a:pt x="879093" y="760846"/>
                  </a:lnTo>
                  <a:lnTo>
                    <a:pt x="872002" y="714593"/>
                  </a:lnTo>
                  <a:lnTo>
                    <a:pt x="862524" y="669188"/>
                  </a:lnTo>
                  <a:lnTo>
                    <a:pt x="850729" y="624696"/>
                  </a:lnTo>
                  <a:lnTo>
                    <a:pt x="836682" y="581182"/>
                  </a:lnTo>
                  <a:lnTo>
                    <a:pt x="820453" y="538712"/>
                  </a:lnTo>
                  <a:lnTo>
                    <a:pt x="802108" y="497351"/>
                  </a:lnTo>
                  <a:lnTo>
                    <a:pt x="781715" y="457164"/>
                  </a:lnTo>
                  <a:lnTo>
                    <a:pt x="759342" y="418216"/>
                  </a:lnTo>
                  <a:lnTo>
                    <a:pt x="735055" y="380573"/>
                  </a:lnTo>
                  <a:lnTo>
                    <a:pt x="708923" y="344300"/>
                  </a:lnTo>
                  <a:lnTo>
                    <a:pt x="681014" y="309461"/>
                  </a:lnTo>
                  <a:lnTo>
                    <a:pt x="651394" y="276123"/>
                  </a:lnTo>
                  <a:lnTo>
                    <a:pt x="620131" y="244351"/>
                  </a:lnTo>
                  <a:lnTo>
                    <a:pt x="587294" y="214209"/>
                  </a:lnTo>
                  <a:lnTo>
                    <a:pt x="552948" y="185764"/>
                  </a:lnTo>
                  <a:lnTo>
                    <a:pt x="517163" y="159080"/>
                  </a:lnTo>
                  <a:lnTo>
                    <a:pt x="480005" y="134222"/>
                  </a:lnTo>
                  <a:lnTo>
                    <a:pt x="441542" y="111256"/>
                  </a:lnTo>
                  <a:lnTo>
                    <a:pt x="401841" y="90247"/>
                  </a:lnTo>
                  <a:lnTo>
                    <a:pt x="360971" y="71261"/>
                  </a:lnTo>
                  <a:lnTo>
                    <a:pt x="318999" y="54361"/>
                  </a:lnTo>
                  <a:lnTo>
                    <a:pt x="275991" y="39615"/>
                  </a:lnTo>
                  <a:lnTo>
                    <a:pt x="232017" y="27087"/>
                  </a:lnTo>
                  <a:lnTo>
                    <a:pt x="187142" y="16842"/>
                  </a:lnTo>
                  <a:lnTo>
                    <a:pt x="141436" y="8945"/>
                  </a:lnTo>
                  <a:lnTo>
                    <a:pt x="94965" y="3463"/>
                  </a:lnTo>
                  <a:lnTo>
                    <a:pt x="47797" y="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A5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2898976" y="2980435"/>
              <a:ext cx="48958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0" dirty="0">
                  <a:solidFill>
                    <a:srgbClr val="404040"/>
                  </a:solidFill>
                  <a:latin typeface="Malgun Gothic"/>
                  <a:cs typeface="Malgun Gothic"/>
                </a:rPr>
                <a:t>40</a:t>
              </a:r>
              <a:r>
                <a:rPr sz="1800" b="1" dirty="0">
                  <a:solidFill>
                    <a:srgbClr val="404040"/>
                  </a:solidFill>
                  <a:latin typeface="Malgun Gothic"/>
                  <a:cs typeface="Malgun Gothic"/>
                </a:rPr>
                <a:t>%</a:t>
              </a:r>
              <a:endParaRPr sz="1800">
                <a:latin typeface="Malgun Gothic"/>
                <a:cs typeface="Malgun Gothic"/>
              </a:endParaRPr>
            </a:p>
          </p:txBody>
        </p:sp>
      </p:grpSp>
      <p:sp>
        <p:nvSpPr>
          <p:cNvPr id="24" name="object 24"/>
          <p:cNvSpPr/>
          <p:nvPr/>
        </p:nvSpPr>
        <p:spPr>
          <a:xfrm>
            <a:off x="2558138" y="4430561"/>
            <a:ext cx="2054860" cy="1418590"/>
          </a:xfrm>
          <a:custGeom>
            <a:avLst/>
            <a:gdLst/>
            <a:ahLst/>
            <a:cxnLst/>
            <a:rect l="l" t="t" r="r" b="b"/>
            <a:pathLst>
              <a:path w="2054860" h="1418589">
                <a:moveTo>
                  <a:pt x="0" y="0"/>
                </a:moveTo>
                <a:lnTo>
                  <a:pt x="2054554" y="0"/>
                </a:lnTo>
                <a:lnTo>
                  <a:pt x="2054554" y="1417986"/>
                </a:lnTo>
                <a:lnTo>
                  <a:pt x="0" y="1417986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63497" y="4812145"/>
            <a:ext cx="1436062" cy="3633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67000" y="5404103"/>
            <a:ext cx="1618488" cy="228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62608" y="5398249"/>
            <a:ext cx="1603375" cy="213995"/>
          </a:xfrm>
          <a:custGeom>
            <a:avLst/>
            <a:gdLst/>
            <a:ahLst/>
            <a:cxnLst/>
            <a:rect l="l" t="t" r="r" b="b"/>
            <a:pathLst>
              <a:path w="1603375" h="213995">
                <a:moveTo>
                  <a:pt x="398385" y="182877"/>
                </a:moveTo>
                <a:lnTo>
                  <a:pt x="345370" y="182877"/>
                </a:lnTo>
                <a:lnTo>
                  <a:pt x="365845" y="190589"/>
                </a:lnTo>
                <a:lnTo>
                  <a:pt x="383643" y="197594"/>
                </a:lnTo>
                <a:lnTo>
                  <a:pt x="401236" y="204898"/>
                </a:lnTo>
                <a:lnTo>
                  <a:pt x="421093" y="213510"/>
                </a:lnTo>
                <a:lnTo>
                  <a:pt x="432699" y="197551"/>
                </a:lnTo>
                <a:lnTo>
                  <a:pt x="414261" y="189228"/>
                </a:lnTo>
                <a:lnTo>
                  <a:pt x="398385" y="182877"/>
                </a:lnTo>
                <a:close/>
              </a:path>
              <a:path w="1603375" h="213995">
                <a:moveTo>
                  <a:pt x="314512" y="137614"/>
                </a:moveTo>
                <a:lnTo>
                  <a:pt x="293255" y="137614"/>
                </a:lnTo>
                <a:lnTo>
                  <a:pt x="285147" y="144085"/>
                </a:lnTo>
                <a:lnTo>
                  <a:pt x="279311" y="149424"/>
                </a:lnTo>
                <a:lnTo>
                  <a:pt x="274160" y="155158"/>
                </a:lnTo>
                <a:lnTo>
                  <a:pt x="268109" y="162812"/>
                </a:lnTo>
                <a:lnTo>
                  <a:pt x="298113" y="170066"/>
                </a:lnTo>
                <a:lnTo>
                  <a:pt x="311443" y="173059"/>
                </a:lnTo>
                <a:lnTo>
                  <a:pt x="325031" y="175893"/>
                </a:lnTo>
                <a:lnTo>
                  <a:pt x="305560" y="182294"/>
                </a:lnTo>
                <a:lnTo>
                  <a:pt x="284826" y="187187"/>
                </a:lnTo>
                <a:lnTo>
                  <a:pt x="261733" y="190482"/>
                </a:lnTo>
                <a:lnTo>
                  <a:pt x="235191" y="192091"/>
                </a:lnTo>
                <a:lnTo>
                  <a:pt x="238620" y="202080"/>
                </a:lnTo>
                <a:lnTo>
                  <a:pt x="240220" y="205509"/>
                </a:lnTo>
                <a:lnTo>
                  <a:pt x="241934" y="210767"/>
                </a:lnTo>
                <a:lnTo>
                  <a:pt x="276082" y="207020"/>
                </a:lnTo>
                <a:lnTo>
                  <a:pt x="303640" y="201366"/>
                </a:lnTo>
                <a:lnTo>
                  <a:pt x="326203" y="193439"/>
                </a:lnTo>
                <a:lnTo>
                  <a:pt x="345370" y="182877"/>
                </a:lnTo>
                <a:lnTo>
                  <a:pt x="398385" y="182877"/>
                </a:lnTo>
                <a:lnTo>
                  <a:pt x="396294" y="182040"/>
                </a:lnTo>
                <a:lnTo>
                  <a:pt x="378242" y="175823"/>
                </a:lnTo>
                <a:lnTo>
                  <a:pt x="359547" y="170411"/>
                </a:lnTo>
                <a:lnTo>
                  <a:pt x="367954" y="164592"/>
                </a:lnTo>
                <a:lnTo>
                  <a:pt x="340565" y="164592"/>
                </a:lnTo>
                <a:lnTo>
                  <a:pt x="332208" y="161554"/>
                </a:lnTo>
                <a:lnTo>
                  <a:pt x="322713" y="158811"/>
                </a:lnTo>
                <a:lnTo>
                  <a:pt x="311287" y="156142"/>
                </a:lnTo>
                <a:lnTo>
                  <a:pt x="297139" y="153325"/>
                </a:lnTo>
                <a:lnTo>
                  <a:pt x="305140" y="149044"/>
                </a:lnTo>
                <a:lnTo>
                  <a:pt x="307883" y="145844"/>
                </a:lnTo>
                <a:lnTo>
                  <a:pt x="314512" y="137614"/>
                </a:lnTo>
                <a:close/>
              </a:path>
              <a:path w="1603375" h="213995">
                <a:moveTo>
                  <a:pt x="386979" y="137614"/>
                </a:moveTo>
                <a:lnTo>
                  <a:pt x="366179" y="137614"/>
                </a:lnTo>
                <a:lnTo>
                  <a:pt x="361696" y="143599"/>
                </a:lnTo>
                <a:lnTo>
                  <a:pt x="356033" y="150161"/>
                </a:lnTo>
                <a:lnTo>
                  <a:pt x="349040" y="157194"/>
                </a:lnTo>
                <a:lnTo>
                  <a:pt x="340565" y="164592"/>
                </a:lnTo>
                <a:lnTo>
                  <a:pt x="367954" y="164592"/>
                </a:lnTo>
                <a:lnTo>
                  <a:pt x="374891" y="157487"/>
                </a:lnTo>
                <a:lnTo>
                  <a:pt x="381053" y="148606"/>
                </a:lnTo>
                <a:lnTo>
                  <a:pt x="386979" y="137614"/>
                </a:lnTo>
                <a:close/>
              </a:path>
              <a:path w="1603375" h="213995">
                <a:moveTo>
                  <a:pt x="236562" y="119100"/>
                </a:moveTo>
                <a:lnTo>
                  <a:pt x="236562" y="138757"/>
                </a:lnTo>
                <a:lnTo>
                  <a:pt x="244580" y="138193"/>
                </a:lnTo>
                <a:lnTo>
                  <a:pt x="251505" y="137843"/>
                </a:lnTo>
                <a:lnTo>
                  <a:pt x="257874" y="137664"/>
                </a:lnTo>
                <a:lnTo>
                  <a:pt x="437728" y="137614"/>
                </a:lnTo>
                <a:lnTo>
                  <a:pt x="437728" y="120472"/>
                </a:lnTo>
                <a:lnTo>
                  <a:pt x="264222" y="120472"/>
                </a:lnTo>
                <a:lnTo>
                  <a:pt x="257231" y="120386"/>
                </a:lnTo>
                <a:lnTo>
                  <a:pt x="250648" y="120129"/>
                </a:lnTo>
                <a:lnTo>
                  <a:pt x="243937" y="119700"/>
                </a:lnTo>
                <a:lnTo>
                  <a:pt x="236562" y="119100"/>
                </a:lnTo>
                <a:close/>
              </a:path>
              <a:path w="1603375" h="213995">
                <a:moveTo>
                  <a:pt x="437728" y="137614"/>
                </a:moveTo>
                <a:lnTo>
                  <a:pt x="409840" y="137614"/>
                </a:lnTo>
                <a:lnTo>
                  <a:pt x="416191" y="137664"/>
                </a:lnTo>
                <a:lnTo>
                  <a:pt x="422585" y="137843"/>
                </a:lnTo>
                <a:lnTo>
                  <a:pt x="429578" y="138193"/>
                </a:lnTo>
                <a:lnTo>
                  <a:pt x="437728" y="138757"/>
                </a:lnTo>
                <a:lnTo>
                  <a:pt x="437728" y="137614"/>
                </a:lnTo>
                <a:close/>
              </a:path>
              <a:path w="1603375" h="213995">
                <a:moveTo>
                  <a:pt x="336458" y="104467"/>
                </a:moveTo>
                <a:lnTo>
                  <a:pt x="315887" y="104467"/>
                </a:lnTo>
                <a:lnTo>
                  <a:pt x="311086" y="108813"/>
                </a:lnTo>
                <a:lnTo>
                  <a:pt x="309714" y="111099"/>
                </a:lnTo>
                <a:lnTo>
                  <a:pt x="303085" y="120472"/>
                </a:lnTo>
                <a:lnTo>
                  <a:pt x="323656" y="120472"/>
                </a:lnTo>
                <a:lnTo>
                  <a:pt x="328457" y="117955"/>
                </a:lnTo>
                <a:lnTo>
                  <a:pt x="329600" y="116126"/>
                </a:lnTo>
                <a:lnTo>
                  <a:pt x="334172" y="108125"/>
                </a:lnTo>
                <a:lnTo>
                  <a:pt x="336458" y="104467"/>
                </a:lnTo>
                <a:close/>
              </a:path>
              <a:path w="1603375" h="213995">
                <a:moveTo>
                  <a:pt x="437728" y="119100"/>
                </a:moveTo>
                <a:lnTo>
                  <a:pt x="430382" y="119700"/>
                </a:lnTo>
                <a:lnTo>
                  <a:pt x="423700" y="120129"/>
                </a:lnTo>
                <a:lnTo>
                  <a:pt x="417059" y="120386"/>
                </a:lnTo>
                <a:lnTo>
                  <a:pt x="409840" y="120472"/>
                </a:lnTo>
                <a:lnTo>
                  <a:pt x="437728" y="120472"/>
                </a:lnTo>
                <a:lnTo>
                  <a:pt x="437728" y="119100"/>
                </a:lnTo>
                <a:close/>
              </a:path>
              <a:path w="1603375" h="213995">
                <a:moveTo>
                  <a:pt x="251650" y="43662"/>
                </a:moveTo>
                <a:lnTo>
                  <a:pt x="252336" y="54404"/>
                </a:lnTo>
                <a:lnTo>
                  <a:pt x="252536" y="59204"/>
                </a:lnTo>
                <a:lnTo>
                  <a:pt x="252532" y="90754"/>
                </a:lnTo>
                <a:lnTo>
                  <a:pt x="252306" y="95326"/>
                </a:lnTo>
                <a:lnTo>
                  <a:pt x="251650" y="105382"/>
                </a:lnTo>
                <a:lnTo>
                  <a:pt x="259071" y="104949"/>
                </a:lnTo>
                <a:lnTo>
                  <a:pt x="265935" y="104667"/>
                </a:lnTo>
                <a:lnTo>
                  <a:pt x="272801" y="104514"/>
                </a:lnTo>
                <a:lnTo>
                  <a:pt x="421663" y="104467"/>
                </a:lnTo>
                <a:lnTo>
                  <a:pt x="421017" y="94869"/>
                </a:lnTo>
                <a:lnTo>
                  <a:pt x="420811" y="90754"/>
                </a:lnTo>
                <a:lnTo>
                  <a:pt x="420811" y="88239"/>
                </a:lnTo>
                <a:lnTo>
                  <a:pt x="271078" y="88239"/>
                </a:lnTo>
                <a:lnTo>
                  <a:pt x="271078" y="61033"/>
                </a:lnTo>
                <a:lnTo>
                  <a:pt x="420811" y="61033"/>
                </a:lnTo>
                <a:lnTo>
                  <a:pt x="420811" y="59204"/>
                </a:lnTo>
                <a:lnTo>
                  <a:pt x="421040" y="54404"/>
                </a:lnTo>
                <a:lnTo>
                  <a:pt x="421653" y="44805"/>
                </a:lnTo>
                <a:lnTo>
                  <a:pt x="278624" y="44805"/>
                </a:lnTo>
                <a:lnTo>
                  <a:pt x="272576" y="44723"/>
                </a:lnTo>
                <a:lnTo>
                  <a:pt x="266250" y="44491"/>
                </a:lnTo>
                <a:lnTo>
                  <a:pt x="251650" y="43662"/>
                </a:lnTo>
                <a:close/>
              </a:path>
              <a:path w="1603375" h="213995">
                <a:moveTo>
                  <a:pt x="421663" y="104467"/>
                </a:moveTo>
                <a:lnTo>
                  <a:pt x="393152" y="104467"/>
                </a:lnTo>
                <a:lnTo>
                  <a:pt x="400800" y="104514"/>
                </a:lnTo>
                <a:lnTo>
                  <a:pt x="407698" y="104667"/>
                </a:lnTo>
                <a:lnTo>
                  <a:pt x="414466" y="104949"/>
                </a:lnTo>
                <a:lnTo>
                  <a:pt x="421726" y="105382"/>
                </a:lnTo>
                <a:lnTo>
                  <a:pt x="421663" y="104467"/>
                </a:lnTo>
                <a:close/>
              </a:path>
              <a:path w="1603375" h="213995">
                <a:moveTo>
                  <a:pt x="319999" y="61033"/>
                </a:moveTo>
                <a:lnTo>
                  <a:pt x="302399" y="61033"/>
                </a:lnTo>
                <a:lnTo>
                  <a:pt x="302399" y="88239"/>
                </a:lnTo>
                <a:lnTo>
                  <a:pt x="319999" y="88239"/>
                </a:lnTo>
                <a:lnTo>
                  <a:pt x="319999" y="61033"/>
                </a:lnTo>
                <a:close/>
              </a:path>
              <a:path w="1603375" h="213995">
                <a:moveTo>
                  <a:pt x="369605" y="61033"/>
                </a:moveTo>
                <a:lnTo>
                  <a:pt x="352005" y="61033"/>
                </a:lnTo>
                <a:lnTo>
                  <a:pt x="352005" y="88239"/>
                </a:lnTo>
                <a:lnTo>
                  <a:pt x="369605" y="88239"/>
                </a:lnTo>
                <a:lnTo>
                  <a:pt x="369605" y="61033"/>
                </a:lnTo>
                <a:close/>
              </a:path>
              <a:path w="1603375" h="213995">
                <a:moveTo>
                  <a:pt x="420811" y="61033"/>
                </a:moveTo>
                <a:lnTo>
                  <a:pt x="402297" y="61033"/>
                </a:lnTo>
                <a:lnTo>
                  <a:pt x="402297" y="88239"/>
                </a:lnTo>
                <a:lnTo>
                  <a:pt x="420811" y="88239"/>
                </a:lnTo>
                <a:lnTo>
                  <a:pt x="420811" y="61033"/>
                </a:lnTo>
                <a:close/>
              </a:path>
              <a:path w="1603375" h="213995">
                <a:moveTo>
                  <a:pt x="319999" y="27200"/>
                </a:moveTo>
                <a:lnTo>
                  <a:pt x="302399" y="27200"/>
                </a:lnTo>
                <a:lnTo>
                  <a:pt x="302399" y="44805"/>
                </a:lnTo>
                <a:lnTo>
                  <a:pt x="319999" y="44805"/>
                </a:lnTo>
                <a:lnTo>
                  <a:pt x="319999" y="27200"/>
                </a:lnTo>
                <a:close/>
              </a:path>
              <a:path w="1603375" h="213995">
                <a:moveTo>
                  <a:pt x="369605" y="27200"/>
                </a:moveTo>
                <a:lnTo>
                  <a:pt x="352005" y="27200"/>
                </a:lnTo>
                <a:lnTo>
                  <a:pt x="352005" y="44805"/>
                </a:lnTo>
                <a:lnTo>
                  <a:pt x="369605" y="44805"/>
                </a:lnTo>
                <a:lnTo>
                  <a:pt x="369605" y="27200"/>
                </a:lnTo>
                <a:close/>
              </a:path>
              <a:path w="1603375" h="213995">
                <a:moveTo>
                  <a:pt x="421726" y="43662"/>
                </a:moveTo>
                <a:lnTo>
                  <a:pt x="407269" y="44491"/>
                </a:lnTo>
                <a:lnTo>
                  <a:pt x="400897" y="44723"/>
                </a:lnTo>
                <a:lnTo>
                  <a:pt x="394524" y="44805"/>
                </a:lnTo>
                <a:lnTo>
                  <a:pt x="421653" y="44805"/>
                </a:lnTo>
                <a:lnTo>
                  <a:pt x="421726" y="43662"/>
                </a:lnTo>
                <a:close/>
              </a:path>
              <a:path w="1603375" h="213995">
                <a:moveTo>
                  <a:pt x="237020" y="8686"/>
                </a:moveTo>
                <a:lnTo>
                  <a:pt x="237020" y="28343"/>
                </a:lnTo>
                <a:lnTo>
                  <a:pt x="244523" y="27779"/>
                </a:lnTo>
                <a:lnTo>
                  <a:pt x="251276" y="27429"/>
                </a:lnTo>
                <a:lnTo>
                  <a:pt x="257817" y="27250"/>
                </a:lnTo>
                <a:lnTo>
                  <a:pt x="437728" y="27200"/>
                </a:lnTo>
                <a:lnTo>
                  <a:pt x="437728" y="10058"/>
                </a:lnTo>
                <a:lnTo>
                  <a:pt x="265136" y="10058"/>
                </a:lnTo>
                <a:lnTo>
                  <a:pt x="257945" y="9972"/>
                </a:lnTo>
                <a:lnTo>
                  <a:pt x="251162" y="9715"/>
                </a:lnTo>
                <a:lnTo>
                  <a:pt x="244337" y="9286"/>
                </a:lnTo>
                <a:lnTo>
                  <a:pt x="237020" y="8686"/>
                </a:lnTo>
                <a:close/>
              </a:path>
              <a:path w="1603375" h="213995">
                <a:moveTo>
                  <a:pt x="437728" y="27200"/>
                </a:moveTo>
                <a:lnTo>
                  <a:pt x="410069" y="27200"/>
                </a:lnTo>
                <a:lnTo>
                  <a:pt x="416802" y="27250"/>
                </a:lnTo>
                <a:lnTo>
                  <a:pt x="423300" y="27429"/>
                </a:lnTo>
                <a:lnTo>
                  <a:pt x="430096" y="27779"/>
                </a:lnTo>
                <a:lnTo>
                  <a:pt x="437728" y="28343"/>
                </a:lnTo>
                <a:lnTo>
                  <a:pt x="437728" y="27200"/>
                </a:lnTo>
                <a:close/>
              </a:path>
              <a:path w="1603375" h="213995">
                <a:moveTo>
                  <a:pt x="437728" y="8686"/>
                </a:moveTo>
                <a:lnTo>
                  <a:pt x="430343" y="9286"/>
                </a:lnTo>
                <a:lnTo>
                  <a:pt x="423557" y="9715"/>
                </a:lnTo>
                <a:lnTo>
                  <a:pt x="416770" y="9972"/>
                </a:lnTo>
                <a:lnTo>
                  <a:pt x="409383" y="10058"/>
                </a:lnTo>
                <a:lnTo>
                  <a:pt x="437728" y="10058"/>
                </a:lnTo>
                <a:lnTo>
                  <a:pt x="437728" y="8686"/>
                </a:lnTo>
                <a:close/>
              </a:path>
              <a:path w="1603375" h="213995">
                <a:moveTo>
                  <a:pt x="1171613" y="7543"/>
                </a:moveTo>
                <a:lnTo>
                  <a:pt x="1172213" y="16597"/>
                </a:lnTo>
                <a:lnTo>
                  <a:pt x="1172627" y="24000"/>
                </a:lnTo>
                <a:lnTo>
                  <a:pt x="1172888" y="30816"/>
                </a:lnTo>
                <a:lnTo>
                  <a:pt x="1172920" y="190959"/>
                </a:lnTo>
                <a:lnTo>
                  <a:pt x="1172708" y="197967"/>
                </a:lnTo>
                <a:lnTo>
                  <a:pt x="1172288" y="204803"/>
                </a:lnTo>
                <a:lnTo>
                  <a:pt x="1171613" y="212367"/>
                </a:lnTo>
                <a:lnTo>
                  <a:pt x="1191498" y="212367"/>
                </a:lnTo>
                <a:lnTo>
                  <a:pt x="1191498" y="201623"/>
                </a:lnTo>
                <a:lnTo>
                  <a:pt x="1368001" y="201623"/>
                </a:lnTo>
                <a:lnTo>
                  <a:pt x="1367768" y="197653"/>
                </a:lnTo>
                <a:lnTo>
                  <a:pt x="1367574" y="190959"/>
                </a:lnTo>
                <a:lnTo>
                  <a:pt x="1367535" y="185166"/>
                </a:lnTo>
                <a:lnTo>
                  <a:pt x="1191498" y="185166"/>
                </a:lnTo>
                <a:lnTo>
                  <a:pt x="1191498" y="25143"/>
                </a:lnTo>
                <a:lnTo>
                  <a:pt x="1367820" y="25143"/>
                </a:lnTo>
                <a:lnTo>
                  <a:pt x="1367863" y="24000"/>
                </a:lnTo>
                <a:lnTo>
                  <a:pt x="1368292" y="16500"/>
                </a:lnTo>
                <a:lnTo>
                  <a:pt x="1368815" y="8686"/>
                </a:lnTo>
                <a:lnTo>
                  <a:pt x="1200644" y="8686"/>
                </a:lnTo>
                <a:lnTo>
                  <a:pt x="1193856" y="8636"/>
                </a:lnTo>
                <a:lnTo>
                  <a:pt x="1187327" y="8458"/>
                </a:lnTo>
                <a:lnTo>
                  <a:pt x="1180198" y="8108"/>
                </a:lnTo>
                <a:lnTo>
                  <a:pt x="1171613" y="7543"/>
                </a:lnTo>
                <a:close/>
              </a:path>
              <a:path w="1603375" h="213995">
                <a:moveTo>
                  <a:pt x="1368001" y="201623"/>
                </a:moveTo>
                <a:lnTo>
                  <a:pt x="1349006" y="201623"/>
                </a:lnTo>
                <a:lnTo>
                  <a:pt x="1349006" y="212367"/>
                </a:lnTo>
                <a:lnTo>
                  <a:pt x="1368892" y="212367"/>
                </a:lnTo>
                <a:lnTo>
                  <a:pt x="1368181" y="204571"/>
                </a:lnTo>
                <a:lnTo>
                  <a:pt x="1368001" y="201623"/>
                </a:lnTo>
                <a:close/>
              </a:path>
              <a:path w="1603375" h="213995">
                <a:moveTo>
                  <a:pt x="1367820" y="25143"/>
                </a:moveTo>
                <a:lnTo>
                  <a:pt x="1349006" y="25143"/>
                </a:lnTo>
                <a:lnTo>
                  <a:pt x="1349006" y="185166"/>
                </a:lnTo>
                <a:lnTo>
                  <a:pt x="1367535" y="185166"/>
                </a:lnTo>
                <a:lnTo>
                  <a:pt x="1367606" y="30816"/>
                </a:lnTo>
                <a:lnTo>
                  <a:pt x="1367820" y="25143"/>
                </a:lnTo>
                <a:close/>
              </a:path>
              <a:path w="1603375" h="213995">
                <a:moveTo>
                  <a:pt x="1207960" y="100812"/>
                </a:moveTo>
                <a:lnTo>
                  <a:pt x="1208646" y="111325"/>
                </a:lnTo>
                <a:lnTo>
                  <a:pt x="1208840" y="115211"/>
                </a:lnTo>
                <a:lnTo>
                  <a:pt x="1208842" y="164363"/>
                </a:lnTo>
                <a:lnTo>
                  <a:pt x="1208631" y="168706"/>
                </a:lnTo>
                <a:lnTo>
                  <a:pt x="1207960" y="178762"/>
                </a:lnTo>
                <a:lnTo>
                  <a:pt x="1218016" y="178076"/>
                </a:lnTo>
                <a:lnTo>
                  <a:pt x="1223502" y="177848"/>
                </a:lnTo>
                <a:lnTo>
                  <a:pt x="1332253" y="177848"/>
                </a:lnTo>
                <a:lnTo>
                  <a:pt x="1331618" y="168478"/>
                </a:lnTo>
                <a:lnTo>
                  <a:pt x="1331401" y="164363"/>
                </a:lnTo>
                <a:lnTo>
                  <a:pt x="1331401" y="162991"/>
                </a:lnTo>
                <a:lnTo>
                  <a:pt x="1226017" y="162991"/>
                </a:lnTo>
                <a:lnTo>
                  <a:pt x="1226017" y="116583"/>
                </a:lnTo>
                <a:lnTo>
                  <a:pt x="1331401" y="116583"/>
                </a:lnTo>
                <a:lnTo>
                  <a:pt x="1331401" y="115211"/>
                </a:lnTo>
                <a:lnTo>
                  <a:pt x="1331630" y="110868"/>
                </a:lnTo>
                <a:lnTo>
                  <a:pt x="1332253" y="101727"/>
                </a:lnTo>
                <a:lnTo>
                  <a:pt x="1223045" y="101727"/>
                </a:lnTo>
                <a:lnTo>
                  <a:pt x="1217787" y="101498"/>
                </a:lnTo>
                <a:lnTo>
                  <a:pt x="1207960" y="100812"/>
                </a:lnTo>
                <a:close/>
              </a:path>
              <a:path w="1603375" h="213995">
                <a:moveTo>
                  <a:pt x="1332253" y="177848"/>
                </a:moveTo>
                <a:lnTo>
                  <a:pt x="1317002" y="177848"/>
                </a:lnTo>
                <a:lnTo>
                  <a:pt x="1322260" y="178076"/>
                </a:lnTo>
                <a:lnTo>
                  <a:pt x="1332316" y="178762"/>
                </a:lnTo>
                <a:lnTo>
                  <a:pt x="1332253" y="177848"/>
                </a:lnTo>
                <a:close/>
              </a:path>
              <a:path w="1603375" h="213995">
                <a:moveTo>
                  <a:pt x="1331401" y="116583"/>
                </a:moveTo>
                <a:lnTo>
                  <a:pt x="1314259" y="116583"/>
                </a:lnTo>
                <a:lnTo>
                  <a:pt x="1314259" y="162991"/>
                </a:lnTo>
                <a:lnTo>
                  <a:pt x="1331401" y="162991"/>
                </a:lnTo>
                <a:lnTo>
                  <a:pt x="1331401" y="116583"/>
                </a:lnTo>
                <a:close/>
              </a:path>
              <a:path w="1603375" h="213995">
                <a:moveTo>
                  <a:pt x="1301683" y="122072"/>
                </a:moveTo>
                <a:lnTo>
                  <a:pt x="1292542" y="122529"/>
                </a:lnTo>
                <a:lnTo>
                  <a:pt x="1239062" y="122529"/>
                </a:lnTo>
                <a:lnTo>
                  <a:pt x="1239278" y="130528"/>
                </a:lnTo>
                <a:lnTo>
                  <a:pt x="1239507" y="134414"/>
                </a:lnTo>
                <a:lnTo>
                  <a:pt x="1239507" y="144246"/>
                </a:lnTo>
                <a:lnTo>
                  <a:pt x="1239278" y="147675"/>
                </a:lnTo>
                <a:lnTo>
                  <a:pt x="1239050" y="157045"/>
                </a:lnTo>
                <a:lnTo>
                  <a:pt x="1248191" y="156588"/>
                </a:lnTo>
                <a:lnTo>
                  <a:pt x="1301658" y="156588"/>
                </a:lnTo>
                <a:lnTo>
                  <a:pt x="1301239" y="149045"/>
                </a:lnTo>
                <a:lnTo>
                  <a:pt x="1301226" y="142875"/>
                </a:lnTo>
                <a:lnTo>
                  <a:pt x="1255506" y="142875"/>
                </a:lnTo>
                <a:lnTo>
                  <a:pt x="1255506" y="136243"/>
                </a:lnTo>
                <a:lnTo>
                  <a:pt x="1301226" y="136243"/>
                </a:lnTo>
                <a:lnTo>
                  <a:pt x="1301290" y="130528"/>
                </a:lnTo>
                <a:lnTo>
                  <a:pt x="1301662" y="122529"/>
                </a:lnTo>
                <a:lnTo>
                  <a:pt x="1247734" y="122529"/>
                </a:lnTo>
                <a:lnTo>
                  <a:pt x="1239050" y="122072"/>
                </a:lnTo>
                <a:lnTo>
                  <a:pt x="1301683" y="122072"/>
                </a:lnTo>
                <a:close/>
              </a:path>
              <a:path w="1603375" h="213995">
                <a:moveTo>
                  <a:pt x="1301658" y="156588"/>
                </a:moveTo>
                <a:lnTo>
                  <a:pt x="1290485" y="156588"/>
                </a:lnTo>
                <a:lnTo>
                  <a:pt x="1292085" y="156817"/>
                </a:lnTo>
                <a:lnTo>
                  <a:pt x="1295514" y="156817"/>
                </a:lnTo>
                <a:lnTo>
                  <a:pt x="1301683" y="157045"/>
                </a:lnTo>
                <a:lnTo>
                  <a:pt x="1301658" y="156588"/>
                </a:lnTo>
                <a:close/>
              </a:path>
              <a:path w="1603375" h="213995">
                <a:moveTo>
                  <a:pt x="1301226" y="136243"/>
                </a:moveTo>
                <a:lnTo>
                  <a:pt x="1285227" y="136243"/>
                </a:lnTo>
                <a:lnTo>
                  <a:pt x="1285227" y="142875"/>
                </a:lnTo>
                <a:lnTo>
                  <a:pt x="1301226" y="142875"/>
                </a:lnTo>
                <a:lnTo>
                  <a:pt x="1301226" y="136243"/>
                </a:lnTo>
                <a:close/>
              </a:path>
              <a:path w="1603375" h="213995">
                <a:moveTo>
                  <a:pt x="1277909" y="93494"/>
                </a:moveTo>
                <a:lnTo>
                  <a:pt x="1260081" y="93494"/>
                </a:lnTo>
                <a:lnTo>
                  <a:pt x="1260081" y="101727"/>
                </a:lnTo>
                <a:lnTo>
                  <a:pt x="1277909" y="101727"/>
                </a:lnTo>
                <a:lnTo>
                  <a:pt x="1277909" y="93494"/>
                </a:lnTo>
                <a:close/>
              </a:path>
              <a:path w="1603375" h="213995">
                <a:moveTo>
                  <a:pt x="1332316" y="100812"/>
                </a:moveTo>
                <a:lnTo>
                  <a:pt x="1322489" y="101498"/>
                </a:lnTo>
                <a:lnTo>
                  <a:pt x="1317231" y="101727"/>
                </a:lnTo>
                <a:lnTo>
                  <a:pt x="1332253" y="101727"/>
                </a:lnTo>
                <a:lnTo>
                  <a:pt x="1332316" y="100812"/>
                </a:lnTo>
                <a:close/>
              </a:path>
              <a:path w="1603375" h="213995">
                <a:moveTo>
                  <a:pt x="1196530" y="76581"/>
                </a:moveTo>
                <a:lnTo>
                  <a:pt x="1196530" y="94637"/>
                </a:lnTo>
                <a:lnTo>
                  <a:pt x="1206586" y="93723"/>
                </a:lnTo>
                <a:lnTo>
                  <a:pt x="1212301" y="93494"/>
                </a:lnTo>
                <a:lnTo>
                  <a:pt x="1344889" y="93494"/>
                </a:lnTo>
                <a:lnTo>
                  <a:pt x="1344889" y="77724"/>
                </a:lnTo>
                <a:lnTo>
                  <a:pt x="1213901" y="77724"/>
                </a:lnTo>
                <a:lnTo>
                  <a:pt x="1208186" y="77495"/>
                </a:lnTo>
                <a:lnTo>
                  <a:pt x="1196530" y="76581"/>
                </a:lnTo>
                <a:close/>
              </a:path>
              <a:path w="1603375" h="213995">
                <a:moveTo>
                  <a:pt x="1344889" y="93494"/>
                </a:moveTo>
                <a:lnTo>
                  <a:pt x="1329118" y="93494"/>
                </a:lnTo>
                <a:lnTo>
                  <a:pt x="1334604" y="93723"/>
                </a:lnTo>
                <a:lnTo>
                  <a:pt x="1344889" y="94637"/>
                </a:lnTo>
                <a:lnTo>
                  <a:pt x="1344889" y="93494"/>
                </a:lnTo>
                <a:close/>
              </a:path>
              <a:path w="1603375" h="213995">
                <a:moveTo>
                  <a:pt x="1277909" y="69949"/>
                </a:moveTo>
                <a:lnTo>
                  <a:pt x="1260081" y="69949"/>
                </a:lnTo>
                <a:lnTo>
                  <a:pt x="1260081" y="77724"/>
                </a:lnTo>
                <a:lnTo>
                  <a:pt x="1277909" y="77724"/>
                </a:lnTo>
                <a:lnTo>
                  <a:pt x="1277909" y="69949"/>
                </a:lnTo>
                <a:close/>
              </a:path>
              <a:path w="1603375" h="213995">
                <a:moveTo>
                  <a:pt x="1344889" y="76581"/>
                </a:moveTo>
                <a:lnTo>
                  <a:pt x="1333004" y="77495"/>
                </a:lnTo>
                <a:lnTo>
                  <a:pt x="1327289" y="77724"/>
                </a:lnTo>
                <a:lnTo>
                  <a:pt x="1344889" y="77724"/>
                </a:lnTo>
                <a:lnTo>
                  <a:pt x="1344889" y="76581"/>
                </a:lnTo>
                <a:close/>
              </a:path>
              <a:path w="1603375" h="213995">
                <a:moveTo>
                  <a:pt x="1215047" y="31546"/>
                </a:moveTo>
                <a:lnTo>
                  <a:pt x="1215275" y="40688"/>
                </a:lnTo>
                <a:lnTo>
                  <a:pt x="1215385" y="62636"/>
                </a:lnTo>
                <a:lnTo>
                  <a:pt x="1215047" y="70406"/>
                </a:lnTo>
                <a:lnTo>
                  <a:pt x="1226245" y="69949"/>
                </a:lnTo>
                <a:lnTo>
                  <a:pt x="1325444" y="69949"/>
                </a:lnTo>
                <a:lnTo>
                  <a:pt x="1325229" y="62636"/>
                </a:lnTo>
                <a:lnTo>
                  <a:pt x="1325018" y="59893"/>
                </a:lnTo>
                <a:lnTo>
                  <a:pt x="1325001" y="55549"/>
                </a:lnTo>
                <a:lnTo>
                  <a:pt x="1233103" y="55549"/>
                </a:lnTo>
                <a:lnTo>
                  <a:pt x="1233103" y="46403"/>
                </a:lnTo>
                <a:lnTo>
                  <a:pt x="1325001" y="46403"/>
                </a:lnTo>
                <a:lnTo>
                  <a:pt x="1325058" y="43660"/>
                </a:lnTo>
                <a:lnTo>
                  <a:pt x="1325229" y="40916"/>
                </a:lnTo>
                <a:lnTo>
                  <a:pt x="1325447" y="32004"/>
                </a:lnTo>
                <a:lnTo>
                  <a:pt x="1227388" y="32004"/>
                </a:lnTo>
                <a:lnTo>
                  <a:pt x="1223274" y="31775"/>
                </a:lnTo>
                <a:lnTo>
                  <a:pt x="1215047" y="31546"/>
                </a:lnTo>
                <a:close/>
              </a:path>
              <a:path w="1603375" h="213995">
                <a:moveTo>
                  <a:pt x="1325444" y="69949"/>
                </a:moveTo>
                <a:lnTo>
                  <a:pt x="1309687" y="69949"/>
                </a:lnTo>
                <a:lnTo>
                  <a:pt x="1314030" y="70177"/>
                </a:lnTo>
                <a:lnTo>
                  <a:pt x="1325458" y="70406"/>
                </a:lnTo>
                <a:lnTo>
                  <a:pt x="1325444" y="69949"/>
                </a:lnTo>
                <a:close/>
              </a:path>
              <a:path w="1603375" h="213995">
                <a:moveTo>
                  <a:pt x="1325001" y="46403"/>
                </a:moveTo>
                <a:lnTo>
                  <a:pt x="1307401" y="46403"/>
                </a:lnTo>
                <a:lnTo>
                  <a:pt x="1307401" y="55549"/>
                </a:lnTo>
                <a:lnTo>
                  <a:pt x="1325001" y="55549"/>
                </a:lnTo>
                <a:lnTo>
                  <a:pt x="1325001" y="46403"/>
                </a:lnTo>
                <a:close/>
              </a:path>
              <a:path w="1603375" h="213995">
                <a:moveTo>
                  <a:pt x="1325458" y="31546"/>
                </a:moveTo>
                <a:lnTo>
                  <a:pt x="1314945" y="32004"/>
                </a:lnTo>
                <a:lnTo>
                  <a:pt x="1325447" y="32004"/>
                </a:lnTo>
                <a:lnTo>
                  <a:pt x="1325458" y="31546"/>
                </a:lnTo>
                <a:close/>
              </a:path>
              <a:path w="1603375" h="213995">
                <a:moveTo>
                  <a:pt x="1368892" y="7543"/>
                </a:moveTo>
                <a:lnTo>
                  <a:pt x="1360171" y="8108"/>
                </a:lnTo>
                <a:lnTo>
                  <a:pt x="1352949" y="8458"/>
                </a:lnTo>
                <a:lnTo>
                  <a:pt x="1346327" y="8636"/>
                </a:lnTo>
                <a:lnTo>
                  <a:pt x="1339404" y="8686"/>
                </a:lnTo>
                <a:lnTo>
                  <a:pt x="1368815" y="8686"/>
                </a:lnTo>
                <a:lnTo>
                  <a:pt x="1368892" y="7543"/>
                </a:lnTo>
                <a:close/>
              </a:path>
              <a:path w="1603375" h="213995">
                <a:moveTo>
                  <a:pt x="700087" y="187452"/>
                </a:moveTo>
                <a:lnTo>
                  <a:pt x="700087" y="205738"/>
                </a:lnTo>
                <a:lnTo>
                  <a:pt x="707783" y="205138"/>
                </a:lnTo>
                <a:lnTo>
                  <a:pt x="714344" y="204709"/>
                </a:lnTo>
                <a:lnTo>
                  <a:pt x="720177" y="204452"/>
                </a:lnTo>
                <a:lnTo>
                  <a:pt x="725689" y="204366"/>
                </a:lnTo>
                <a:lnTo>
                  <a:pt x="907425" y="204366"/>
                </a:lnTo>
                <a:lnTo>
                  <a:pt x="907425" y="188823"/>
                </a:lnTo>
                <a:lnTo>
                  <a:pt x="725689" y="188823"/>
                </a:lnTo>
                <a:lnTo>
                  <a:pt x="719823" y="188770"/>
                </a:lnTo>
                <a:lnTo>
                  <a:pt x="714087" y="188566"/>
                </a:lnTo>
                <a:lnTo>
                  <a:pt x="707751" y="188148"/>
                </a:lnTo>
                <a:lnTo>
                  <a:pt x="700087" y="187452"/>
                </a:lnTo>
                <a:close/>
              </a:path>
              <a:path w="1603375" h="213995">
                <a:moveTo>
                  <a:pt x="907425" y="204366"/>
                </a:moveTo>
                <a:lnTo>
                  <a:pt x="881823" y="204366"/>
                </a:lnTo>
                <a:lnTo>
                  <a:pt x="887303" y="204452"/>
                </a:lnTo>
                <a:lnTo>
                  <a:pt x="893082" y="204709"/>
                </a:lnTo>
                <a:lnTo>
                  <a:pt x="899632" y="205138"/>
                </a:lnTo>
                <a:lnTo>
                  <a:pt x="907425" y="205738"/>
                </a:lnTo>
                <a:lnTo>
                  <a:pt x="907425" y="204366"/>
                </a:lnTo>
                <a:close/>
              </a:path>
              <a:path w="1603375" h="213995">
                <a:moveTo>
                  <a:pt x="811641" y="179905"/>
                </a:moveTo>
                <a:lnTo>
                  <a:pt x="793813" y="179905"/>
                </a:lnTo>
                <a:lnTo>
                  <a:pt x="793813" y="188823"/>
                </a:lnTo>
                <a:lnTo>
                  <a:pt x="811641" y="188823"/>
                </a:lnTo>
                <a:lnTo>
                  <a:pt x="811641" y="179905"/>
                </a:lnTo>
                <a:close/>
              </a:path>
              <a:path w="1603375" h="213995">
                <a:moveTo>
                  <a:pt x="907425" y="187452"/>
                </a:moveTo>
                <a:lnTo>
                  <a:pt x="899761" y="188148"/>
                </a:lnTo>
                <a:lnTo>
                  <a:pt x="893425" y="188566"/>
                </a:lnTo>
                <a:lnTo>
                  <a:pt x="887688" y="188770"/>
                </a:lnTo>
                <a:lnTo>
                  <a:pt x="881823" y="188823"/>
                </a:lnTo>
                <a:lnTo>
                  <a:pt x="907425" y="188823"/>
                </a:lnTo>
                <a:lnTo>
                  <a:pt x="907425" y="187452"/>
                </a:lnTo>
                <a:close/>
              </a:path>
              <a:path w="1603375" h="213995">
                <a:moveTo>
                  <a:pt x="717918" y="163449"/>
                </a:moveTo>
                <a:lnTo>
                  <a:pt x="717918" y="181048"/>
                </a:lnTo>
                <a:lnTo>
                  <a:pt x="728431" y="180134"/>
                </a:lnTo>
                <a:lnTo>
                  <a:pt x="733231" y="179905"/>
                </a:lnTo>
                <a:lnTo>
                  <a:pt x="891194" y="179905"/>
                </a:lnTo>
                <a:lnTo>
                  <a:pt x="891194" y="164592"/>
                </a:lnTo>
                <a:lnTo>
                  <a:pt x="732546" y="164592"/>
                </a:lnTo>
                <a:lnTo>
                  <a:pt x="727516" y="164363"/>
                </a:lnTo>
                <a:lnTo>
                  <a:pt x="717918" y="163449"/>
                </a:lnTo>
                <a:close/>
              </a:path>
              <a:path w="1603375" h="213995">
                <a:moveTo>
                  <a:pt x="891194" y="179905"/>
                </a:moveTo>
                <a:lnTo>
                  <a:pt x="875880" y="179905"/>
                </a:lnTo>
                <a:lnTo>
                  <a:pt x="880681" y="180134"/>
                </a:lnTo>
                <a:lnTo>
                  <a:pt x="891194" y="181048"/>
                </a:lnTo>
                <a:lnTo>
                  <a:pt x="891194" y="179905"/>
                </a:lnTo>
                <a:close/>
              </a:path>
              <a:path w="1603375" h="213995">
                <a:moveTo>
                  <a:pt x="811641" y="156131"/>
                </a:moveTo>
                <a:lnTo>
                  <a:pt x="793813" y="156131"/>
                </a:lnTo>
                <a:lnTo>
                  <a:pt x="793813" y="164592"/>
                </a:lnTo>
                <a:lnTo>
                  <a:pt x="811641" y="164592"/>
                </a:lnTo>
                <a:lnTo>
                  <a:pt x="811641" y="156131"/>
                </a:lnTo>
                <a:close/>
              </a:path>
              <a:path w="1603375" h="213995">
                <a:moveTo>
                  <a:pt x="891194" y="163449"/>
                </a:moveTo>
                <a:lnTo>
                  <a:pt x="881367" y="164363"/>
                </a:lnTo>
                <a:lnTo>
                  <a:pt x="876795" y="164592"/>
                </a:lnTo>
                <a:lnTo>
                  <a:pt x="891194" y="164592"/>
                </a:lnTo>
                <a:lnTo>
                  <a:pt x="891194" y="163449"/>
                </a:lnTo>
                <a:close/>
              </a:path>
              <a:path w="1603375" h="213995">
                <a:moveTo>
                  <a:pt x="727976" y="93954"/>
                </a:moveTo>
                <a:lnTo>
                  <a:pt x="728433" y="103781"/>
                </a:lnTo>
                <a:lnTo>
                  <a:pt x="728614" y="107210"/>
                </a:lnTo>
                <a:lnTo>
                  <a:pt x="728662" y="146304"/>
                </a:lnTo>
                <a:lnTo>
                  <a:pt x="727976" y="157045"/>
                </a:lnTo>
                <a:lnTo>
                  <a:pt x="739175" y="156359"/>
                </a:lnTo>
                <a:lnTo>
                  <a:pt x="745119" y="156131"/>
                </a:lnTo>
                <a:lnTo>
                  <a:pt x="880170" y="156131"/>
                </a:lnTo>
                <a:lnTo>
                  <a:pt x="879764" y="148818"/>
                </a:lnTo>
                <a:lnTo>
                  <a:pt x="879535" y="142417"/>
                </a:lnTo>
                <a:lnTo>
                  <a:pt x="879535" y="141274"/>
                </a:lnTo>
                <a:lnTo>
                  <a:pt x="746262" y="141274"/>
                </a:lnTo>
                <a:lnTo>
                  <a:pt x="746262" y="132585"/>
                </a:lnTo>
                <a:lnTo>
                  <a:pt x="879535" y="132585"/>
                </a:lnTo>
                <a:lnTo>
                  <a:pt x="879535" y="118186"/>
                </a:lnTo>
                <a:lnTo>
                  <a:pt x="746262" y="118186"/>
                </a:lnTo>
                <a:lnTo>
                  <a:pt x="746262" y="109725"/>
                </a:lnTo>
                <a:lnTo>
                  <a:pt x="879535" y="109725"/>
                </a:lnTo>
                <a:lnTo>
                  <a:pt x="879535" y="107210"/>
                </a:lnTo>
                <a:lnTo>
                  <a:pt x="880174" y="94869"/>
                </a:lnTo>
                <a:lnTo>
                  <a:pt x="743976" y="94869"/>
                </a:lnTo>
                <a:lnTo>
                  <a:pt x="737118" y="94640"/>
                </a:lnTo>
                <a:lnTo>
                  <a:pt x="727976" y="93954"/>
                </a:lnTo>
                <a:close/>
              </a:path>
              <a:path w="1603375" h="213995">
                <a:moveTo>
                  <a:pt x="880170" y="156131"/>
                </a:moveTo>
                <a:lnTo>
                  <a:pt x="861479" y="156131"/>
                </a:lnTo>
                <a:lnTo>
                  <a:pt x="867422" y="156359"/>
                </a:lnTo>
                <a:lnTo>
                  <a:pt x="880221" y="157045"/>
                </a:lnTo>
                <a:lnTo>
                  <a:pt x="880170" y="156131"/>
                </a:lnTo>
                <a:close/>
              </a:path>
              <a:path w="1603375" h="213995">
                <a:moveTo>
                  <a:pt x="811641" y="132585"/>
                </a:moveTo>
                <a:lnTo>
                  <a:pt x="793813" y="132585"/>
                </a:lnTo>
                <a:lnTo>
                  <a:pt x="793813" y="141274"/>
                </a:lnTo>
                <a:lnTo>
                  <a:pt x="811641" y="141274"/>
                </a:lnTo>
                <a:lnTo>
                  <a:pt x="811641" y="132585"/>
                </a:lnTo>
                <a:close/>
              </a:path>
              <a:path w="1603375" h="213995">
                <a:moveTo>
                  <a:pt x="879535" y="132585"/>
                </a:moveTo>
                <a:lnTo>
                  <a:pt x="861936" y="132585"/>
                </a:lnTo>
                <a:lnTo>
                  <a:pt x="861936" y="141274"/>
                </a:lnTo>
                <a:lnTo>
                  <a:pt x="879535" y="141274"/>
                </a:lnTo>
                <a:lnTo>
                  <a:pt x="879535" y="132585"/>
                </a:lnTo>
                <a:close/>
              </a:path>
              <a:path w="1603375" h="213995">
                <a:moveTo>
                  <a:pt x="811641" y="109725"/>
                </a:moveTo>
                <a:lnTo>
                  <a:pt x="793813" y="109725"/>
                </a:lnTo>
                <a:lnTo>
                  <a:pt x="793813" y="118186"/>
                </a:lnTo>
                <a:lnTo>
                  <a:pt x="811641" y="118186"/>
                </a:lnTo>
                <a:lnTo>
                  <a:pt x="811641" y="109725"/>
                </a:lnTo>
                <a:close/>
              </a:path>
              <a:path w="1603375" h="213995">
                <a:moveTo>
                  <a:pt x="879535" y="109725"/>
                </a:moveTo>
                <a:lnTo>
                  <a:pt x="861936" y="109725"/>
                </a:lnTo>
                <a:lnTo>
                  <a:pt x="861936" y="118186"/>
                </a:lnTo>
                <a:lnTo>
                  <a:pt x="879535" y="118186"/>
                </a:lnTo>
                <a:lnTo>
                  <a:pt x="879535" y="109725"/>
                </a:lnTo>
                <a:close/>
              </a:path>
              <a:path w="1603375" h="213995">
                <a:moveTo>
                  <a:pt x="880221" y="93954"/>
                </a:moveTo>
                <a:lnTo>
                  <a:pt x="869022" y="94640"/>
                </a:lnTo>
                <a:lnTo>
                  <a:pt x="863079" y="94869"/>
                </a:lnTo>
                <a:lnTo>
                  <a:pt x="880174" y="94869"/>
                </a:lnTo>
                <a:lnTo>
                  <a:pt x="880221" y="93954"/>
                </a:lnTo>
                <a:close/>
              </a:path>
              <a:path w="1603375" h="213995">
                <a:moveTo>
                  <a:pt x="1060551" y="184708"/>
                </a:moveTo>
                <a:lnTo>
                  <a:pt x="1063066" y="194993"/>
                </a:lnTo>
                <a:lnTo>
                  <a:pt x="1063980" y="198880"/>
                </a:lnTo>
                <a:lnTo>
                  <a:pt x="1064437" y="205509"/>
                </a:lnTo>
                <a:lnTo>
                  <a:pt x="1073831" y="206241"/>
                </a:lnTo>
                <a:lnTo>
                  <a:pt x="1081468" y="206738"/>
                </a:lnTo>
                <a:lnTo>
                  <a:pt x="1088418" y="207020"/>
                </a:lnTo>
                <a:lnTo>
                  <a:pt x="1095754" y="207109"/>
                </a:lnTo>
                <a:lnTo>
                  <a:pt x="1106219" y="206302"/>
                </a:lnTo>
                <a:lnTo>
                  <a:pt x="1113984" y="203737"/>
                </a:lnTo>
                <a:lnTo>
                  <a:pt x="1119606" y="199201"/>
                </a:lnTo>
                <a:lnTo>
                  <a:pt x="1123642" y="192479"/>
                </a:lnTo>
                <a:lnTo>
                  <a:pt x="1124859" y="188595"/>
                </a:lnTo>
                <a:lnTo>
                  <a:pt x="1095297" y="188595"/>
                </a:lnTo>
                <a:lnTo>
                  <a:pt x="1089964" y="188373"/>
                </a:lnTo>
                <a:lnTo>
                  <a:pt x="1082638" y="187680"/>
                </a:lnTo>
                <a:lnTo>
                  <a:pt x="1072955" y="186473"/>
                </a:lnTo>
                <a:lnTo>
                  <a:pt x="1060551" y="184708"/>
                </a:lnTo>
                <a:close/>
              </a:path>
              <a:path w="1603375" h="213995">
                <a:moveTo>
                  <a:pt x="940079" y="34518"/>
                </a:moveTo>
                <a:lnTo>
                  <a:pt x="940765" y="44803"/>
                </a:lnTo>
                <a:lnTo>
                  <a:pt x="940887" y="184708"/>
                </a:lnTo>
                <a:lnTo>
                  <a:pt x="940765" y="189766"/>
                </a:lnTo>
                <a:lnTo>
                  <a:pt x="940415" y="197020"/>
                </a:lnTo>
                <a:lnTo>
                  <a:pt x="939850" y="204595"/>
                </a:lnTo>
                <a:lnTo>
                  <a:pt x="959736" y="204595"/>
                </a:lnTo>
                <a:lnTo>
                  <a:pt x="959736" y="184477"/>
                </a:lnTo>
                <a:lnTo>
                  <a:pt x="1018536" y="184477"/>
                </a:lnTo>
                <a:lnTo>
                  <a:pt x="1018339" y="179222"/>
                </a:lnTo>
                <a:lnTo>
                  <a:pt x="1018258" y="167106"/>
                </a:lnTo>
                <a:lnTo>
                  <a:pt x="959736" y="167106"/>
                </a:lnTo>
                <a:lnTo>
                  <a:pt x="959736" y="115897"/>
                </a:lnTo>
                <a:lnTo>
                  <a:pt x="1018258" y="115897"/>
                </a:lnTo>
                <a:lnTo>
                  <a:pt x="1018258" y="98755"/>
                </a:lnTo>
                <a:lnTo>
                  <a:pt x="959736" y="98755"/>
                </a:lnTo>
                <a:lnTo>
                  <a:pt x="959736" y="52346"/>
                </a:lnTo>
                <a:lnTo>
                  <a:pt x="1018258" y="52346"/>
                </a:lnTo>
                <a:lnTo>
                  <a:pt x="1018293" y="50060"/>
                </a:lnTo>
                <a:lnTo>
                  <a:pt x="1018586" y="42745"/>
                </a:lnTo>
                <a:lnTo>
                  <a:pt x="1018914" y="35204"/>
                </a:lnTo>
                <a:lnTo>
                  <a:pt x="953564" y="35204"/>
                </a:lnTo>
                <a:lnTo>
                  <a:pt x="940079" y="34518"/>
                </a:lnTo>
                <a:close/>
              </a:path>
              <a:path w="1603375" h="213995">
                <a:moveTo>
                  <a:pt x="1018536" y="184477"/>
                </a:moveTo>
                <a:lnTo>
                  <a:pt x="999743" y="184477"/>
                </a:lnTo>
                <a:lnTo>
                  <a:pt x="999743" y="199108"/>
                </a:lnTo>
                <a:lnTo>
                  <a:pt x="1019401" y="199108"/>
                </a:lnTo>
                <a:lnTo>
                  <a:pt x="1018933" y="191955"/>
                </a:lnTo>
                <a:lnTo>
                  <a:pt x="1018572" y="185422"/>
                </a:lnTo>
                <a:lnTo>
                  <a:pt x="1018536" y="184477"/>
                </a:lnTo>
                <a:close/>
              </a:path>
              <a:path w="1603375" h="213995">
                <a:moveTo>
                  <a:pt x="1136901" y="53032"/>
                </a:moveTo>
                <a:lnTo>
                  <a:pt x="1117473" y="53032"/>
                </a:lnTo>
                <a:lnTo>
                  <a:pt x="1117287" y="72568"/>
                </a:lnTo>
                <a:lnTo>
                  <a:pt x="1117057" y="86149"/>
                </a:lnTo>
                <a:lnTo>
                  <a:pt x="1114422" y="137431"/>
                </a:lnTo>
                <a:lnTo>
                  <a:pt x="1107393" y="179275"/>
                </a:lnTo>
                <a:lnTo>
                  <a:pt x="1101471" y="188595"/>
                </a:lnTo>
                <a:lnTo>
                  <a:pt x="1124859" y="188595"/>
                </a:lnTo>
                <a:lnTo>
                  <a:pt x="1128896" y="175705"/>
                </a:lnTo>
                <a:lnTo>
                  <a:pt x="1132586" y="149844"/>
                </a:lnTo>
                <a:lnTo>
                  <a:pt x="1135119" y="110439"/>
                </a:lnTo>
                <a:lnTo>
                  <a:pt x="1136901" y="53032"/>
                </a:lnTo>
                <a:close/>
              </a:path>
              <a:path w="1603375" h="213995">
                <a:moveTo>
                  <a:pt x="1018258" y="115897"/>
                </a:moveTo>
                <a:lnTo>
                  <a:pt x="999743" y="115897"/>
                </a:lnTo>
                <a:lnTo>
                  <a:pt x="999743" y="167106"/>
                </a:lnTo>
                <a:lnTo>
                  <a:pt x="1018258" y="167106"/>
                </a:lnTo>
                <a:lnTo>
                  <a:pt x="1018258" y="115897"/>
                </a:lnTo>
                <a:close/>
              </a:path>
              <a:path w="1603375" h="213995">
                <a:moveTo>
                  <a:pt x="1056731" y="77724"/>
                </a:moveTo>
                <a:lnTo>
                  <a:pt x="1042035" y="86342"/>
                </a:lnTo>
                <a:lnTo>
                  <a:pt x="1051273" y="100028"/>
                </a:lnTo>
                <a:lnTo>
                  <a:pt x="1059707" y="113631"/>
                </a:lnTo>
                <a:lnTo>
                  <a:pt x="1068245" y="128808"/>
                </a:lnTo>
                <a:lnTo>
                  <a:pt x="1077799" y="147215"/>
                </a:lnTo>
                <a:lnTo>
                  <a:pt x="1094381" y="138149"/>
                </a:lnTo>
                <a:lnTo>
                  <a:pt x="1085628" y="119353"/>
                </a:lnTo>
                <a:lnTo>
                  <a:pt x="1076988" y="103965"/>
                </a:lnTo>
                <a:lnTo>
                  <a:pt x="1067632" y="90562"/>
                </a:lnTo>
                <a:lnTo>
                  <a:pt x="1056731" y="77724"/>
                </a:lnTo>
                <a:close/>
              </a:path>
              <a:path w="1603375" h="213995">
                <a:moveTo>
                  <a:pt x="1018258" y="52346"/>
                </a:moveTo>
                <a:lnTo>
                  <a:pt x="999743" y="52346"/>
                </a:lnTo>
                <a:lnTo>
                  <a:pt x="999743" y="98755"/>
                </a:lnTo>
                <a:lnTo>
                  <a:pt x="1018258" y="98755"/>
                </a:lnTo>
                <a:lnTo>
                  <a:pt x="1018258" y="86149"/>
                </a:lnTo>
                <a:lnTo>
                  <a:pt x="1035009" y="86149"/>
                </a:lnTo>
                <a:lnTo>
                  <a:pt x="1036974" y="83893"/>
                </a:lnTo>
                <a:lnTo>
                  <a:pt x="1042216" y="76835"/>
                </a:lnTo>
                <a:lnTo>
                  <a:pt x="1018258" y="76835"/>
                </a:lnTo>
                <a:lnTo>
                  <a:pt x="1018258" y="52346"/>
                </a:lnTo>
                <a:close/>
              </a:path>
              <a:path w="1603375" h="213995">
                <a:moveTo>
                  <a:pt x="1035009" y="86149"/>
                </a:moveTo>
                <a:lnTo>
                  <a:pt x="1018258" y="86149"/>
                </a:lnTo>
                <a:lnTo>
                  <a:pt x="1027614" y="94637"/>
                </a:lnTo>
                <a:lnTo>
                  <a:pt x="1035009" y="86149"/>
                </a:lnTo>
                <a:close/>
              </a:path>
              <a:path w="1603375" h="213995">
                <a:moveTo>
                  <a:pt x="1053998" y="0"/>
                </a:moveTo>
                <a:lnTo>
                  <a:pt x="1041120" y="38967"/>
                </a:lnTo>
                <a:lnTo>
                  <a:pt x="1018258" y="76835"/>
                </a:lnTo>
                <a:lnTo>
                  <a:pt x="1042216" y="76835"/>
                </a:lnTo>
                <a:lnTo>
                  <a:pt x="1044316" y="74006"/>
                </a:lnTo>
                <a:lnTo>
                  <a:pt x="1050454" y="64034"/>
                </a:lnTo>
                <a:lnTo>
                  <a:pt x="1056205" y="53032"/>
                </a:lnTo>
                <a:lnTo>
                  <a:pt x="1136901" y="53032"/>
                </a:lnTo>
                <a:lnTo>
                  <a:pt x="1137067" y="46880"/>
                </a:lnTo>
                <a:lnTo>
                  <a:pt x="1137130" y="42745"/>
                </a:lnTo>
                <a:lnTo>
                  <a:pt x="1137743" y="34975"/>
                </a:lnTo>
                <a:lnTo>
                  <a:pt x="1062377" y="34975"/>
                </a:lnTo>
                <a:lnTo>
                  <a:pt x="1066035" y="30401"/>
                </a:lnTo>
                <a:lnTo>
                  <a:pt x="1068321" y="24229"/>
                </a:lnTo>
                <a:lnTo>
                  <a:pt x="1071064" y="16228"/>
                </a:lnTo>
                <a:lnTo>
                  <a:pt x="1072436" y="12113"/>
                </a:lnTo>
                <a:lnTo>
                  <a:pt x="1073579" y="8912"/>
                </a:lnTo>
                <a:lnTo>
                  <a:pt x="1074265" y="3365"/>
                </a:lnTo>
                <a:lnTo>
                  <a:pt x="1053998" y="0"/>
                </a:lnTo>
                <a:close/>
              </a:path>
              <a:path w="1603375" h="213995">
                <a:moveTo>
                  <a:pt x="974961" y="685"/>
                </a:moveTo>
                <a:lnTo>
                  <a:pt x="973218" y="9519"/>
                </a:lnTo>
                <a:lnTo>
                  <a:pt x="970957" y="18202"/>
                </a:lnTo>
                <a:lnTo>
                  <a:pt x="968206" y="26756"/>
                </a:lnTo>
                <a:lnTo>
                  <a:pt x="964996" y="35204"/>
                </a:lnTo>
                <a:lnTo>
                  <a:pt x="983968" y="35204"/>
                </a:lnTo>
                <a:lnTo>
                  <a:pt x="986657" y="31439"/>
                </a:lnTo>
                <a:lnTo>
                  <a:pt x="989540" y="24807"/>
                </a:lnTo>
                <a:lnTo>
                  <a:pt x="992551" y="15615"/>
                </a:lnTo>
                <a:lnTo>
                  <a:pt x="995626" y="4168"/>
                </a:lnTo>
                <a:lnTo>
                  <a:pt x="974961" y="685"/>
                </a:lnTo>
                <a:close/>
              </a:path>
              <a:path w="1603375" h="213995">
                <a:moveTo>
                  <a:pt x="1018943" y="34518"/>
                </a:moveTo>
                <a:lnTo>
                  <a:pt x="1005687" y="34975"/>
                </a:lnTo>
                <a:lnTo>
                  <a:pt x="994257" y="35204"/>
                </a:lnTo>
                <a:lnTo>
                  <a:pt x="1018914" y="35204"/>
                </a:lnTo>
                <a:lnTo>
                  <a:pt x="1018943" y="34518"/>
                </a:lnTo>
                <a:close/>
              </a:path>
              <a:path w="1603375" h="213995">
                <a:moveTo>
                  <a:pt x="1137815" y="34061"/>
                </a:moveTo>
                <a:lnTo>
                  <a:pt x="1128674" y="34747"/>
                </a:lnTo>
                <a:lnTo>
                  <a:pt x="1122273" y="34975"/>
                </a:lnTo>
                <a:lnTo>
                  <a:pt x="1137743" y="34975"/>
                </a:lnTo>
                <a:lnTo>
                  <a:pt x="1137815" y="34061"/>
                </a:lnTo>
                <a:close/>
              </a:path>
              <a:path w="1603375" h="213995">
                <a:moveTo>
                  <a:pt x="16459" y="132130"/>
                </a:moveTo>
                <a:lnTo>
                  <a:pt x="17144" y="142643"/>
                </a:lnTo>
                <a:lnTo>
                  <a:pt x="17353" y="147444"/>
                </a:lnTo>
                <a:lnTo>
                  <a:pt x="17286" y="189280"/>
                </a:lnTo>
                <a:lnTo>
                  <a:pt x="17027" y="194539"/>
                </a:lnTo>
                <a:lnTo>
                  <a:pt x="16456" y="202389"/>
                </a:lnTo>
                <a:lnTo>
                  <a:pt x="15773" y="210081"/>
                </a:lnTo>
                <a:lnTo>
                  <a:pt x="37259" y="210081"/>
                </a:lnTo>
                <a:lnTo>
                  <a:pt x="36562" y="202389"/>
                </a:lnTo>
                <a:lnTo>
                  <a:pt x="36144" y="196024"/>
                </a:lnTo>
                <a:lnTo>
                  <a:pt x="35976" y="191338"/>
                </a:lnTo>
                <a:lnTo>
                  <a:pt x="35887" y="149501"/>
                </a:lnTo>
                <a:lnTo>
                  <a:pt x="189964" y="149501"/>
                </a:lnTo>
                <a:lnTo>
                  <a:pt x="189964" y="147444"/>
                </a:lnTo>
                <a:lnTo>
                  <a:pt x="190192" y="142186"/>
                </a:lnTo>
                <a:lnTo>
                  <a:pt x="190816" y="133045"/>
                </a:lnTo>
                <a:lnTo>
                  <a:pt x="32687" y="133045"/>
                </a:lnTo>
                <a:lnTo>
                  <a:pt x="16459" y="132130"/>
                </a:lnTo>
                <a:close/>
              </a:path>
              <a:path w="1603375" h="213995">
                <a:moveTo>
                  <a:pt x="142875" y="189509"/>
                </a:moveTo>
                <a:lnTo>
                  <a:pt x="144932" y="199337"/>
                </a:lnTo>
                <a:lnTo>
                  <a:pt x="145614" y="201838"/>
                </a:lnTo>
                <a:lnTo>
                  <a:pt x="146532" y="208481"/>
                </a:lnTo>
                <a:lnTo>
                  <a:pt x="158648" y="209167"/>
                </a:lnTo>
                <a:lnTo>
                  <a:pt x="166648" y="209167"/>
                </a:lnTo>
                <a:lnTo>
                  <a:pt x="178488" y="208413"/>
                </a:lnTo>
                <a:lnTo>
                  <a:pt x="185592" y="205538"/>
                </a:lnTo>
                <a:lnTo>
                  <a:pt x="189053" y="199619"/>
                </a:lnTo>
                <a:lnTo>
                  <a:pt x="189816" y="191338"/>
                </a:lnTo>
                <a:lnTo>
                  <a:pt x="163446" y="191338"/>
                </a:lnTo>
                <a:lnTo>
                  <a:pt x="142875" y="189509"/>
                </a:lnTo>
                <a:close/>
              </a:path>
              <a:path w="1603375" h="213995">
                <a:moveTo>
                  <a:pt x="85265" y="149501"/>
                </a:moveTo>
                <a:lnTo>
                  <a:pt x="67208" y="149501"/>
                </a:lnTo>
                <a:lnTo>
                  <a:pt x="67174" y="189736"/>
                </a:lnTo>
                <a:lnTo>
                  <a:pt x="66700" y="196024"/>
                </a:lnTo>
                <a:lnTo>
                  <a:pt x="65836" y="205738"/>
                </a:lnTo>
                <a:lnTo>
                  <a:pt x="86636" y="205738"/>
                </a:lnTo>
                <a:lnTo>
                  <a:pt x="85493" y="194539"/>
                </a:lnTo>
                <a:lnTo>
                  <a:pt x="85341" y="191338"/>
                </a:lnTo>
                <a:lnTo>
                  <a:pt x="85265" y="149501"/>
                </a:lnTo>
                <a:close/>
              </a:path>
              <a:path w="1603375" h="213995">
                <a:moveTo>
                  <a:pt x="135100" y="149501"/>
                </a:moveTo>
                <a:lnTo>
                  <a:pt x="117043" y="149501"/>
                </a:lnTo>
                <a:lnTo>
                  <a:pt x="116963" y="191338"/>
                </a:lnTo>
                <a:lnTo>
                  <a:pt x="116824" y="194539"/>
                </a:lnTo>
                <a:lnTo>
                  <a:pt x="115671" y="205738"/>
                </a:lnTo>
                <a:lnTo>
                  <a:pt x="136471" y="205738"/>
                </a:lnTo>
                <a:lnTo>
                  <a:pt x="135415" y="196024"/>
                </a:lnTo>
                <a:lnTo>
                  <a:pt x="135300" y="194539"/>
                </a:lnTo>
                <a:lnTo>
                  <a:pt x="135166" y="191338"/>
                </a:lnTo>
                <a:lnTo>
                  <a:pt x="135100" y="149501"/>
                </a:lnTo>
                <a:close/>
              </a:path>
              <a:path w="1603375" h="213995">
                <a:moveTo>
                  <a:pt x="189964" y="149501"/>
                </a:moveTo>
                <a:lnTo>
                  <a:pt x="171450" y="149501"/>
                </a:lnTo>
                <a:lnTo>
                  <a:pt x="171450" y="190195"/>
                </a:lnTo>
                <a:lnTo>
                  <a:pt x="169849" y="191338"/>
                </a:lnTo>
                <a:lnTo>
                  <a:pt x="189816" y="191338"/>
                </a:lnTo>
                <a:lnTo>
                  <a:pt x="189921" y="190195"/>
                </a:lnTo>
                <a:lnTo>
                  <a:pt x="189964" y="149501"/>
                </a:lnTo>
                <a:close/>
              </a:path>
              <a:path w="1603375" h="213995">
                <a:moveTo>
                  <a:pt x="111782" y="119783"/>
                </a:moveTo>
                <a:lnTo>
                  <a:pt x="92582" y="119783"/>
                </a:lnTo>
                <a:lnTo>
                  <a:pt x="90068" y="120472"/>
                </a:lnTo>
                <a:lnTo>
                  <a:pt x="85725" y="128016"/>
                </a:lnTo>
                <a:lnTo>
                  <a:pt x="82067" y="133045"/>
                </a:lnTo>
                <a:lnTo>
                  <a:pt x="101495" y="133045"/>
                </a:lnTo>
                <a:lnTo>
                  <a:pt x="105382" y="131899"/>
                </a:lnTo>
                <a:lnTo>
                  <a:pt x="109039" y="125498"/>
                </a:lnTo>
                <a:lnTo>
                  <a:pt x="111097" y="121155"/>
                </a:lnTo>
                <a:lnTo>
                  <a:pt x="111554" y="120469"/>
                </a:lnTo>
                <a:lnTo>
                  <a:pt x="111782" y="119783"/>
                </a:lnTo>
                <a:close/>
              </a:path>
              <a:path w="1603375" h="213995">
                <a:moveTo>
                  <a:pt x="190878" y="132130"/>
                </a:moveTo>
                <a:lnTo>
                  <a:pt x="180594" y="132816"/>
                </a:lnTo>
                <a:lnTo>
                  <a:pt x="174879" y="133045"/>
                </a:lnTo>
                <a:lnTo>
                  <a:pt x="190816" y="133045"/>
                </a:lnTo>
                <a:lnTo>
                  <a:pt x="190878" y="132130"/>
                </a:lnTo>
                <a:close/>
              </a:path>
              <a:path w="1603375" h="213995">
                <a:moveTo>
                  <a:pt x="0" y="101498"/>
                </a:moveTo>
                <a:lnTo>
                  <a:pt x="0" y="120698"/>
                </a:lnTo>
                <a:lnTo>
                  <a:pt x="10970" y="120012"/>
                </a:lnTo>
                <a:lnTo>
                  <a:pt x="18056" y="119783"/>
                </a:lnTo>
                <a:lnTo>
                  <a:pt x="206651" y="119783"/>
                </a:lnTo>
                <a:lnTo>
                  <a:pt x="206651" y="102870"/>
                </a:lnTo>
                <a:lnTo>
                  <a:pt x="18742" y="102870"/>
                </a:lnTo>
                <a:lnTo>
                  <a:pt x="11427" y="102412"/>
                </a:lnTo>
                <a:lnTo>
                  <a:pt x="0" y="101498"/>
                </a:lnTo>
                <a:close/>
              </a:path>
              <a:path w="1603375" h="213995">
                <a:moveTo>
                  <a:pt x="206651" y="119783"/>
                </a:moveTo>
                <a:lnTo>
                  <a:pt x="189966" y="119783"/>
                </a:lnTo>
                <a:lnTo>
                  <a:pt x="195910" y="120012"/>
                </a:lnTo>
                <a:lnTo>
                  <a:pt x="206651" y="120698"/>
                </a:lnTo>
                <a:lnTo>
                  <a:pt x="206651" y="119783"/>
                </a:lnTo>
                <a:close/>
              </a:path>
              <a:path w="1603375" h="213995">
                <a:moveTo>
                  <a:pt x="206651" y="101498"/>
                </a:moveTo>
                <a:lnTo>
                  <a:pt x="195681" y="102412"/>
                </a:lnTo>
                <a:lnTo>
                  <a:pt x="189280" y="102870"/>
                </a:lnTo>
                <a:lnTo>
                  <a:pt x="206651" y="102870"/>
                </a:lnTo>
                <a:lnTo>
                  <a:pt x="206651" y="101498"/>
                </a:lnTo>
                <a:close/>
              </a:path>
              <a:path w="1603375" h="213995">
                <a:moveTo>
                  <a:pt x="111097" y="48460"/>
                </a:moveTo>
                <a:lnTo>
                  <a:pt x="92582" y="48460"/>
                </a:lnTo>
                <a:lnTo>
                  <a:pt x="92498" y="83896"/>
                </a:lnTo>
                <a:lnTo>
                  <a:pt x="92125" y="88925"/>
                </a:lnTo>
                <a:lnTo>
                  <a:pt x="91211" y="99438"/>
                </a:lnTo>
                <a:lnTo>
                  <a:pt x="112468" y="99438"/>
                </a:lnTo>
                <a:lnTo>
                  <a:pt x="111325" y="88696"/>
                </a:lnTo>
                <a:lnTo>
                  <a:pt x="111162" y="85265"/>
                </a:lnTo>
                <a:lnTo>
                  <a:pt x="111097" y="48460"/>
                </a:lnTo>
                <a:close/>
              </a:path>
              <a:path w="1603375" h="213995">
                <a:moveTo>
                  <a:pt x="30632" y="77724"/>
                </a:moveTo>
                <a:lnTo>
                  <a:pt x="30632" y="93723"/>
                </a:lnTo>
                <a:lnTo>
                  <a:pt x="42974" y="92809"/>
                </a:lnTo>
                <a:lnTo>
                  <a:pt x="84350" y="92809"/>
                </a:lnTo>
                <a:lnTo>
                  <a:pt x="84350" y="78638"/>
                </a:lnTo>
                <a:lnTo>
                  <a:pt x="42745" y="78638"/>
                </a:lnTo>
                <a:lnTo>
                  <a:pt x="39088" y="78409"/>
                </a:lnTo>
                <a:lnTo>
                  <a:pt x="30632" y="77724"/>
                </a:lnTo>
                <a:close/>
              </a:path>
              <a:path w="1603375" h="213995">
                <a:moveTo>
                  <a:pt x="84350" y="92809"/>
                </a:moveTo>
                <a:lnTo>
                  <a:pt x="72008" y="92809"/>
                </a:lnTo>
                <a:lnTo>
                  <a:pt x="75437" y="93037"/>
                </a:lnTo>
                <a:lnTo>
                  <a:pt x="84350" y="93723"/>
                </a:lnTo>
                <a:lnTo>
                  <a:pt x="84350" y="92809"/>
                </a:lnTo>
                <a:close/>
              </a:path>
              <a:path w="1603375" h="213995">
                <a:moveTo>
                  <a:pt x="119786" y="77724"/>
                </a:moveTo>
                <a:lnTo>
                  <a:pt x="119786" y="93723"/>
                </a:lnTo>
                <a:lnTo>
                  <a:pt x="132128" y="92809"/>
                </a:lnTo>
                <a:lnTo>
                  <a:pt x="176476" y="92809"/>
                </a:lnTo>
                <a:lnTo>
                  <a:pt x="176476" y="78638"/>
                </a:lnTo>
                <a:lnTo>
                  <a:pt x="131899" y="78638"/>
                </a:lnTo>
                <a:lnTo>
                  <a:pt x="128242" y="78409"/>
                </a:lnTo>
                <a:lnTo>
                  <a:pt x="119786" y="77724"/>
                </a:lnTo>
                <a:close/>
              </a:path>
              <a:path w="1603375" h="213995">
                <a:moveTo>
                  <a:pt x="176476" y="92809"/>
                </a:moveTo>
                <a:lnTo>
                  <a:pt x="164363" y="92809"/>
                </a:lnTo>
                <a:lnTo>
                  <a:pt x="176476" y="93723"/>
                </a:lnTo>
                <a:lnTo>
                  <a:pt x="176476" y="92809"/>
                </a:lnTo>
                <a:close/>
              </a:path>
              <a:path w="1603375" h="213995">
                <a:moveTo>
                  <a:pt x="3657" y="31089"/>
                </a:moveTo>
                <a:lnTo>
                  <a:pt x="4343" y="41602"/>
                </a:lnTo>
                <a:lnTo>
                  <a:pt x="4547" y="45488"/>
                </a:lnTo>
                <a:lnTo>
                  <a:pt x="4499" y="71777"/>
                </a:lnTo>
                <a:lnTo>
                  <a:pt x="4318" y="74980"/>
                </a:lnTo>
                <a:lnTo>
                  <a:pt x="3200" y="85265"/>
                </a:lnTo>
                <a:lnTo>
                  <a:pt x="22628" y="85265"/>
                </a:lnTo>
                <a:lnTo>
                  <a:pt x="22628" y="48460"/>
                </a:lnTo>
                <a:lnTo>
                  <a:pt x="202079" y="48460"/>
                </a:lnTo>
                <a:lnTo>
                  <a:pt x="202079" y="45488"/>
                </a:lnTo>
                <a:lnTo>
                  <a:pt x="202308" y="41145"/>
                </a:lnTo>
                <a:lnTo>
                  <a:pt x="202916" y="32232"/>
                </a:lnTo>
                <a:lnTo>
                  <a:pt x="31088" y="32232"/>
                </a:lnTo>
                <a:lnTo>
                  <a:pt x="24004" y="32182"/>
                </a:lnTo>
                <a:lnTo>
                  <a:pt x="17800" y="32004"/>
                </a:lnTo>
                <a:lnTo>
                  <a:pt x="11382" y="31653"/>
                </a:lnTo>
                <a:lnTo>
                  <a:pt x="3657" y="31089"/>
                </a:lnTo>
                <a:close/>
              </a:path>
              <a:path w="1603375" h="213995">
                <a:moveTo>
                  <a:pt x="202079" y="48460"/>
                </a:moveTo>
                <a:lnTo>
                  <a:pt x="184023" y="48460"/>
                </a:lnTo>
                <a:lnTo>
                  <a:pt x="184023" y="85265"/>
                </a:lnTo>
                <a:lnTo>
                  <a:pt x="203451" y="85265"/>
                </a:lnTo>
                <a:lnTo>
                  <a:pt x="202308" y="74980"/>
                </a:lnTo>
                <a:lnTo>
                  <a:pt x="202139" y="71777"/>
                </a:lnTo>
                <a:lnTo>
                  <a:pt x="202079" y="48460"/>
                </a:lnTo>
                <a:close/>
              </a:path>
              <a:path w="1603375" h="213995">
                <a:moveTo>
                  <a:pt x="84350" y="77724"/>
                </a:moveTo>
                <a:lnTo>
                  <a:pt x="76123" y="78409"/>
                </a:lnTo>
                <a:lnTo>
                  <a:pt x="72237" y="78638"/>
                </a:lnTo>
                <a:lnTo>
                  <a:pt x="84350" y="78638"/>
                </a:lnTo>
                <a:lnTo>
                  <a:pt x="84350" y="77724"/>
                </a:lnTo>
                <a:close/>
              </a:path>
              <a:path w="1603375" h="213995">
                <a:moveTo>
                  <a:pt x="176476" y="77724"/>
                </a:moveTo>
                <a:lnTo>
                  <a:pt x="168020" y="78409"/>
                </a:lnTo>
                <a:lnTo>
                  <a:pt x="164363" y="78638"/>
                </a:lnTo>
                <a:lnTo>
                  <a:pt x="176476" y="78638"/>
                </a:lnTo>
                <a:lnTo>
                  <a:pt x="176476" y="77724"/>
                </a:lnTo>
                <a:close/>
              </a:path>
              <a:path w="1603375" h="213995">
                <a:moveTo>
                  <a:pt x="30632" y="55778"/>
                </a:moveTo>
                <a:lnTo>
                  <a:pt x="30632" y="71777"/>
                </a:lnTo>
                <a:lnTo>
                  <a:pt x="39316" y="71092"/>
                </a:lnTo>
                <a:lnTo>
                  <a:pt x="42974" y="70863"/>
                </a:lnTo>
                <a:lnTo>
                  <a:pt x="84350" y="70863"/>
                </a:lnTo>
                <a:lnTo>
                  <a:pt x="84350" y="56692"/>
                </a:lnTo>
                <a:lnTo>
                  <a:pt x="42517" y="56692"/>
                </a:lnTo>
                <a:lnTo>
                  <a:pt x="30632" y="55778"/>
                </a:lnTo>
                <a:close/>
              </a:path>
              <a:path w="1603375" h="213995">
                <a:moveTo>
                  <a:pt x="84350" y="70863"/>
                </a:moveTo>
                <a:lnTo>
                  <a:pt x="72237" y="70863"/>
                </a:lnTo>
                <a:lnTo>
                  <a:pt x="75895" y="71092"/>
                </a:lnTo>
                <a:lnTo>
                  <a:pt x="84350" y="71777"/>
                </a:lnTo>
                <a:lnTo>
                  <a:pt x="84350" y="70863"/>
                </a:lnTo>
                <a:close/>
              </a:path>
              <a:path w="1603375" h="213995">
                <a:moveTo>
                  <a:pt x="119786" y="55778"/>
                </a:moveTo>
                <a:lnTo>
                  <a:pt x="119786" y="71777"/>
                </a:lnTo>
                <a:lnTo>
                  <a:pt x="128470" y="71092"/>
                </a:lnTo>
                <a:lnTo>
                  <a:pt x="131899" y="70863"/>
                </a:lnTo>
                <a:lnTo>
                  <a:pt x="176476" y="70863"/>
                </a:lnTo>
                <a:lnTo>
                  <a:pt x="176476" y="56692"/>
                </a:lnTo>
                <a:lnTo>
                  <a:pt x="131671" y="56692"/>
                </a:lnTo>
                <a:lnTo>
                  <a:pt x="119786" y="55778"/>
                </a:lnTo>
                <a:close/>
              </a:path>
              <a:path w="1603375" h="213995">
                <a:moveTo>
                  <a:pt x="176476" y="70863"/>
                </a:moveTo>
                <a:lnTo>
                  <a:pt x="164363" y="70863"/>
                </a:lnTo>
                <a:lnTo>
                  <a:pt x="168020" y="71092"/>
                </a:lnTo>
                <a:lnTo>
                  <a:pt x="176476" y="71777"/>
                </a:lnTo>
                <a:lnTo>
                  <a:pt x="176476" y="70863"/>
                </a:lnTo>
                <a:close/>
              </a:path>
              <a:path w="1603375" h="213995">
                <a:moveTo>
                  <a:pt x="84350" y="55778"/>
                </a:moveTo>
                <a:lnTo>
                  <a:pt x="72466" y="56692"/>
                </a:lnTo>
                <a:lnTo>
                  <a:pt x="84350" y="56692"/>
                </a:lnTo>
                <a:lnTo>
                  <a:pt x="84350" y="55778"/>
                </a:lnTo>
                <a:close/>
              </a:path>
              <a:path w="1603375" h="213995">
                <a:moveTo>
                  <a:pt x="176476" y="55778"/>
                </a:moveTo>
                <a:lnTo>
                  <a:pt x="164592" y="56692"/>
                </a:lnTo>
                <a:lnTo>
                  <a:pt x="176476" y="56692"/>
                </a:lnTo>
                <a:lnTo>
                  <a:pt x="176476" y="55778"/>
                </a:lnTo>
                <a:close/>
              </a:path>
              <a:path w="1603375" h="213995">
                <a:moveTo>
                  <a:pt x="111097" y="22171"/>
                </a:moveTo>
                <a:lnTo>
                  <a:pt x="92582" y="22171"/>
                </a:lnTo>
                <a:lnTo>
                  <a:pt x="92582" y="32232"/>
                </a:lnTo>
                <a:lnTo>
                  <a:pt x="111097" y="32232"/>
                </a:lnTo>
                <a:lnTo>
                  <a:pt x="111097" y="22171"/>
                </a:lnTo>
                <a:close/>
              </a:path>
              <a:path w="1603375" h="213995">
                <a:moveTo>
                  <a:pt x="202994" y="31089"/>
                </a:moveTo>
                <a:lnTo>
                  <a:pt x="195273" y="31653"/>
                </a:lnTo>
                <a:lnTo>
                  <a:pt x="188880" y="32004"/>
                </a:lnTo>
                <a:lnTo>
                  <a:pt x="182743" y="32182"/>
                </a:lnTo>
                <a:lnTo>
                  <a:pt x="175792" y="32232"/>
                </a:lnTo>
                <a:lnTo>
                  <a:pt x="202916" y="32232"/>
                </a:lnTo>
                <a:lnTo>
                  <a:pt x="202994" y="31089"/>
                </a:lnTo>
                <a:close/>
              </a:path>
              <a:path w="1603375" h="213995">
                <a:moveTo>
                  <a:pt x="18973" y="4114"/>
                </a:moveTo>
                <a:lnTo>
                  <a:pt x="18973" y="23086"/>
                </a:lnTo>
                <a:lnTo>
                  <a:pt x="29944" y="22400"/>
                </a:lnTo>
                <a:lnTo>
                  <a:pt x="36573" y="22171"/>
                </a:lnTo>
                <a:lnTo>
                  <a:pt x="188363" y="22171"/>
                </a:lnTo>
                <a:lnTo>
                  <a:pt x="188363" y="5486"/>
                </a:lnTo>
                <a:lnTo>
                  <a:pt x="44575" y="5486"/>
                </a:lnTo>
                <a:lnTo>
                  <a:pt x="39160" y="5400"/>
                </a:lnTo>
                <a:lnTo>
                  <a:pt x="33316" y="5143"/>
                </a:lnTo>
                <a:lnTo>
                  <a:pt x="26701" y="4714"/>
                </a:lnTo>
                <a:lnTo>
                  <a:pt x="18973" y="4114"/>
                </a:lnTo>
                <a:close/>
              </a:path>
              <a:path w="1603375" h="213995">
                <a:moveTo>
                  <a:pt x="188363" y="22171"/>
                </a:moveTo>
                <a:lnTo>
                  <a:pt x="172135" y="22171"/>
                </a:lnTo>
                <a:lnTo>
                  <a:pt x="177622" y="22400"/>
                </a:lnTo>
                <a:lnTo>
                  <a:pt x="188363" y="23086"/>
                </a:lnTo>
                <a:lnTo>
                  <a:pt x="188363" y="22171"/>
                </a:lnTo>
                <a:close/>
              </a:path>
              <a:path w="1603375" h="213995">
                <a:moveTo>
                  <a:pt x="188363" y="4114"/>
                </a:moveTo>
                <a:lnTo>
                  <a:pt x="177622" y="5029"/>
                </a:lnTo>
                <a:lnTo>
                  <a:pt x="171450" y="5486"/>
                </a:lnTo>
                <a:lnTo>
                  <a:pt x="188363" y="5486"/>
                </a:lnTo>
                <a:lnTo>
                  <a:pt x="188363" y="4114"/>
                </a:lnTo>
                <a:close/>
              </a:path>
              <a:path w="1603375" h="213995">
                <a:moveTo>
                  <a:pt x="700087" y="70637"/>
                </a:moveTo>
                <a:lnTo>
                  <a:pt x="700087" y="88694"/>
                </a:lnTo>
                <a:lnTo>
                  <a:pt x="710600" y="87779"/>
                </a:lnTo>
                <a:lnTo>
                  <a:pt x="716086" y="87551"/>
                </a:lnTo>
                <a:lnTo>
                  <a:pt x="907425" y="87551"/>
                </a:lnTo>
                <a:lnTo>
                  <a:pt x="907425" y="71780"/>
                </a:lnTo>
                <a:lnTo>
                  <a:pt x="717687" y="71780"/>
                </a:lnTo>
                <a:lnTo>
                  <a:pt x="710829" y="71551"/>
                </a:lnTo>
                <a:lnTo>
                  <a:pt x="700087" y="70637"/>
                </a:lnTo>
                <a:close/>
              </a:path>
              <a:path w="1603375" h="213995">
                <a:moveTo>
                  <a:pt x="907425" y="87551"/>
                </a:moveTo>
                <a:lnTo>
                  <a:pt x="891882" y="87551"/>
                </a:lnTo>
                <a:lnTo>
                  <a:pt x="896912" y="87779"/>
                </a:lnTo>
                <a:lnTo>
                  <a:pt x="907425" y="88694"/>
                </a:lnTo>
                <a:lnTo>
                  <a:pt x="907425" y="87551"/>
                </a:lnTo>
                <a:close/>
              </a:path>
              <a:path w="1603375" h="213995">
                <a:moveTo>
                  <a:pt x="907425" y="70637"/>
                </a:moveTo>
                <a:lnTo>
                  <a:pt x="896683" y="71551"/>
                </a:lnTo>
                <a:lnTo>
                  <a:pt x="889825" y="71780"/>
                </a:lnTo>
                <a:lnTo>
                  <a:pt x="907425" y="71780"/>
                </a:lnTo>
                <a:lnTo>
                  <a:pt x="907425" y="70637"/>
                </a:lnTo>
                <a:close/>
              </a:path>
              <a:path w="1603375" h="213995">
                <a:moveTo>
                  <a:pt x="723861" y="6400"/>
                </a:moveTo>
                <a:lnTo>
                  <a:pt x="724547" y="16228"/>
                </a:lnTo>
                <a:lnTo>
                  <a:pt x="724764" y="20342"/>
                </a:lnTo>
                <a:lnTo>
                  <a:pt x="724776" y="51663"/>
                </a:lnTo>
                <a:lnTo>
                  <a:pt x="724547" y="56007"/>
                </a:lnTo>
                <a:lnTo>
                  <a:pt x="723861" y="65605"/>
                </a:lnTo>
                <a:lnTo>
                  <a:pt x="738261" y="64919"/>
                </a:lnTo>
                <a:lnTo>
                  <a:pt x="883834" y="64919"/>
                </a:lnTo>
                <a:lnTo>
                  <a:pt x="883193" y="55092"/>
                </a:lnTo>
                <a:lnTo>
                  <a:pt x="882964" y="50292"/>
                </a:lnTo>
                <a:lnTo>
                  <a:pt x="742375" y="50292"/>
                </a:lnTo>
                <a:lnTo>
                  <a:pt x="742375" y="43202"/>
                </a:lnTo>
                <a:lnTo>
                  <a:pt x="882964" y="43202"/>
                </a:lnTo>
                <a:lnTo>
                  <a:pt x="882964" y="28803"/>
                </a:lnTo>
                <a:lnTo>
                  <a:pt x="742375" y="28803"/>
                </a:lnTo>
                <a:lnTo>
                  <a:pt x="742375" y="22171"/>
                </a:lnTo>
                <a:lnTo>
                  <a:pt x="882964" y="22171"/>
                </a:lnTo>
                <a:lnTo>
                  <a:pt x="882964" y="20342"/>
                </a:lnTo>
                <a:lnTo>
                  <a:pt x="883193" y="15999"/>
                </a:lnTo>
                <a:lnTo>
                  <a:pt x="883814" y="7315"/>
                </a:lnTo>
                <a:lnTo>
                  <a:pt x="741232" y="7315"/>
                </a:lnTo>
                <a:lnTo>
                  <a:pt x="735060" y="7086"/>
                </a:lnTo>
                <a:lnTo>
                  <a:pt x="723861" y="6400"/>
                </a:lnTo>
                <a:close/>
              </a:path>
              <a:path w="1603375" h="213995">
                <a:moveTo>
                  <a:pt x="883834" y="64919"/>
                </a:moveTo>
                <a:lnTo>
                  <a:pt x="869708" y="64919"/>
                </a:lnTo>
                <a:lnTo>
                  <a:pt x="873594" y="65148"/>
                </a:lnTo>
                <a:lnTo>
                  <a:pt x="883879" y="65605"/>
                </a:lnTo>
                <a:lnTo>
                  <a:pt x="883834" y="64919"/>
                </a:lnTo>
                <a:close/>
              </a:path>
              <a:path w="1603375" h="213995">
                <a:moveTo>
                  <a:pt x="882964" y="43202"/>
                </a:moveTo>
                <a:lnTo>
                  <a:pt x="865136" y="43202"/>
                </a:lnTo>
                <a:lnTo>
                  <a:pt x="865136" y="50292"/>
                </a:lnTo>
                <a:lnTo>
                  <a:pt x="882964" y="50292"/>
                </a:lnTo>
                <a:lnTo>
                  <a:pt x="882964" y="43202"/>
                </a:lnTo>
                <a:close/>
              </a:path>
              <a:path w="1603375" h="213995">
                <a:moveTo>
                  <a:pt x="882964" y="22171"/>
                </a:moveTo>
                <a:lnTo>
                  <a:pt x="865365" y="22171"/>
                </a:lnTo>
                <a:lnTo>
                  <a:pt x="865365" y="28803"/>
                </a:lnTo>
                <a:lnTo>
                  <a:pt x="882964" y="28803"/>
                </a:lnTo>
                <a:lnTo>
                  <a:pt x="882964" y="22171"/>
                </a:lnTo>
                <a:close/>
              </a:path>
              <a:path w="1603375" h="213995">
                <a:moveTo>
                  <a:pt x="883879" y="6400"/>
                </a:moveTo>
                <a:lnTo>
                  <a:pt x="872909" y="7086"/>
                </a:lnTo>
                <a:lnTo>
                  <a:pt x="867194" y="7315"/>
                </a:lnTo>
                <a:lnTo>
                  <a:pt x="883814" y="7315"/>
                </a:lnTo>
                <a:lnTo>
                  <a:pt x="883879" y="6400"/>
                </a:lnTo>
                <a:close/>
              </a:path>
              <a:path w="1603375" h="213995">
                <a:moveTo>
                  <a:pt x="579193" y="74978"/>
                </a:moveTo>
                <a:lnTo>
                  <a:pt x="555879" y="74978"/>
                </a:lnTo>
                <a:lnTo>
                  <a:pt x="554736" y="78867"/>
                </a:lnTo>
                <a:lnTo>
                  <a:pt x="554050" y="83210"/>
                </a:lnTo>
                <a:lnTo>
                  <a:pt x="553135" y="88239"/>
                </a:lnTo>
                <a:lnTo>
                  <a:pt x="534008" y="136942"/>
                </a:lnTo>
                <a:lnTo>
                  <a:pt x="499186" y="172410"/>
                </a:lnTo>
                <a:lnTo>
                  <a:pt x="463981" y="191476"/>
                </a:lnTo>
                <a:lnTo>
                  <a:pt x="468782" y="199794"/>
                </a:lnTo>
                <a:lnTo>
                  <a:pt x="470611" y="202309"/>
                </a:lnTo>
                <a:lnTo>
                  <a:pt x="474676" y="208709"/>
                </a:lnTo>
                <a:lnTo>
                  <a:pt x="483647" y="205488"/>
                </a:lnTo>
                <a:lnTo>
                  <a:pt x="521672" y="182791"/>
                </a:lnTo>
                <a:lnTo>
                  <a:pt x="551061" y="149944"/>
                </a:lnTo>
                <a:lnTo>
                  <a:pt x="567005" y="114511"/>
                </a:lnTo>
                <a:lnTo>
                  <a:pt x="570734" y="95552"/>
                </a:lnTo>
                <a:lnTo>
                  <a:pt x="586814" y="95552"/>
                </a:lnTo>
                <a:lnTo>
                  <a:pt x="585465" y="92678"/>
                </a:lnTo>
                <a:lnTo>
                  <a:pt x="579193" y="74978"/>
                </a:lnTo>
                <a:close/>
              </a:path>
              <a:path w="1603375" h="213995">
                <a:moveTo>
                  <a:pt x="586814" y="95552"/>
                </a:moveTo>
                <a:lnTo>
                  <a:pt x="570734" y="95552"/>
                </a:lnTo>
                <a:lnTo>
                  <a:pt x="583883" y="131553"/>
                </a:lnTo>
                <a:lnTo>
                  <a:pt x="603564" y="161532"/>
                </a:lnTo>
                <a:lnTo>
                  <a:pt x="630994" y="186753"/>
                </a:lnTo>
                <a:lnTo>
                  <a:pt x="667391" y="208481"/>
                </a:lnTo>
                <a:lnTo>
                  <a:pt x="672005" y="201166"/>
                </a:lnTo>
                <a:lnTo>
                  <a:pt x="673834" y="198651"/>
                </a:lnTo>
                <a:lnTo>
                  <a:pt x="678406" y="189800"/>
                </a:lnTo>
                <a:lnTo>
                  <a:pt x="660078" y="180145"/>
                </a:lnTo>
                <a:lnTo>
                  <a:pt x="643916" y="169543"/>
                </a:lnTo>
                <a:lnTo>
                  <a:pt x="629510" y="157624"/>
                </a:lnTo>
                <a:lnTo>
                  <a:pt x="616455" y="144018"/>
                </a:lnTo>
                <a:lnTo>
                  <a:pt x="604268" y="127990"/>
                </a:lnTo>
                <a:lnTo>
                  <a:pt x="593881" y="110613"/>
                </a:lnTo>
                <a:lnTo>
                  <a:pt x="586814" y="95552"/>
                </a:lnTo>
                <a:close/>
              </a:path>
              <a:path w="1603375" h="213995">
                <a:moveTo>
                  <a:pt x="468553" y="54178"/>
                </a:moveTo>
                <a:lnTo>
                  <a:pt x="468553" y="76578"/>
                </a:lnTo>
                <a:lnTo>
                  <a:pt x="476181" y="75846"/>
                </a:lnTo>
                <a:lnTo>
                  <a:pt x="482782" y="75349"/>
                </a:lnTo>
                <a:lnTo>
                  <a:pt x="489125" y="75067"/>
                </a:lnTo>
                <a:lnTo>
                  <a:pt x="495984" y="74978"/>
                </a:lnTo>
                <a:lnTo>
                  <a:pt x="671776" y="74978"/>
                </a:lnTo>
                <a:lnTo>
                  <a:pt x="671776" y="55778"/>
                </a:lnTo>
                <a:lnTo>
                  <a:pt x="496441" y="55778"/>
                </a:lnTo>
                <a:lnTo>
                  <a:pt x="489415" y="55689"/>
                </a:lnTo>
                <a:lnTo>
                  <a:pt x="482753" y="55406"/>
                </a:lnTo>
                <a:lnTo>
                  <a:pt x="475963" y="54910"/>
                </a:lnTo>
                <a:lnTo>
                  <a:pt x="468553" y="54178"/>
                </a:lnTo>
                <a:close/>
              </a:path>
              <a:path w="1603375" h="213995">
                <a:moveTo>
                  <a:pt x="671776" y="74978"/>
                </a:moveTo>
                <a:lnTo>
                  <a:pt x="644345" y="74978"/>
                </a:lnTo>
                <a:lnTo>
                  <a:pt x="650818" y="75067"/>
                </a:lnTo>
                <a:lnTo>
                  <a:pt x="657034" y="75349"/>
                </a:lnTo>
                <a:lnTo>
                  <a:pt x="663762" y="75846"/>
                </a:lnTo>
                <a:lnTo>
                  <a:pt x="671776" y="76578"/>
                </a:lnTo>
                <a:lnTo>
                  <a:pt x="671776" y="74978"/>
                </a:lnTo>
                <a:close/>
              </a:path>
              <a:path w="1603375" h="213995">
                <a:moveTo>
                  <a:pt x="579879" y="3886"/>
                </a:moveTo>
                <a:lnTo>
                  <a:pt x="556564" y="3886"/>
                </a:lnTo>
                <a:lnTo>
                  <a:pt x="557325" y="11882"/>
                </a:lnTo>
                <a:lnTo>
                  <a:pt x="557798" y="18485"/>
                </a:lnTo>
                <a:lnTo>
                  <a:pt x="558075" y="24875"/>
                </a:lnTo>
                <a:lnTo>
                  <a:pt x="558164" y="37261"/>
                </a:lnTo>
                <a:lnTo>
                  <a:pt x="557936" y="44805"/>
                </a:lnTo>
                <a:lnTo>
                  <a:pt x="557479" y="51663"/>
                </a:lnTo>
                <a:lnTo>
                  <a:pt x="557250" y="54178"/>
                </a:lnTo>
                <a:lnTo>
                  <a:pt x="557250" y="55778"/>
                </a:lnTo>
                <a:lnTo>
                  <a:pt x="577136" y="55778"/>
                </a:lnTo>
                <a:lnTo>
                  <a:pt x="577822" y="50289"/>
                </a:lnTo>
                <a:lnTo>
                  <a:pt x="578279" y="32230"/>
                </a:lnTo>
                <a:lnTo>
                  <a:pt x="578368" y="24875"/>
                </a:lnTo>
                <a:lnTo>
                  <a:pt x="578659" y="18371"/>
                </a:lnTo>
                <a:lnTo>
                  <a:pt x="579183" y="11482"/>
                </a:lnTo>
                <a:lnTo>
                  <a:pt x="579879" y="3886"/>
                </a:lnTo>
                <a:close/>
              </a:path>
              <a:path w="1603375" h="213995">
                <a:moveTo>
                  <a:pt x="671776" y="54178"/>
                </a:moveTo>
                <a:lnTo>
                  <a:pt x="664241" y="54910"/>
                </a:lnTo>
                <a:lnTo>
                  <a:pt x="657434" y="55406"/>
                </a:lnTo>
                <a:lnTo>
                  <a:pt x="650883" y="55689"/>
                </a:lnTo>
                <a:lnTo>
                  <a:pt x="644117" y="55778"/>
                </a:lnTo>
                <a:lnTo>
                  <a:pt x="671776" y="55778"/>
                </a:lnTo>
                <a:lnTo>
                  <a:pt x="671776" y="54178"/>
                </a:lnTo>
                <a:close/>
              </a:path>
              <a:path w="1603375" h="213995">
                <a:moveTo>
                  <a:pt x="1548762" y="130985"/>
                </a:moveTo>
                <a:lnTo>
                  <a:pt x="1528419" y="130985"/>
                </a:lnTo>
                <a:lnTo>
                  <a:pt x="1528333" y="189501"/>
                </a:lnTo>
                <a:lnTo>
                  <a:pt x="1528068" y="196218"/>
                </a:lnTo>
                <a:lnTo>
                  <a:pt x="1527648" y="203260"/>
                </a:lnTo>
                <a:lnTo>
                  <a:pt x="1527048" y="211681"/>
                </a:lnTo>
                <a:lnTo>
                  <a:pt x="1550362" y="211681"/>
                </a:lnTo>
                <a:lnTo>
                  <a:pt x="1549630" y="203167"/>
                </a:lnTo>
                <a:lnTo>
                  <a:pt x="1549133" y="195853"/>
                </a:lnTo>
                <a:lnTo>
                  <a:pt x="1548860" y="189501"/>
                </a:lnTo>
                <a:lnTo>
                  <a:pt x="1548762" y="130985"/>
                </a:lnTo>
                <a:close/>
              </a:path>
              <a:path w="1603375" h="213995">
                <a:moveTo>
                  <a:pt x="1453207" y="3429"/>
                </a:moveTo>
                <a:lnTo>
                  <a:pt x="1431036" y="3429"/>
                </a:lnTo>
                <a:lnTo>
                  <a:pt x="1431636" y="11942"/>
                </a:lnTo>
                <a:lnTo>
                  <a:pt x="1432063" y="19400"/>
                </a:lnTo>
                <a:lnTo>
                  <a:pt x="1432306" y="26154"/>
                </a:lnTo>
                <a:lnTo>
                  <a:pt x="1432407" y="71321"/>
                </a:lnTo>
                <a:lnTo>
                  <a:pt x="1431811" y="95511"/>
                </a:lnTo>
                <a:lnTo>
                  <a:pt x="1427103" y="136259"/>
                </a:lnTo>
                <a:lnTo>
                  <a:pt x="1413273" y="175419"/>
                </a:lnTo>
                <a:lnTo>
                  <a:pt x="1398803" y="196218"/>
                </a:lnTo>
                <a:lnTo>
                  <a:pt x="1403603" y="200937"/>
                </a:lnTo>
                <a:lnTo>
                  <a:pt x="1407947" y="205052"/>
                </a:lnTo>
                <a:lnTo>
                  <a:pt x="1413724" y="210081"/>
                </a:lnTo>
                <a:lnTo>
                  <a:pt x="1427606" y="193125"/>
                </a:lnTo>
                <a:lnTo>
                  <a:pt x="1437413" y="175419"/>
                </a:lnTo>
                <a:lnTo>
                  <a:pt x="1444103" y="155270"/>
                </a:lnTo>
                <a:lnTo>
                  <a:pt x="1448635" y="130985"/>
                </a:lnTo>
                <a:lnTo>
                  <a:pt x="1548762" y="130985"/>
                </a:lnTo>
                <a:lnTo>
                  <a:pt x="1548762" y="130299"/>
                </a:lnTo>
                <a:lnTo>
                  <a:pt x="1548991" y="123441"/>
                </a:lnTo>
                <a:lnTo>
                  <a:pt x="1549832" y="112928"/>
                </a:lnTo>
                <a:lnTo>
                  <a:pt x="1450007" y="112928"/>
                </a:lnTo>
                <a:lnTo>
                  <a:pt x="1450614" y="108869"/>
                </a:lnTo>
                <a:lnTo>
                  <a:pt x="1451093" y="101381"/>
                </a:lnTo>
                <a:lnTo>
                  <a:pt x="1451486" y="90808"/>
                </a:lnTo>
                <a:lnTo>
                  <a:pt x="1451836" y="77492"/>
                </a:lnTo>
                <a:lnTo>
                  <a:pt x="1602940" y="77492"/>
                </a:lnTo>
                <a:lnTo>
                  <a:pt x="1602940" y="59207"/>
                </a:lnTo>
                <a:lnTo>
                  <a:pt x="1451836" y="59207"/>
                </a:lnTo>
                <a:lnTo>
                  <a:pt x="1451921" y="26154"/>
                </a:lnTo>
                <a:lnTo>
                  <a:pt x="1452178" y="19400"/>
                </a:lnTo>
                <a:lnTo>
                  <a:pt x="1452607" y="11917"/>
                </a:lnTo>
                <a:lnTo>
                  <a:pt x="1453207" y="3429"/>
                </a:lnTo>
                <a:close/>
              </a:path>
              <a:path w="1603375" h="213995">
                <a:moveTo>
                  <a:pt x="1549905" y="112014"/>
                </a:moveTo>
                <a:lnTo>
                  <a:pt x="1537792" y="112699"/>
                </a:lnTo>
                <a:lnTo>
                  <a:pt x="1532534" y="112928"/>
                </a:lnTo>
                <a:lnTo>
                  <a:pt x="1549832" y="112928"/>
                </a:lnTo>
                <a:lnTo>
                  <a:pt x="1549905" y="112014"/>
                </a:lnTo>
                <a:close/>
              </a:path>
              <a:path w="1603375" h="213995">
                <a:moveTo>
                  <a:pt x="1602940" y="77492"/>
                </a:moveTo>
                <a:lnTo>
                  <a:pt x="1576652" y="77492"/>
                </a:lnTo>
                <a:lnTo>
                  <a:pt x="1582143" y="77582"/>
                </a:lnTo>
                <a:lnTo>
                  <a:pt x="1588169" y="77864"/>
                </a:lnTo>
                <a:lnTo>
                  <a:pt x="1595008" y="78360"/>
                </a:lnTo>
                <a:lnTo>
                  <a:pt x="1602940" y="79093"/>
                </a:lnTo>
                <a:lnTo>
                  <a:pt x="1602940" y="77492"/>
                </a:lnTo>
                <a:close/>
              </a:path>
              <a:path w="1603375" h="213995">
                <a:moveTo>
                  <a:pt x="1535503" y="0"/>
                </a:moveTo>
                <a:lnTo>
                  <a:pt x="1512874" y="0"/>
                </a:lnTo>
                <a:lnTo>
                  <a:pt x="1513474" y="7903"/>
                </a:lnTo>
                <a:lnTo>
                  <a:pt x="1513903" y="14542"/>
                </a:lnTo>
                <a:lnTo>
                  <a:pt x="1514148" y="20250"/>
                </a:lnTo>
                <a:lnTo>
                  <a:pt x="1514246" y="59207"/>
                </a:lnTo>
                <a:lnTo>
                  <a:pt x="1534132" y="59207"/>
                </a:lnTo>
                <a:lnTo>
                  <a:pt x="1534214" y="19400"/>
                </a:lnTo>
                <a:lnTo>
                  <a:pt x="1534389" y="14285"/>
                </a:lnTo>
                <a:lnTo>
                  <a:pt x="1534807" y="7806"/>
                </a:lnTo>
                <a:lnTo>
                  <a:pt x="1535503" y="0"/>
                </a:lnTo>
                <a:close/>
              </a:path>
              <a:path w="1603375" h="213995">
                <a:moveTo>
                  <a:pt x="1602940" y="57607"/>
                </a:moveTo>
                <a:lnTo>
                  <a:pt x="1595133" y="58339"/>
                </a:lnTo>
                <a:lnTo>
                  <a:pt x="1588312" y="58835"/>
                </a:lnTo>
                <a:lnTo>
                  <a:pt x="1582175" y="59118"/>
                </a:lnTo>
                <a:lnTo>
                  <a:pt x="1576424" y="59207"/>
                </a:lnTo>
                <a:lnTo>
                  <a:pt x="1602940" y="59207"/>
                </a:lnTo>
                <a:lnTo>
                  <a:pt x="1602940" y="5760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59747" y="5535864"/>
            <a:ext cx="69215" cy="27305"/>
          </a:xfrm>
          <a:custGeom>
            <a:avLst/>
            <a:gdLst/>
            <a:ahLst/>
            <a:cxnLst/>
            <a:rect l="l" t="t" r="r" b="b"/>
            <a:pathLst>
              <a:path w="69214" h="27304">
                <a:moveTo>
                  <a:pt x="17373" y="0"/>
                </a:moveTo>
                <a:lnTo>
                  <a:pt x="10744" y="8229"/>
                </a:lnTo>
                <a:lnTo>
                  <a:pt x="8001" y="11429"/>
                </a:lnTo>
                <a:lnTo>
                  <a:pt x="0" y="15710"/>
                </a:lnTo>
                <a:lnTo>
                  <a:pt x="14148" y="18527"/>
                </a:lnTo>
                <a:lnTo>
                  <a:pt x="25573" y="21197"/>
                </a:lnTo>
                <a:lnTo>
                  <a:pt x="35069" y="23940"/>
                </a:lnTo>
                <a:lnTo>
                  <a:pt x="43427" y="26977"/>
                </a:lnTo>
                <a:lnTo>
                  <a:pt x="51901" y="19579"/>
                </a:lnTo>
                <a:lnTo>
                  <a:pt x="58894" y="12546"/>
                </a:lnTo>
                <a:lnTo>
                  <a:pt x="64556" y="5984"/>
                </a:lnTo>
                <a:lnTo>
                  <a:pt x="69039" y="0"/>
                </a:lnTo>
                <a:lnTo>
                  <a:pt x="1737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18115" y="5534493"/>
            <a:ext cx="29845" cy="6985"/>
          </a:xfrm>
          <a:custGeom>
            <a:avLst/>
            <a:gdLst/>
            <a:ahLst/>
            <a:cxnLst/>
            <a:rect l="l" t="t" r="r" b="b"/>
            <a:pathLst>
              <a:path w="29845" h="6985">
                <a:moveTo>
                  <a:pt x="0" y="0"/>
                </a:moveTo>
                <a:lnTo>
                  <a:pt x="0" y="6631"/>
                </a:lnTo>
                <a:lnTo>
                  <a:pt x="29720" y="6631"/>
                </a:lnTo>
                <a:lnTo>
                  <a:pt x="2972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74249" y="5530835"/>
            <a:ext cx="50800" cy="8890"/>
          </a:xfrm>
          <a:custGeom>
            <a:avLst/>
            <a:gdLst/>
            <a:ahLst/>
            <a:cxnLst/>
            <a:rect l="l" t="t" r="r" b="b"/>
            <a:pathLst>
              <a:path w="50800" h="8889">
                <a:moveTo>
                  <a:pt x="0" y="0"/>
                </a:moveTo>
                <a:lnTo>
                  <a:pt x="0" y="8689"/>
                </a:lnTo>
                <a:lnTo>
                  <a:pt x="50294" y="8689"/>
                </a:lnTo>
                <a:lnTo>
                  <a:pt x="5029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8870" y="5530835"/>
            <a:ext cx="47625" cy="8890"/>
          </a:xfrm>
          <a:custGeom>
            <a:avLst/>
            <a:gdLst/>
            <a:ahLst/>
            <a:cxnLst/>
            <a:rect l="l" t="t" r="r" b="b"/>
            <a:pathLst>
              <a:path w="47625" h="8889">
                <a:moveTo>
                  <a:pt x="0" y="0"/>
                </a:moveTo>
                <a:lnTo>
                  <a:pt x="0" y="8689"/>
                </a:lnTo>
                <a:lnTo>
                  <a:pt x="47551" y="8689"/>
                </a:lnTo>
                <a:lnTo>
                  <a:pt x="4755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01658" y="5520322"/>
            <a:ext cx="62865" cy="35560"/>
          </a:xfrm>
          <a:custGeom>
            <a:avLst/>
            <a:gdLst/>
            <a:ahLst/>
            <a:cxnLst/>
            <a:rect l="l" t="t" r="r" b="b"/>
            <a:pathLst>
              <a:path w="62864" h="35560">
                <a:moveTo>
                  <a:pt x="0" y="0"/>
                </a:moveTo>
                <a:lnTo>
                  <a:pt x="8684" y="457"/>
                </a:lnTo>
                <a:lnTo>
                  <a:pt x="8914" y="457"/>
                </a:lnTo>
                <a:lnTo>
                  <a:pt x="14857" y="457"/>
                </a:lnTo>
                <a:lnTo>
                  <a:pt x="47090" y="457"/>
                </a:lnTo>
                <a:lnTo>
                  <a:pt x="52576" y="457"/>
                </a:lnTo>
                <a:lnTo>
                  <a:pt x="53492" y="457"/>
                </a:lnTo>
                <a:lnTo>
                  <a:pt x="62633" y="0"/>
                </a:lnTo>
                <a:lnTo>
                  <a:pt x="62176" y="9827"/>
                </a:lnTo>
                <a:lnTo>
                  <a:pt x="62176" y="10285"/>
                </a:lnTo>
                <a:lnTo>
                  <a:pt x="62176" y="14400"/>
                </a:lnTo>
                <a:lnTo>
                  <a:pt x="62176" y="22172"/>
                </a:lnTo>
                <a:lnTo>
                  <a:pt x="62176" y="26973"/>
                </a:lnTo>
                <a:lnTo>
                  <a:pt x="62176" y="26746"/>
                </a:lnTo>
                <a:lnTo>
                  <a:pt x="62633" y="34973"/>
                </a:lnTo>
                <a:lnTo>
                  <a:pt x="56464" y="34744"/>
                </a:lnTo>
                <a:lnTo>
                  <a:pt x="53035" y="34744"/>
                </a:lnTo>
                <a:lnTo>
                  <a:pt x="51434" y="34516"/>
                </a:lnTo>
                <a:lnTo>
                  <a:pt x="9141" y="34516"/>
                </a:lnTo>
                <a:lnTo>
                  <a:pt x="0" y="34973"/>
                </a:lnTo>
                <a:lnTo>
                  <a:pt x="228" y="25603"/>
                </a:lnTo>
                <a:lnTo>
                  <a:pt x="457" y="22174"/>
                </a:lnTo>
                <a:lnTo>
                  <a:pt x="457" y="20801"/>
                </a:lnTo>
                <a:lnTo>
                  <a:pt x="457" y="13257"/>
                </a:lnTo>
                <a:lnTo>
                  <a:pt x="457" y="12341"/>
                </a:lnTo>
                <a:lnTo>
                  <a:pt x="228" y="845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8625" y="5514833"/>
            <a:ext cx="88265" cy="46990"/>
          </a:xfrm>
          <a:custGeom>
            <a:avLst/>
            <a:gdLst/>
            <a:ahLst/>
            <a:cxnLst/>
            <a:rect l="l" t="t" r="r" b="b"/>
            <a:pathLst>
              <a:path w="88264" h="46989">
                <a:moveTo>
                  <a:pt x="0" y="0"/>
                </a:moveTo>
                <a:lnTo>
                  <a:pt x="0" y="46408"/>
                </a:lnTo>
                <a:lnTo>
                  <a:pt x="88242" y="46408"/>
                </a:lnTo>
                <a:lnTo>
                  <a:pt x="88242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22344" y="5514147"/>
            <a:ext cx="40005" cy="51435"/>
          </a:xfrm>
          <a:custGeom>
            <a:avLst/>
            <a:gdLst/>
            <a:ahLst/>
            <a:cxnLst/>
            <a:rect l="l" t="t" r="r" b="b"/>
            <a:pathLst>
              <a:path w="40004" h="51435">
                <a:moveTo>
                  <a:pt x="0" y="0"/>
                </a:moveTo>
                <a:lnTo>
                  <a:pt x="0" y="51208"/>
                </a:lnTo>
                <a:lnTo>
                  <a:pt x="40007" y="51208"/>
                </a:lnTo>
                <a:lnTo>
                  <a:pt x="4000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74249" y="5507975"/>
            <a:ext cx="50800" cy="8890"/>
          </a:xfrm>
          <a:custGeom>
            <a:avLst/>
            <a:gdLst/>
            <a:ahLst/>
            <a:cxnLst/>
            <a:rect l="l" t="t" r="r" b="b"/>
            <a:pathLst>
              <a:path w="50800" h="8889">
                <a:moveTo>
                  <a:pt x="0" y="0"/>
                </a:moveTo>
                <a:lnTo>
                  <a:pt x="0" y="8460"/>
                </a:lnTo>
                <a:lnTo>
                  <a:pt x="50294" y="8460"/>
                </a:lnTo>
                <a:lnTo>
                  <a:pt x="5029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08870" y="5507975"/>
            <a:ext cx="47625" cy="8890"/>
          </a:xfrm>
          <a:custGeom>
            <a:avLst/>
            <a:gdLst/>
            <a:ahLst/>
            <a:cxnLst/>
            <a:rect l="l" t="t" r="r" b="b"/>
            <a:pathLst>
              <a:path w="47625" h="8889">
                <a:moveTo>
                  <a:pt x="0" y="0"/>
                </a:moveTo>
                <a:lnTo>
                  <a:pt x="0" y="8460"/>
                </a:lnTo>
                <a:lnTo>
                  <a:pt x="47551" y="8460"/>
                </a:lnTo>
                <a:lnTo>
                  <a:pt x="4755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62608" y="5499748"/>
            <a:ext cx="207010" cy="108585"/>
          </a:xfrm>
          <a:custGeom>
            <a:avLst/>
            <a:gdLst/>
            <a:ahLst/>
            <a:cxnLst/>
            <a:rect l="l" t="t" r="r" b="b"/>
            <a:pathLst>
              <a:path w="207010" h="108585">
                <a:moveTo>
                  <a:pt x="0" y="0"/>
                </a:moveTo>
                <a:lnTo>
                  <a:pt x="11427" y="914"/>
                </a:lnTo>
                <a:lnTo>
                  <a:pt x="18742" y="1371"/>
                </a:lnTo>
                <a:lnTo>
                  <a:pt x="24916" y="1371"/>
                </a:lnTo>
                <a:lnTo>
                  <a:pt x="182192" y="1371"/>
                </a:lnTo>
                <a:lnTo>
                  <a:pt x="189280" y="1371"/>
                </a:lnTo>
                <a:lnTo>
                  <a:pt x="195681" y="914"/>
                </a:lnTo>
                <a:lnTo>
                  <a:pt x="206651" y="0"/>
                </a:lnTo>
                <a:lnTo>
                  <a:pt x="206651" y="19199"/>
                </a:lnTo>
                <a:lnTo>
                  <a:pt x="195910" y="18514"/>
                </a:lnTo>
                <a:lnTo>
                  <a:pt x="189966" y="18285"/>
                </a:lnTo>
                <a:lnTo>
                  <a:pt x="182192" y="18285"/>
                </a:lnTo>
                <a:lnTo>
                  <a:pt x="111782" y="18285"/>
                </a:lnTo>
                <a:lnTo>
                  <a:pt x="111554" y="18971"/>
                </a:lnTo>
                <a:lnTo>
                  <a:pt x="111097" y="19657"/>
                </a:lnTo>
                <a:lnTo>
                  <a:pt x="109039" y="24000"/>
                </a:lnTo>
                <a:lnTo>
                  <a:pt x="105382" y="30401"/>
                </a:lnTo>
                <a:lnTo>
                  <a:pt x="101495" y="31546"/>
                </a:lnTo>
                <a:lnTo>
                  <a:pt x="167791" y="31546"/>
                </a:lnTo>
                <a:lnTo>
                  <a:pt x="174878" y="31546"/>
                </a:lnTo>
                <a:lnTo>
                  <a:pt x="180593" y="31318"/>
                </a:lnTo>
                <a:lnTo>
                  <a:pt x="190878" y="30632"/>
                </a:lnTo>
                <a:lnTo>
                  <a:pt x="190192" y="40688"/>
                </a:lnTo>
                <a:lnTo>
                  <a:pt x="189964" y="45946"/>
                </a:lnTo>
                <a:lnTo>
                  <a:pt x="189964" y="50747"/>
                </a:lnTo>
                <a:lnTo>
                  <a:pt x="189964" y="88238"/>
                </a:lnTo>
                <a:lnTo>
                  <a:pt x="189053" y="98120"/>
                </a:lnTo>
                <a:lnTo>
                  <a:pt x="185592" y="104039"/>
                </a:lnTo>
                <a:lnTo>
                  <a:pt x="178488" y="106914"/>
                </a:lnTo>
                <a:lnTo>
                  <a:pt x="166648" y="107668"/>
                </a:lnTo>
                <a:lnTo>
                  <a:pt x="158648" y="107668"/>
                </a:lnTo>
                <a:lnTo>
                  <a:pt x="154990" y="107439"/>
                </a:lnTo>
                <a:lnTo>
                  <a:pt x="146532" y="106982"/>
                </a:lnTo>
                <a:lnTo>
                  <a:pt x="145618" y="100352"/>
                </a:lnTo>
                <a:lnTo>
                  <a:pt x="144932" y="97838"/>
                </a:lnTo>
                <a:lnTo>
                  <a:pt x="142874" y="88010"/>
                </a:lnTo>
                <a:lnTo>
                  <a:pt x="156131" y="89153"/>
                </a:lnTo>
                <a:lnTo>
                  <a:pt x="163446" y="89839"/>
                </a:lnTo>
                <a:lnTo>
                  <a:pt x="166648" y="89839"/>
                </a:lnTo>
                <a:lnTo>
                  <a:pt x="169849" y="89839"/>
                </a:lnTo>
                <a:lnTo>
                  <a:pt x="171449" y="88696"/>
                </a:lnTo>
                <a:lnTo>
                  <a:pt x="171449" y="86409"/>
                </a:lnTo>
                <a:lnTo>
                  <a:pt x="171449" y="48003"/>
                </a:lnTo>
                <a:lnTo>
                  <a:pt x="135100" y="48003"/>
                </a:lnTo>
                <a:lnTo>
                  <a:pt x="135100" y="79551"/>
                </a:lnTo>
                <a:lnTo>
                  <a:pt x="135100" y="88239"/>
                </a:lnTo>
                <a:lnTo>
                  <a:pt x="135328" y="93725"/>
                </a:lnTo>
                <a:lnTo>
                  <a:pt x="136471" y="104239"/>
                </a:lnTo>
                <a:lnTo>
                  <a:pt x="115671" y="104239"/>
                </a:lnTo>
                <a:lnTo>
                  <a:pt x="116814" y="93268"/>
                </a:lnTo>
                <a:lnTo>
                  <a:pt x="117043" y="88010"/>
                </a:lnTo>
                <a:lnTo>
                  <a:pt x="117043" y="79551"/>
                </a:lnTo>
                <a:lnTo>
                  <a:pt x="117043" y="48003"/>
                </a:lnTo>
                <a:lnTo>
                  <a:pt x="85265" y="48003"/>
                </a:lnTo>
                <a:lnTo>
                  <a:pt x="85265" y="79551"/>
                </a:lnTo>
                <a:lnTo>
                  <a:pt x="85265" y="88239"/>
                </a:lnTo>
                <a:lnTo>
                  <a:pt x="85493" y="93040"/>
                </a:lnTo>
                <a:lnTo>
                  <a:pt x="86636" y="104239"/>
                </a:lnTo>
                <a:lnTo>
                  <a:pt x="65836" y="104239"/>
                </a:lnTo>
                <a:lnTo>
                  <a:pt x="66751" y="93954"/>
                </a:lnTo>
                <a:lnTo>
                  <a:pt x="67208" y="87782"/>
                </a:lnTo>
                <a:lnTo>
                  <a:pt x="67208" y="79551"/>
                </a:lnTo>
                <a:lnTo>
                  <a:pt x="67208" y="48003"/>
                </a:lnTo>
                <a:lnTo>
                  <a:pt x="35887" y="48003"/>
                </a:lnTo>
                <a:lnTo>
                  <a:pt x="35887" y="83209"/>
                </a:lnTo>
                <a:lnTo>
                  <a:pt x="35941" y="88846"/>
                </a:lnTo>
                <a:lnTo>
                  <a:pt x="36144" y="94525"/>
                </a:lnTo>
                <a:lnTo>
                  <a:pt x="36562" y="100890"/>
                </a:lnTo>
                <a:lnTo>
                  <a:pt x="37259" y="108582"/>
                </a:lnTo>
                <a:lnTo>
                  <a:pt x="15773" y="108582"/>
                </a:lnTo>
                <a:lnTo>
                  <a:pt x="16505" y="100340"/>
                </a:lnTo>
                <a:lnTo>
                  <a:pt x="17002" y="93554"/>
                </a:lnTo>
                <a:lnTo>
                  <a:pt x="17284" y="87881"/>
                </a:lnTo>
                <a:lnTo>
                  <a:pt x="17373" y="82980"/>
                </a:lnTo>
                <a:lnTo>
                  <a:pt x="17373" y="51433"/>
                </a:lnTo>
                <a:lnTo>
                  <a:pt x="17373" y="46403"/>
                </a:lnTo>
                <a:lnTo>
                  <a:pt x="17144" y="41145"/>
                </a:lnTo>
                <a:lnTo>
                  <a:pt x="16459" y="30632"/>
                </a:lnTo>
                <a:lnTo>
                  <a:pt x="28115" y="31318"/>
                </a:lnTo>
                <a:lnTo>
                  <a:pt x="32687" y="31546"/>
                </a:lnTo>
                <a:lnTo>
                  <a:pt x="40460" y="31546"/>
                </a:lnTo>
                <a:lnTo>
                  <a:pt x="82067" y="31546"/>
                </a:lnTo>
                <a:lnTo>
                  <a:pt x="85724" y="26517"/>
                </a:lnTo>
                <a:lnTo>
                  <a:pt x="90068" y="18973"/>
                </a:lnTo>
                <a:lnTo>
                  <a:pt x="92582" y="18285"/>
                </a:lnTo>
                <a:lnTo>
                  <a:pt x="24916" y="18285"/>
                </a:lnTo>
                <a:lnTo>
                  <a:pt x="18056" y="18285"/>
                </a:lnTo>
                <a:lnTo>
                  <a:pt x="10970" y="18514"/>
                </a:lnTo>
                <a:lnTo>
                  <a:pt x="0" y="191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62695" y="5492204"/>
            <a:ext cx="207645" cy="112395"/>
          </a:xfrm>
          <a:custGeom>
            <a:avLst/>
            <a:gdLst/>
            <a:ahLst/>
            <a:cxnLst/>
            <a:rect l="l" t="t" r="r" b="b"/>
            <a:pathLst>
              <a:path w="207645" h="112395">
                <a:moveTo>
                  <a:pt x="27889" y="0"/>
                </a:moveTo>
                <a:lnTo>
                  <a:pt x="37030" y="685"/>
                </a:lnTo>
                <a:lnTo>
                  <a:pt x="43888" y="914"/>
                </a:lnTo>
                <a:lnTo>
                  <a:pt x="51890" y="914"/>
                </a:lnTo>
                <a:lnTo>
                  <a:pt x="156589" y="914"/>
                </a:lnTo>
                <a:lnTo>
                  <a:pt x="162991" y="914"/>
                </a:lnTo>
                <a:lnTo>
                  <a:pt x="168935" y="685"/>
                </a:lnTo>
                <a:lnTo>
                  <a:pt x="180134" y="0"/>
                </a:lnTo>
                <a:lnTo>
                  <a:pt x="179677" y="8912"/>
                </a:lnTo>
                <a:lnTo>
                  <a:pt x="179448" y="13256"/>
                </a:lnTo>
                <a:lnTo>
                  <a:pt x="179448" y="17372"/>
                </a:lnTo>
                <a:lnTo>
                  <a:pt x="179448" y="42518"/>
                </a:lnTo>
                <a:lnTo>
                  <a:pt x="179448" y="48463"/>
                </a:lnTo>
                <a:lnTo>
                  <a:pt x="179677" y="54863"/>
                </a:lnTo>
                <a:lnTo>
                  <a:pt x="180134" y="63091"/>
                </a:lnTo>
                <a:lnTo>
                  <a:pt x="167335" y="62405"/>
                </a:lnTo>
                <a:lnTo>
                  <a:pt x="161391" y="62176"/>
                </a:lnTo>
                <a:lnTo>
                  <a:pt x="155903" y="62176"/>
                </a:lnTo>
                <a:lnTo>
                  <a:pt x="111554" y="62176"/>
                </a:lnTo>
                <a:lnTo>
                  <a:pt x="111554" y="70637"/>
                </a:lnTo>
                <a:lnTo>
                  <a:pt x="169619" y="70637"/>
                </a:lnTo>
                <a:lnTo>
                  <a:pt x="176707" y="70637"/>
                </a:lnTo>
                <a:lnTo>
                  <a:pt x="181279" y="70408"/>
                </a:lnTo>
                <a:lnTo>
                  <a:pt x="191107" y="69494"/>
                </a:lnTo>
                <a:lnTo>
                  <a:pt x="191107" y="87094"/>
                </a:lnTo>
                <a:lnTo>
                  <a:pt x="180593" y="86179"/>
                </a:lnTo>
                <a:lnTo>
                  <a:pt x="175793" y="85951"/>
                </a:lnTo>
                <a:lnTo>
                  <a:pt x="169162" y="85951"/>
                </a:lnTo>
                <a:lnTo>
                  <a:pt x="111554" y="85951"/>
                </a:lnTo>
                <a:lnTo>
                  <a:pt x="111554" y="94868"/>
                </a:lnTo>
                <a:lnTo>
                  <a:pt x="181735" y="94868"/>
                </a:lnTo>
                <a:lnTo>
                  <a:pt x="187601" y="94815"/>
                </a:lnTo>
                <a:lnTo>
                  <a:pt x="193337" y="94611"/>
                </a:lnTo>
                <a:lnTo>
                  <a:pt x="199673" y="94193"/>
                </a:lnTo>
                <a:lnTo>
                  <a:pt x="207337" y="93497"/>
                </a:lnTo>
                <a:lnTo>
                  <a:pt x="207337" y="111782"/>
                </a:lnTo>
                <a:lnTo>
                  <a:pt x="199545" y="111182"/>
                </a:lnTo>
                <a:lnTo>
                  <a:pt x="192995" y="110754"/>
                </a:lnTo>
                <a:lnTo>
                  <a:pt x="187215" y="110496"/>
                </a:lnTo>
                <a:lnTo>
                  <a:pt x="181735" y="110411"/>
                </a:lnTo>
                <a:lnTo>
                  <a:pt x="25601" y="110411"/>
                </a:lnTo>
                <a:lnTo>
                  <a:pt x="20089" y="110496"/>
                </a:lnTo>
                <a:lnTo>
                  <a:pt x="14256" y="110754"/>
                </a:lnTo>
                <a:lnTo>
                  <a:pt x="7695" y="111182"/>
                </a:lnTo>
                <a:lnTo>
                  <a:pt x="0" y="111782"/>
                </a:lnTo>
                <a:lnTo>
                  <a:pt x="0" y="93497"/>
                </a:lnTo>
                <a:lnTo>
                  <a:pt x="7663" y="94193"/>
                </a:lnTo>
                <a:lnTo>
                  <a:pt x="13999" y="94611"/>
                </a:lnTo>
                <a:lnTo>
                  <a:pt x="19736" y="94815"/>
                </a:lnTo>
                <a:lnTo>
                  <a:pt x="25601" y="94868"/>
                </a:lnTo>
                <a:lnTo>
                  <a:pt x="93725" y="94868"/>
                </a:lnTo>
                <a:lnTo>
                  <a:pt x="93725" y="85951"/>
                </a:lnTo>
                <a:lnTo>
                  <a:pt x="40003" y="85951"/>
                </a:lnTo>
                <a:lnTo>
                  <a:pt x="33144" y="85951"/>
                </a:lnTo>
                <a:lnTo>
                  <a:pt x="28343" y="86179"/>
                </a:lnTo>
                <a:lnTo>
                  <a:pt x="17830" y="87094"/>
                </a:lnTo>
                <a:lnTo>
                  <a:pt x="17830" y="69494"/>
                </a:lnTo>
                <a:lnTo>
                  <a:pt x="27429" y="70408"/>
                </a:lnTo>
                <a:lnTo>
                  <a:pt x="32458" y="70637"/>
                </a:lnTo>
                <a:lnTo>
                  <a:pt x="39546" y="70637"/>
                </a:lnTo>
                <a:lnTo>
                  <a:pt x="93725" y="70637"/>
                </a:lnTo>
                <a:lnTo>
                  <a:pt x="93725" y="62176"/>
                </a:lnTo>
                <a:lnTo>
                  <a:pt x="52119" y="62176"/>
                </a:lnTo>
                <a:lnTo>
                  <a:pt x="45031" y="62176"/>
                </a:lnTo>
                <a:lnTo>
                  <a:pt x="39088" y="62405"/>
                </a:lnTo>
                <a:lnTo>
                  <a:pt x="27889" y="63091"/>
                </a:lnTo>
                <a:lnTo>
                  <a:pt x="28574" y="52349"/>
                </a:lnTo>
                <a:lnTo>
                  <a:pt x="28574" y="52119"/>
                </a:lnTo>
                <a:lnTo>
                  <a:pt x="28574" y="42289"/>
                </a:lnTo>
                <a:lnTo>
                  <a:pt x="28574" y="18058"/>
                </a:lnTo>
                <a:lnTo>
                  <a:pt x="28574" y="14170"/>
                </a:lnTo>
                <a:lnTo>
                  <a:pt x="28346" y="9827"/>
                </a:lnTo>
                <a:lnTo>
                  <a:pt x="2788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04643" y="5475973"/>
            <a:ext cx="52705" cy="69850"/>
          </a:xfrm>
          <a:custGeom>
            <a:avLst/>
            <a:gdLst/>
            <a:ahLst/>
            <a:cxnLst/>
            <a:rect l="l" t="t" r="r" b="b"/>
            <a:pathLst>
              <a:path w="52704" h="69850">
                <a:moveTo>
                  <a:pt x="14697" y="0"/>
                </a:moveTo>
                <a:lnTo>
                  <a:pt x="25597" y="12838"/>
                </a:lnTo>
                <a:lnTo>
                  <a:pt x="34953" y="26241"/>
                </a:lnTo>
                <a:lnTo>
                  <a:pt x="43593" y="41629"/>
                </a:lnTo>
                <a:lnTo>
                  <a:pt x="52346" y="60425"/>
                </a:lnTo>
                <a:lnTo>
                  <a:pt x="35764" y="69491"/>
                </a:lnTo>
                <a:lnTo>
                  <a:pt x="26211" y="51084"/>
                </a:lnTo>
                <a:lnTo>
                  <a:pt x="17672" y="35907"/>
                </a:lnTo>
                <a:lnTo>
                  <a:pt x="9238" y="22304"/>
                </a:lnTo>
                <a:lnTo>
                  <a:pt x="0" y="8617"/>
                </a:lnTo>
                <a:lnTo>
                  <a:pt x="1469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82394" y="5475973"/>
            <a:ext cx="57150" cy="16510"/>
          </a:xfrm>
          <a:custGeom>
            <a:avLst/>
            <a:gdLst/>
            <a:ahLst/>
            <a:cxnLst/>
            <a:rect l="l" t="t" r="r" b="b"/>
            <a:pathLst>
              <a:path w="57150" h="16510">
                <a:moveTo>
                  <a:pt x="0" y="0"/>
                </a:moveTo>
                <a:lnTo>
                  <a:pt x="8455" y="685"/>
                </a:lnTo>
                <a:lnTo>
                  <a:pt x="12113" y="914"/>
                </a:lnTo>
                <a:lnTo>
                  <a:pt x="16229" y="914"/>
                </a:lnTo>
                <a:lnTo>
                  <a:pt x="41146" y="914"/>
                </a:lnTo>
                <a:lnTo>
                  <a:pt x="44577" y="914"/>
                </a:lnTo>
                <a:lnTo>
                  <a:pt x="48234" y="685"/>
                </a:lnTo>
                <a:lnTo>
                  <a:pt x="56690" y="0"/>
                </a:lnTo>
                <a:lnTo>
                  <a:pt x="56690" y="15999"/>
                </a:lnTo>
                <a:lnTo>
                  <a:pt x="47548" y="15313"/>
                </a:lnTo>
                <a:lnTo>
                  <a:pt x="44577" y="15085"/>
                </a:lnTo>
                <a:lnTo>
                  <a:pt x="41146" y="15085"/>
                </a:lnTo>
                <a:lnTo>
                  <a:pt x="16229" y="15085"/>
                </a:lnTo>
                <a:lnTo>
                  <a:pt x="12341" y="15085"/>
                </a:lnTo>
                <a:lnTo>
                  <a:pt x="9370" y="15313"/>
                </a:lnTo>
                <a:lnTo>
                  <a:pt x="0" y="159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3240" y="5475973"/>
            <a:ext cx="53975" cy="16510"/>
          </a:xfrm>
          <a:custGeom>
            <a:avLst/>
            <a:gdLst/>
            <a:ahLst/>
            <a:cxnLst/>
            <a:rect l="l" t="t" r="r" b="b"/>
            <a:pathLst>
              <a:path w="53975" h="16510">
                <a:moveTo>
                  <a:pt x="0" y="0"/>
                </a:moveTo>
                <a:lnTo>
                  <a:pt x="8455" y="685"/>
                </a:lnTo>
                <a:lnTo>
                  <a:pt x="12113" y="914"/>
                </a:lnTo>
                <a:lnTo>
                  <a:pt x="16229" y="914"/>
                </a:lnTo>
                <a:lnTo>
                  <a:pt x="38174" y="914"/>
                </a:lnTo>
                <a:lnTo>
                  <a:pt x="41605" y="914"/>
                </a:lnTo>
                <a:lnTo>
                  <a:pt x="45491" y="685"/>
                </a:lnTo>
                <a:lnTo>
                  <a:pt x="53718" y="0"/>
                </a:lnTo>
                <a:lnTo>
                  <a:pt x="53718" y="15999"/>
                </a:lnTo>
                <a:lnTo>
                  <a:pt x="44805" y="15313"/>
                </a:lnTo>
                <a:lnTo>
                  <a:pt x="41376" y="15085"/>
                </a:lnTo>
                <a:lnTo>
                  <a:pt x="38174" y="15085"/>
                </a:lnTo>
                <a:lnTo>
                  <a:pt x="16229" y="15085"/>
                </a:lnTo>
                <a:lnTo>
                  <a:pt x="12341" y="15085"/>
                </a:lnTo>
                <a:lnTo>
                  <a:pt x="9141" y="15313"/>
                </a:lnTo>
                <a:lnTo>
                  <a:pt x="0" y="159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62695" y="5468887"/>
            <a:ext cx="207645" cy="18415"/>
          </a:xfrm>
          <a:custGeom>
            <a:avLst/>
            <a:gdLst/>
            <a:ahLst/>
            <a:cxnLst/>
            <a:rect l="l" t="t" r="r" b="b"/>
            <a:pathLst>
              <a:path w="207645" h="18414">
                <a:moveTo>
                  <a:pt x="0" y="0"/>
                </a:moveTo>
                <a:lnTo>
                  <a:pt x="10741" y="914"/>
                </a:lnTo>
                <a:lnTo>
                  <a:pt x="17599" y="1143"/>
                </a:lnTo>
                <a:lnTo>
                  <a:pt x="24916" y="1143"/>
                </a:lnTo>
                <a:lnTo>
                  <a:pt x="182421" y="1143"/>
                </a:lnTo>
                <a:lnTo>
                  <a:pt x="189737" y="1143"/>
                </a:lnTo>
                <a:lnTo>
                  <a:pt x="196595" y="914"/>
                </a:lnTo>
                <a:lnTo>
                  <a:pt x="207337" y="0"/>
                </a:lnTo>
                <a:lnTo>
                  <a:pt x="207337" y="18056"/>
                </a:lnTo>
                <a:lnTo>
                  <a:pt x="196824" y="17142"/>
                </a:lnTo>
                <a:lnTo>
                  <a:pt x="191795" y="16913"/>
                </a:lnTo>
                <a:lnTo>
                  <a:pt x="182650" y="16913"/>
                </a:lnTo>
                <a:lnTo>
                  <a:pt x="24916" y="16913"/>
                </a:lnTo>
                <a:lnTo>
                  <a:pt x="15999" y="16913"/>
                </a:lnTo>
                <a:lnTo>
                  <a:pt x="10513" y="17142"/>
                </a:lnTo>
                <a:lnTo>
                  <a:pt x="0" y="1805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32213" y="5459283"/>
            <a:ext cx="33020" cy="27305"/>
          </a:xfrm>
          <a:custGeom>
            <a:avLst/>
            <a:gdLst/>
            <a:ahLst/>
            <a:cxnLst/>
            <a:rect l="l" t="t" r="r" b="b"/>
            <a:pathLst>
              <a:path w="33019" h="27304">
                <a:moveTo>
                  <a:pt x="0" y="0"/>
                </a:moveTo>
                <a:lnTo>
                  <a:pt x="0" y="27205"/>
                </a:lnTo>
                <a:lnTo>
                  <a:pt x="32692" y="27205"/>
                </a:lnTo>
                <a:lnTo>
                  <a:pt x="3269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82607" y="5459283"/>
            <a:ext cx="32384" cy="27305"/>
          </a:xfrm>
          <a:custGeom>
            <a:avLst/>
            <a:gdLst/>
            <a:ahLst/>
            <a:cxnLst/>
            <a:rect l="l" t="t" r="r" b="b"/>
            <a:pathLst>
              <a:path w="32385" h="27304">
                <a:moveTo>
                  <a:pt x="0" y="0"/>
                </a:moveTo>
                <a:lnTo>
                  <a:pt x="0" y="27205"/>
                </a:lnTo>
                <a:lnTo>
                  <a:pt x="32006" y="27205"/>
                </a:lnTo>
                <a:lnTo>
                  <a:pt x="3200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33687" y="5459283"/>
            <a:ext cx="31750" cy="27305"/>
          </a:xfrm>
          <a:custGeom>
            <a:avLst/>
            <a:gdLst/>
            <a:ahLst/>
            <a:cxnLst/>
            <a:rect l="l" t="t" r="r" b="b"/>
            <a:pathLst>
              <a:path w="31750" h="27304">
                <a:moveTo>
                  <a:pt x="0" y="0"/>
                </a:moveTo>
                <a:lnTo>
                  <a:pt x="0" y="27205"/>
                </a:lnTo>
                <a:lnTo>
                  <a:pt x="31320" y="27205"/>
                </a:lnTo>
                <a:lnTo>
                  <a:pt x="3132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82394" y="5454028"/>
            <a:ext cx="57150" cy="16510"/>
          </a:xfrm>
          <a:custGeom>
            <a:avLst/>
            <a:gdLst/>
            <a:ahLst/>
            <a:cxnLst/>
            <a:rect l="l" t="t" r="r" b="b"/>
            <a:pathLst>
              <a:path w="57150" h="16510">
                <a:moveTo>
                  <a:pt x="0" y="0"/>
                </a:moveTo>
                <a:lnTo>
                  <a:pt x="8684" y="685"/>
                </a:lnTo>
                <a:lnTo>
                  <a:pt x="11884" y="914"/>
                </a:lnTo>
                <a:lnTo>
                  <a:pt x="16229" y="914"/>
                </a:lnTo>
                <a:lnTo>
                  <a:pt x="41146" y="914"/>
                </a:lnTo>
                <a:lnTo>
                  <a:pt x="44805" y="914"/>
                </a:lnTo>
                <a:lnTo>
                  <a:pt x="48006" y="685"/>
                </a:lnTo>
                <a:lnTo>
                  <a:pt x="56690" y="0"/>
                </a:lnTo>
                <a:lnTo>
                  <a:pt x="56690" y="15999"/>
                </a:lnTo>
                <a:lnTo>
                  <a:pt x="48234" y="15313"/>
                </a:lnTo>
                <a:lnTo>
                  <a:pt x="44577" y="15085"/>
                </a:lnTo>
                <a:lnTo>
                  <a:pt x="41146" y="15085"/>
                </a:lnTo>
                <a:lnTo>
                  <a:pt x="16229" y="15085"/>
                </a:lnTo>
                <a:lnTo>
                  <a:pt x="12113" y="15085"/>
                </a:lnTo>
                <a:lnTo>
                  <a:pt x="8684" y="15313"/>
                </a:lnTo>
                <a:lnTo>
                  <a:pt x="0" y="159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93240" y="5454028"/>
            <a:ext cx="53975" cy="16510"/>
          </a:xfrm>
          <a:custGeom>
            <a:avLst/>
            <a:gdLst/>
            <a:ahLst/>
            <a:cxnLst/>
            <a:rect l="l" t="t" r="r" b="b"/>
            <a:pathLst>
              <a:path w="53975" h="16510">
                <a:moveTo>
                  <a:pt x="0" y="0"/>
                </a:moveTo>
                <a:lnTo>
                  <a:pt x="8684" y="685"/>
                </a:lnTo>
                <a:lnTo>
                  <a:pt x="11884" y="914"/>
                </a:lnTo>
                <a:lnTo>
                  <a:pt x="16229" y="914"/>
                </a:lnTo>
                <a:lnTo>
                  <a:pt x="38174" y="914"/>
                </a:lnTo>
                <a:lnTo>
                  <a:pt x="41833" y="914"/>
                </a:lnTo>
                <a:lnTo>
                  <a:pt x="45034" y="685"/>
                </a:lnTo>
                <a:lnTo>
                  <a:pt x="53718" y="0"/>
                </a:lnTo>
                <a:lnTo>
                  <a:pt x="53718" y="15999"/>
                </a:lnTo>
                <a:lnTo>
                  <a:pt x="45262" y="15313"/>
                </a:lnTo>
                <a:lnTo>
                  <a:pt x="41605" y="15085"/>
                </a:lnTo>
                <a:lnTo>
                  <a:pt x="38174" y="15085"/>
                </a:lnTo>
                <a:lnTo>
                  <a:pt x="16229" y="15085"/>
                </a:lnTo>
                <a:lnTo>
                  <a:pt x="12341" y="15085"/>
                </a:lnTo>
                <a:lnTo>
                  <a:pt x="8684" y="15313"/>
                </a:lnTo>
                <a:lnTo>
                  <a:pt x="0" y="159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22344" y="5450596"/>
            <a:ext cx="40005" cy="46990"/>
          </a:xfrm>
          <a:custGeom>
            <a:avLst/>
            <a:gdLst/>
            <a:ahLst/>
            <a:cxnLst/>
            <a:rect l="l" t="t" r="r" b="b"/>
            <a:pathLst>
              <a:path w="40004" h="46989">
                <a:moveTo>
                  <a:pt x="0" y="0"/>
                </a:moveTo>
                <a:lnTo>
                  <a:pt x="0" y="46408"/>
                </a:lnTo>
                <a:lnTo>
                  <a:pt x="40007" y="46408"/>
                </a:lnTo>
                <a:lnTo>
                  <a:pt x="4000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89362" y="5449226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997" y="0"/>
                </a:lnTo>
              </a:path>
            </a:pathLst>
          </a:custGeom>
          <a:ln w="218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98634" y="5435102"/>
            <a:ext cx="135890" cy="20320"/>
          </a:xfrm>
          <a:custGeom>
            <a:avLst/>
            <a:gdLst/>
            <a:ahLst/>
            <a:cxnLst/>
            <a:rect l="l" t="t" r="r" b="b"/>
            <a:pathLst>
              <a:path w="135889" h="20320">
                <a:moveTo>
                  <a:pt x="0" y="19789"/>
                </a:moveTo>
                <a:lnTo>
                  <a:pt x="135460" y="19789"/>
                </a:lnTo>
                <a:lnTo>
                  <a:pt x="135460" y="0"/>
                </a:lnTo>
                <a:lnTo>
                  <a:pt x="0" y="0"/>
                </a:lnTo>
                <a:lnTo>
                  <a:pt x="0" y="197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59138" y="5429796"/>
            <a:ext cx="148590" cy="147320"/>
          </a:xfrm>
          <a:custGeom>
            <a:avLst/>
            <a:gdLst/>
            <a:ahLst/>
            <a:cxnLst/>
            <a:rect l="l" t="t" r="r" b="b"/>
            <a:pathLst>
              <a:path w="148589" h="147320">
                <a:moveTo>
                  <a:pt x="18516" y="0"/>
                </a:moveTo>
                <a:lnTo>
                  <a:pt x="26743" y="228"/>
                </a:lnTo>
                <a:lnTo>
                  <a:pt x="30858" y="457"/>
                </a:lnTo>
                <a:lnTo>
                  <a:pt x="34974" y="457"/>
                </a:lnTo>
                <a:lnTo>
                  <a:pt x="111784" y="457"/>
                </a:lnTo>
                <a:lnTo>
                  <a:pt x="117270" y="457"/>
                </a:lnTo>
                <a:lnTo>
                  <a:pt x="118414" y="457"/>
                </a:lnTo>
                <a:lnTo>
                  <a:pt x="128927" y="0"/>
                </a:lnTo>
                <a:lnTo>
                  <a:pt x="128699" y="9370"/>
                </a:lnTo>
                <a:lnTo>
                  <a:pt x="128470" y="13027"/>
                </a:lnTo>
                <a:lnTo>
                  <a:pt x="128470" y="14857"/>
                </a:lnTo>
                <a:lnTo>
                  <a:pt x="128470" y="25601"/>
                </a:lnTo>
                <a:lnTo>
                  <a:pt x="128470" y="28117"/>
                </a:lnTo>
                <a:lnTo>
                  <a:pt x="128699" y="31089"/>
                </a:lnTo>
                <a:lnTo>
                  <a:pt x="128927" y="38859"/>
                </a:lnTo>
                <a:lnTo>
                  <a:pt x="117500" y="38630"/>
                </a:lnTo>
                <a:lnTo>
                  <a:pt x="113157" y="38402"/>
                </a:lnTo>
                <a:lnTo>
                  <a:pt x="110869" y="38402"/>
                </a:lnTo>
                <a:lnTo>
                  <a:pt x="81379" y="38402"/>
                </a:lnTo>
                <a:lnTo>
                  <a:pt x="81379" y="46177"/>
                </a:lnTo>
                <a:lnTo>
                  <a:pt x="123671" y="46177"/>
                </a:lnTo>
                <a:lnTo>
                  <a:pt x="130759" y="46177"/>
                </a:lnTo>
                <a:lnTo>
                  <a:pt x="136474" y="45948"/>
                </a:lnTo>
                <a:lnTo>
                  <a:pt x="148358" y="45034"/>
                </a:lnTo>
                <a:lnTo>
                  <a:pt x="148358" y="63091"/>
                </a:lnTo>
                <a:lnTo>
                  <a:pt x="138074" y="62176"/>
                </a:lnTo>
                <a:lnTo>
                  <a:pt x="132588" y="61948"/>
                </a:lnTo>
                <a:lnTo>
                  <a:pt x="123671" y="61948"/>
                </a:lnTo>
                <a:lnTo>
                  <a:pt x="81379" y="61948"/>
                </a:lnTo>
                <a:lnTo>
                  <a:pt x="81379" y="70180"/>
                </a:lnTo>
                <a:lnTo>
                  <a:pt x="114070" y="70180"/>
                </a:lnTo>
                <a:lnTo>
                  <a:pt x="120700" y="70180"/>
                </a:lnTo>
                <a:lnTo>
                  <a:pt x="125958" y="69951"/>
                </a:lnTo>
                <a:lnTo>
                  <a:pt x="135785" y="69265"/>
                </a:lnTo>
                <a:lnTo>
                  <a:pt x="135100" y="79321"/>
                </a:lnTo>
                <a:lnTo>
                  <a:pt x="134871" y="83665"/>
                </a:lnTo>
                <a:lnTo>
                  <a:pt x="134871" y="90067"/>
                </a:lnTo>
                <a:lnTo>
                  <a:pt x="134871" y="125500"/>
                </a:lnTo>
                <a:lnTo>
                  <a:pt x="134871" y="132816"/>
                </a:lnTo>
                <a:lnTo>
                  <a:pt x="135100" y="137159"/>
                </a:lnTo>
                <a:lnTo>
                  <a:pt x="135785" y="147215"/>
                </a:lnTo>
                <a:lnTo>
                  <a:pt x="125730" y="146530"/>
                </a:lnTo>
                <a:lnTo>
                  <a:pt x="120472" y="146301"/>
                </a:lnTo>
                <a:lnTo>
                  <a:pt x="114070" y="146301"/>
                </a:lnTo>
                <a:lnTo>
                  <a:pt x="33374" y="146301"/>
                </a:lnTo>
                <a:lnTo>
                  <a:pt x="26972" y="146301"/>
                </a:lnTo>
                <a:lnTo>
                  <a:pt x="21485" y="146530"/>
                </a:lnTo>
                <a:lnTo>
                  <a:pt x="11430" y="147215"/>
                </a:lnTo>
                <a:lnTo>
                  <a:pt x="12115" y="136931"/>
                </a:lnTo>
                <a:lnTo>
                  <a:pt x="12344" y="132130"/>
                </a:lnTo>
                <a:lnTo>
                  <a:pt x="12344" y="125957"/>
                </a:lnTo>
                <a:lnTo>
                  <a:pt x="12344" y="90524"/>
                </a:lnTo>
                <a:lnTo>
                  <a:pt x="12344" y="84350"/>
                </a:lnTo>
                <a:lnTo>
                  <a:pt x="12115" y="79778"/>
                </a:lnTo>
                <a:lnTo>
                  <a:pt x="11430" y="69265"/>
                </a:lnTo>
                <a:lnTo>
                  <a:pt x="21257" y="69951"/>
                </a:lnTo>
                <a:lnTo>
                  <a:pt x="26515" y="70180"/>
                </a:lnTo>
                <a:lnTo>
                  <a:pt x="33374" y="70180"/>
                </a:lnTo>
                <a:lnTo>
                  <a:pt x="63550" y="70180"/>
                </a:lnTo>
                <a:lnTo>
                  <a:pt x="63550" y="61948"/>
                </a:lnTo>
                <a:lnTo>
                  <a:pt x="24459" y="61948"/>
                </a:lnTo>
                <a:lnTo>
                  <a:pt x="15770" y="61948"/>
                </a:lnTo>
                <a:lnTo>
                  <a:pt x="10055" y="62176"/>
                </a:lnTo>
                <a:lnTo>
                  <a:pt x="0" y="63091"/>
                </a:lnTo>
                <a:lnTo>
                  <a:pt x="0" y="45034"/>
                </a:lnTo>
                <a:lnTo>
                  <a:pt x="11656" y="45948"/>
                </a:lnTo>
                <a:lnTo>
                  <a:pt x="17371" y="46177"/>
                </a:lnTo>
                <a:lnTo>
                  <a:pt x="24459" y="46177"/>
                </a:lnTo>
                <a:lnTo>
                  <a:pt x="63550" y="46177"/>
                </a:lnTo>
                <a:lnTo>
                  <a:pt x="63550" y="38402"/>
                </a:lnTo>
                <a:lnTo>
                  <a:pt x="34746" y="38402"/>
                </a:lnTo>
                <a:lnTo>
                  <a:pt x="30402" y="38402"/>
                </a:lnTo>
                <a:lnTo>
                  <a:pt x="29715" y="38402"/>
                </a:lnTo>
                <a:lnTo>
                  <a:pt x="18516" y="38859"/>
                </a:lnTo>
                <a:lnTo>
                  <a:pt x="18973" y="28346"/>
                </a:lnTo>
                <a:lnTo>
                  <a:pt x="18973" y="24230"/>
                </a:lnTo>
                <a:lnTo>
                  <a:pt x="18973" y="13714"/>
                </a:lnTo>
                <a:lnTo>
                  <a:pt x="18973" y="12113"/>
                </a:lnTo>
                <a:lnTo>
                  <a:pt x="18745" y="9141"/>
                </a:lnTo>
                <a:lnTo>
                  <a:pt x="18516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82607" y="5425450"/>
            <a:ext cx="32384" cy="17780"/>
          </a:xfrm>
          <a:custGeom>
            <a:avLst/>
            <a:gdLst/>
            <a:ahLst/>
            <a:cxnLst/>
            <a:rect l="l" t="t" r="r" b="b"/>
            <a:pathLst>
              <a:path w="32385" h="17779">
                <a:moveTo>
                  <a:pt x="0" y="0"/>
                </a:moveTo>
                <a:lnTo>
                  <a:pt x="0" y="17604"/>
                </a:lnTo>
                <a:lnTo>
                  <a:pt x="32006" y="17604"/>
                </a:lnTo>
                <a:lnTo>
                  <a:pt x="32006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54107" y="5423393"/>
            <a:ext cx="158115" cy="160020"/>
          </a:xfrm>
          <a:custGeom>
            <a:avLst/>
            <a:gdLst/>
            <a:ahLst/>
            <a:cxnLst/>
            <a:rect l="l" t="t" r="r" b="b"/>
            <a:pathLst>
              <a:path w="158114" h="160020">
                <a:moveTo>
                  <a:pt x="0" y="0"/>
                </a:moveTo>
                <a:lnTo>
                  <a:pt x="0" y="160022"/>
                </a:lnTo>
                <a:lnTo>
                  <a:pt x="157507" y="160022"/>
                </a:lnTo>
                <a:lnTo>
                  <a:pt x="15750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98634" y="5414071"/>
            <a:ext cx="135890" cy="19685"/>
          </a:xfrm>
          <a:custGeom>
            <a:avLst/>
            <a:gdLst/>
            <a:ahLst/>
            <a:cxnLst/>
            <a:rect l="l" t="t" r="r" b="b"/>
            <a:pathLst>
              <a:path w="135889" h="19685">
                <a:moveTo>
                  <a:pt x="0" y="19331"/>
                </a:moveTo>
                <a:lnTo>
                  <a:pt x="135689" y="19331"/>
                </a:lnTo>
                <a:lnTo>
                  <a:pt x="135689" y="0"/>
                </a:lnTo>
                <a:lnTo>
                  <a:pt x="0" y="0"/>
                </a:lnTo>
                <a:lnTo>
                  <a:pt x="0" y="193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97799" y="5406936"/>
            <a:ext cx="202565" cy="205104"/>
          </a:xfrm>
          <a:custGeom>
            <a:avLst/>
            <a:gdLst/>
            <a:ahLst/>
            <a:cxnLst/>
            <a:rect l="l" t="t" r="r" b="b"/>
            <a:pathLst>
              <a:path w="202564" h="205104">
                <a:moveTo>
                  <a:pt x="1828" y="0"/>
                </a:moveTo>
                <a:lnTo>
                  <a:pt x="9146" y="600"/>
                </a:lnTo>
                <a:lnTo>
                  <a:pt x="15971" y="1028"/>
                </a:lnTo>
                <a:lnTo>
                  <a:pt x="22754" y="1285"/>
                </a:lnTo>
                <a:lnTo>
                  <a:pt x="29945" y="1371"/>
                </a:lnTo>
                <a:lnTo>
                  <a:pt x="174191" y="1371"/>
                </a:lnTo>
                <a:lnTo>
                  <a:pt x="181579" y="1285"/>
                </a:lnTo>
                <a:lnTo>
                  <a:pt x="188365" y="1028"/>
                </a:lnTo>
                <a:lnTo>
                  <a:pt x="195151" y="600"/>
                </a:lnTo>
                <a:lnTo>
                  <a:pt x="202537" y="0"/>
                </a:lnTo>
                <a:lnTo>
                  <a:pt x="202537" y="19657"/>
                </a:lnTo>
                <a:lnTo>
                  <a:pt x="194905" y="19092"/>
                </a:lnTo>
                <a:lnTo>
                  <a:pt x="188108" y="18742"/>
                </a:lnTo>
                <a:lnTo>
                  <a:pt x="181611" y="18564"/>
                </a:lnTo>
                <a:lnTo>
                  <a:pt x="174877" y="18514"/>
                </a:lnTo>
                <a:lnTo>
                  <a:pt x="134414" y="18514"/>
                </a:lnTo>
                <a:lnTo>
                  <a:pt x="134414" y="36118"/>
                </a:lnTo>
                <a:lnTo>
                  <a:pt x="159332" y="36118"/>
                </a:lnTo>
                <a:lnTo>
                  <a:pt x="165705" y="36036"/>
                </a:lnTo>
                <a:lnTo>
                  <a:pt x="172078" y="35804"/>
                </a:lnTo>
                <a:lnTo>
                  <a:pt x="178878" y="35443"/>
                </a:lnTo>
                <a:lnTo>
                  <a:pt x="186535" y="34975"/>
                </a:lnTo>
                <a:lnTo>
                  <a:pt x="185849" y="45717"/>
                </a:lnTo>
                <a:lnTo>
                  <a:pt x="185620" y="50518"/>
                </a:lnTo>
                <a:lnTo>
                  <a:pt x="185620" y="58063"/>
                </a:lnTo>
                <a:lnTo>
                  <a:pt x="185620" y="74293"/>
                </a:lnTo>
                <a:lnTo>
                  <a:pt x="185620" y="82067"/>
                </a:lnTo>
                <a:lnTo>
                  <a:pt x="185849" y="86639"/>
                </a:lnTo>
                <a:lnTo>
                  <a:pt x="186535" y="96695"/>
                </a:lnTo>
                <a:lnTo>
                  <a:pt x="179274" y="96263"/>
                </a:lnTo>
                <a:lnTo>
                  <a:pt x="172506" y="95980"/>
                </a:lnTo>
                <a:lnTo>
                  <a:pt x="165609" y="95827"/>
                </a:lnTo>
                <a:lnTo>
                  <a:pt x="157961" y="95780"/>
                </a:lnTo>
                <a:lnTo>
                  <a:pt x="101267" y="95780"/>
                </a:lnTo>
                <a:lnTo>
                  <a:pt x="98981" y="99438"/>
                </a:lnTo>
                <a:lnTo>
                  <a:pt x="94409" y="107439"/>
                </a:lnTo>
                <a:lnTo>
                  <a:pt x="93266" y="109268"/>
                </a:lnTo>
                <a:lnTo>
                  <a:pt x="88465" y="111785"/>
                </a:lnTo>
                <a:lnTo>
                  <a:pt x="174649" y="111785"/>
                </a:lnTo>
                <a:lnTo>
                  <a:pt x="181868" y="111699"/>
                </a:lnTo>
                <a:lnTo>
                  <a:pt x="188508" y="111442"/>
                </a:lnTo>
                <a:lnTo>
                  <a:pt x="195191" y="111013"/>
                </a:lnTo>
                <a:lnTo>
                  <a:pt x="202537" y="110413"/>
                </a:lnTo>
                <a:lnTo>
                  <a:pt x="202537" y="130070"/>
                </a:lnTo>
                <a:lnTo>
                  <a:pt x="194387" y="129506"/>
                </a:lnTo>
                <a:lnTo>
                  <a:pt x="187394" y="129156"/>
                </a:lnTo>
                <a:lnTo>
                  <a:pt x="181000" y="128977"/>
                </a:lnTo>
                <a:lnTo>
                  <a:pt x="174649" y="128927"/>
                </a:lnTo>
                <a:lnTo>
                  <a:pt x="151787" y="128927"/>
                </a:lnTo>
                <a:lnTo>
                  <a:pt x="145862" y="139920"/>
                </a:lnTo>
                <a:lnTo>
                  <a:pt x="139700" y="148800"/>
                </a:lnTo>
                <a:lnTo>
                  <a:pt x="132724" y="155943"/>
                </a:lnTo>
                <a:lnTo>
                  <a:pt x="124355" y="161723"/>
                </a:lnTo>
                <a:lnTo>
                  <a:pt x="143051" y="167136"/>
                </a:lnTo>
                <a:lnTo>
                  <a:pt x="161103" y="173353"/>
                </a:lnTo>
                <a:lnTo>
                  <a:pt x="179069" y="180541"/>
                </a:lnTo>
                <a:lnTo>
                  <a:pt x="197507" y="188864"/>
                </a:lnTo>
                <a:lnTo>
                  <a:pt x="185902" y="204823"/>
                </a:lnTo>
                <a:lnTo>
                  <a:pt x="166045" y="196211"/>
                </a:lnTo>
                <a:lnTo>
                  <a:pt x="148452" y="188906"/>
                </a:lnTo>
                <a:lnTo>
                  <a:pt x="130653" y="181902"/>
                </a:lnTo>
                <a:lnTo>
                  <a:pt x="110179" y="174190"/>
                </a:lnTo>
                <a:lnTo>
                  <a:pt x="91012" y="184752"/>
                </a:lnTo>
                <a:lnTo>
                  <a:pt x="68448" y="192678"/>
                </a:lnTo>
                <a:lnTo>
                  <a:pt x="40891" y="198332"/>
                </a:lnTo>
                <a:lnTo>
                  <a:pt x="6743" y="202079"/>
                </a:lnTo>
                <a:lnTo>
                  <a:pt x="5029" y="196822"/>
                </a:lnTo>
                <a:lnTo>
                  <a:pt x="3428" y="193393"/>
                </a:lnTo>
                <a:lnTo>
                  <a:pt x="0" y="183404"/>
                </a:lnTo>
                <a:lnTo>
                  <a:pt x="26542" y="181795"/>
                </a:lnTo>
                <a:lnTo>
                  <a:pt x="49634" y="178500"/>
                </a:lnTo>
                <a:lnTo>
                  <a:pt x="70369" y="173607"/>
                </a:lnTo>
                <a:lnTo>
                  <a:pt x="89839" y="167206"/>
                </a:lnTo>
                <a:lnTo>
                  <a:pt x="76252" y="164372"/>
                </a:lnTo>
                <a:lnTo>
                  <a:pt x="62922" y="161379"/>
                </a:lnTo>
                <a:lnTo>
                  <a:pt x="48820" y="158029"/>
                </a:lnTo>
                <a:lnTo>
                  <a:pt x="32918" y="154125"/>
                </a:lnTo>
                <a:lnTo>
                  <a:pt x="38969" y="146471"/>
                </a:lnTo>
                <a:lnTo>
                  <a:pt x="44119" y="140737"/>
                </a:lnTo>
                <a:lnTo>
                  <a:pt x="49956" y="135398"/>
                </a:lnTo>
                <a:lnTo>
                  <a:pt x="58064" y="128927"/>
                </a:lnTo>
                <a:lnTo>
                  <a:pt x="29030" y="128927"/>
                </a:lnTo>
                <a:lnTo>
                  <a:pt x="22683" y="128977"/>
                </a:lnTo>
                <a:lnTo>
                  <a:pt x="16314" y="129156"/>
                </a:lnTo>
                <a:lnTo>
                  <a:pt x="9389" y="129506"/>
                </a:lnTo>
                <a:lnTo>
                  <a:pt x="1371" y="130070"/>
                </a:lnTo>
                <a:lnTo>
                  <a:pt x="1371" y="110413"/>
                </a:lnTo>
                <a:lnTo>
                  <a:pt x="8746" y="111013"/>
                </a:lnTo>
                <a:lnTo>
                  <a:pt x="15457" y="111442"/>
                </a:lnTo>
                <a:lnTo>
                  <a:pt x="22040" y="111699"/>
                </a:lnTo>
                <a:lnTo>
                  <a:pt x="29030" y="111785"/>
                </a:lnTo>
                <a:lnTo>
                  <a:pt x="67894" y="111785"/>
                </a:lnTo>
                <a:lnTo>
                  <a:pt x="74523" y="102412"/>
                </a:lnTo>
                <a:lnTo>
                  <a:pt x="75895" y="100126"/>
                </a:lnTo>
                <a:lnTo>
                  <a:pt x="80695" y="95780"/>
                </a:lnTo>
                <a:lnTo>
                  <a:pt x="45032" y="95780"/>
                </a:lnTo>
                <a:lnTo>
                  <a:pt x="37609" y="95827"/>
                </a:lnTo>
                <a:lnTo>
                  <a:pt x="30744" y="95980"/>
                </a:lnTo>
                <a:lnTo>
                  <a:pt x="23880" y="96263"/>
                </a:lnTo>
                <a:lnTo>
                  <a:pt x="16459" y="96695"/>
                </a:lnTo>
                <a:lnTo>
                  <a:pt x="17144" y="86182"/>
                </a:lnTo>
                <a:lnTo>
                  <a:pt x="17373" y="81381"/>
                </a:lnTo>
                <a:lnTo>
                  <a:pt x="17373" y="74522"/>
                </a:lnTo>
                <a:lnTo>
                  <a:pt x="17373" y="58063"/>
                </a:lnTo>
                <a:lnTo>
                  <a:pt x="17373" y="51203"/>
                </a:lnTo>
                <a:lnTo>
                  <a:pt x="17144" y="45717"/>
                </a:lnTo>
                <a:lnTo>
                  <a:pt x="16459" y="34975"/>
                </a:lnTo>
                <a:lnTo>
                  <a:pt x="24176" y="35443"/>
                </a:lnTo>
                <a:lnTo>
                  <a:pt x="31058" y="35804"/>
                </a:lnTo>
                <a:lnTo>
                  <a:pt x="37384" y="36036"/>
                </a:lnTo>
                <a:lnTo>
                  <a:pt x="43432" y="36118"/>
                </a:lnTo>
                <a:lnTo>
                  <a:pt x="67208" y="36118"/>
                </a:lnTo>
                <a:lnTo>
                  <a:pt x="67208" y="18514"/>
                </a:lnTo>
                <a:lnTo>
                  <a:pt x="29488" y="18514"/>
                </a:lnTo>
                <a:lnTo>
                  <a:pt x="22625" y="18564"/>
                </a:lnTo>
                <a:lnTo>
                  <a:pt x="16085" y="18742"/>
                </a:lnTo>
                <a:lnTo>
                  <a:pt x="9331" y="19092"/>
                </a:lnTo>
                <a:lnTo>
                  <a:pt x="1828" y="19657"/>
                </a:lnTo>
                <a:lnTo>
                  <a:pt x="182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34221" y="5405793"/>
            <a:ext cx="197485" cy="205104"/>
          </a:xfrm>
          <a:custGeom>
            <a:avLst/>
            <a:gdLst/>
            <a:ahLst/>
            <a:cxnLst/>
            <a:rect l="l" t="t" r="r" b="b"/>
            <a:pathLst>
              <a:path w="197485" h="205104">
                <a:moveTo>
                  <a:pt x="0" y="0"/>
                </a:moveTo>
                <a:lnTo>
                  <a:pt x="8585" y="564"/>
                </a:lnTo>
                <a:lnTo>
                  <a:pt x="15714" y="914"/>
                </a:lnTo>
                <a:lnTo>
                  <a:pt x="22243" y="1092"/>
                </a:lnTo>
                <a:lnTo>
                  <a:pt x="29030" y="1142"/>
                </a:lnTo>
                <a:lnTo>
                  <a:pt x="167791" y="1142"/>
                </a:lnTo>
                <a:lnTo>
                  <a:pt x="174714" y="1092"/>
                </a:lnTo>
                <a:lnTo>
                  <a:pt x="181336" y="914"/>
                </a:lnTo>
                <a:lnTo>
                  <a:pt x="188558" y="564"/>
                </a:lnTo>
                <a:lnTo>
                  <a:pt x="197279" y="0"/>
                </a:lnTo>
                <a:lnTo>
                  <a:pt x="196679" y="8956"/>
                </a:lnTo>
                <a:lnTo>
                  <a:pt x="196250" y="16457"/>
                </a:lnTo>
                <a:lnTo>
                  <a:pt x="195993" y="23272"/>
                </a:lnTo>
                <a:lnTo>
                  <a:pt x="195907" y="30173"/>
                </a:lnTo>
                <a:lnTo>
                  <a:pt x="195907" y="175334"/>
                </a:lnTo>
                <a:lnTo>
                  <a:pt x="195961" y="183415"/>
                </a:lnTo>
                <a:lnTo>
                  <a:pt x="196164" y="190423"/>
                </a:lnTo>
                <a:lnTo>
                  <a:pt x="196582" y="197259"/>
                </a:lnTo>
                <a:lnTo>
                  <a:pt x="197279" y="204823"/>
                </a:lnTo>
                <a:lnTo>
                  <a:pt x="177393" y="204823"/>
                </a:lnTo>
                <a:lnTo>
                  <a:pt x="177393" y="194078"/>
                </a:lnTo>
                <a:lnTo>
                  <a:pt x="19885" y="194078"/>
                </a:lnTo>
                <a:lnTo>
                  <a:pt x="19885" y="204823"/>
                </a:lnTo>
                <a:lnTo>
                  <a:pt x="0" y="204823"/>
                </a:lnTo>
                <a:lnTo>
                  <a:pt x="696" y="197027"/>
                </a:lnTo>
                <a:lnTo>
                  <a:pt x="1114" y="190108"/>
                </a:lnTo>
                <a:lnTo>
                  <a:pt x="1318" y="183061"/>
                </a:lnTo>
                <a:lnTo>
                  <a:pt x="1371" y="174877"/>
                </a:lnTo>
                <a:lnTo>
                  <a:pt x="1371" y="30173"/>
                </a:lnTo>
                <a:lnTo>
                  <a:pt x="1285" y="23561"/>
                </a:lnTo>
                <a:lnTo>
                  <a:pt x="1028" y="16714"/>
                </a:lnTo>
                <a:lnTo>
                  <a:pt x="600" y="905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86470" y="5404650"/>
            <a:ext cx="160020" cy="59690"/>
          </a:xfrm>
          <a:custGeom>
            <a:avLst/>
            <a:gdLst/>
            <a:ahLst/>
            <a:cxnLst/>
            <a:rect l="l" t="t" r="r" b="b"/>
            <a:pathLst>
              <a:path w="160020" h="59689">
                <a:moveTo>
                  <a:pt x="0" y="0"/>
                </a:moveTo>
                <a:lnTo>
                  <a:pt x="11198" y="685"/>
                </a:lnTo>
                <a:lnTo>
                  <a:pt x="17371" y="914"/>
                </a:lnTo>
                <a:lnTo>
                  <a:pt x="24916" y="914"/>
                </a:lnTo>
                <a:lnTo>
                  <a:pt x="135558" y="914"/>
                </a:lnTo>
                <a:lnTo>
                  <a:pt x="143332" y="914"/>
                </a:lnTo>
                <a:lnTo>
                  <a:pt x="149047" y="685"/>
                </a:lnTo>
                <a:lnTo>
                  <a:pt x="160017" y="0"/>
                </a:lnTo>
                <a:lnTo>
                  <a:pt x="159331" y="9598"/>
                </a:lnTo>
                <a:lnTo>
                  <a:pt x="159103" y="13942"/>
                </a:lnTo>
                <a:lnTo>
                  <a:pt x="159103" y="18743"/>
                </a:lnTo>
                <a:lnTo>
                  <a:pt x="159103" y="39546"/>
                </a:lnTo>
                <a:lnTo>
                  <a:pt x="159103" y="43891"/>
                </a:lnTo>
                <a:lnTo>
                  <a:pt x="159331" y="48691"/>
                </a:lnTo>
                <a:lnTo>
                  <a:pt x="160017" y="59204"/>
                </a:lnTo>
                <a:lnTo>
                  <a:pt x="149732" y="58747"/>
                </a:lnTo>
                <a:lnTo>
                  <a:pt x="145846" y="58519"/>
                </a:lnTo>
                <a:lnTo>
                  <a:pt x="134872" y="58519"/>
                </a:lnTo>
                <a:lnTo>
                  <a:pt x="24916" y="58519"/>
                </a:lnTo>
                <a:lnTo>
                  <a:pt x="14399" y="58519"/>
                </a:lnTo>
                <a:lnTo>
                  <a:pt x="10055" y="58747"/>
                </a:lnTo>
                <a:lnTo>
                  <a:pt x="0" y="59204"/>
                </a:lnTo>
                <a:lnTo>
                  <a:pt x="685" y="49606"/>
                </a:lnTo>
                <a:lnTo>
                  <a:pt x="914" y="45262"/>
                </a:lnTo>
                <a:lnTo>
                  <a:pt x="914" y="39546"/>
                </a:lnTo>
                <a:lnTo>
                  <a:pt x="914" y="18743"/>
                </a:lnTo>
                <a:lnTo>
                  <a:pt x="914" y="14170"/>
                </a:lnTo>
                <a:lnTo>
                  <a:pt x="685" y="982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65808" y="5402364"/>
            <a:ext cx="200660" cy="95885"/>
          </a:xfrm>
          <a:custGeom>
            <a:avLst/>
            <a:gdLst/>
            <a:ahLst/>
            <a:cxnLst/>
            <a:rect l="l" t="t" r="r" b="b"/>
            <a:pathLst>
              <a:path w="200660" h="95885">
                <a:moveTo>
                  <a:pt x="15773" y="0"/>
                </a:moveTo>
                <a:lnTo>
                  <a:pt x="23501" y="600"/>
                </a:lnTo>
                <a:lnTo>
                  <a:pt x="30116" y="1028"/>
                </a:lnTo>
                <a:lnTo>
                  <a:pt x="35959" y="1285"/>
                </a:lnTo>
                <a:lnTo>
                  <a:pt x="41375" y="1371"/>
                </a:lnTo>
                <a:lnTo>
                  <a:pt x="160247" y="1371"/>
                </a:lnTo>
                <a:lnTo>
                  <a:pt x="168249" y="1371"/>
                </a:lnTo>
                <a:lnTo>
                  <a:pt x="174421" y="914"/>
                </a:lnTo>
                <a:lnTo>
                  <a:pt x="185163" y="0"/>
                </a:lnTo>
                <a:lnTo>
                  <a:pt x="185163" y="18971"/>
                </a:lnTo>
                <a:lnTo>
                  <a:pt x="174421" y="18285"/>
                </a:lnTo>
                <a:lnTo>
                  <a:pt x="168935" y="18056"/>
                </a:lnTo>
                <a:lnTo>
                  <a:pt x="160933" y="18056"/>
                </a:lnTo>
                <a:lnTo>
                  <a:pt x="107896" y="18056"/>
                </a:lnTo>
                <a:lnTo>
                  <a:pt x="107896" y="28117"/>
                </a:lnTo>
                <a:lnTo>
                  <a:pt x="172591" y="28117"/>
                </a:lnTo>
                <a:lnTo>
                  <a:pt x="179543" y="28067"/>
                </a:lnTo>
                <a:lnTo>
                  <a:pt x="185679" y="27889"/>
                </a:lnTo>
                <a:lnTo>
                  <a:pt x="192072" y="27539"/>
                </a:lnTo>
                <a:lnTo>
                  <a:pt x="199793" y="26974"/>
                </a:lnTo>
                <a:lnTo>
                  <a:pt x="199108" y="37030"/>
                </a:lnTo>
                <a:lnTo>
                  <a:pt x="198879" y="41374"/>
                </a:lnTo>
                <a:lnTo>
                  <a:pt x="198879" y="46633"/>
                </a:lnTo>
                <a:lnTo>
                  <a:pt x="198879" y="61492"/>
                </a:lnTo>
                <a:lnTo>
                  <a:pt x="198879" y="66522"/>
                </a:lnTo>
                <a:lnTo>
                  <a:pt x="199108" y="70865"/>
                </a:lnTo>
                <a:lnTo>
                  <a:pt x="200251" y="81150"/>
                </a:lnTo>
                <a:lnTo>
                  <a:pt x="180822" y="81150"/>
                </a:lnTo>
                <a:lnTo>
                  <a:pt x="180822" y="44345"/>
                </a:lnTo>
                <a:lnTo>
                  <a:pt x="107896" y="44345"/>
                </a:lnTo>
                <a:lnTo>
                  <a:pt x="107896" y="70864"/>
                </a:lnTo>
                <a:lnTo>
                  <a:pt x="107896" y="79781"/>
                </a:lnTo>
                <a:lnTo>
                  <a:pt x="108125" y="84581"/>
                </a:lnTo>
                <a:lnTo>
                  <a:pt x="109268" y="95323"/>
                </a:lnTo>
                <a:lnTo>
                  <a:pt x="88010" y="95323"/>
                </a:lnTo>
                <a:lnTo>
                  <a:pt x="88925" y="84810"/>
                </a:lnTo>
                <a:lnTo>
                  <a:pt x="89382" y="78638"/>
                </a:lnTo>
                <a:lnTo>
                  <a:pt x="89382" y="70864"/>
                </a:lnTo>
                <a:lnTo>
                  <a:pt x="89382" y="44345"/>
                </a:lnTo>
                <a:lnTo>
                  <a:pt x="19428" y="44345"/>
                </a:lnTo>
                <a:lnTo>
                  <a:pt x="19428" y="81150"/>
                </a:lnTo>
                <a:lnTo>
                  <a:pt x="0" y="81150"/>
                </a:lnTo>
                <a:lnTo>
                  <a:pt x="1143" y="70637"/>
                </a:lnTo>
                <a:lnTo>
                  <a:pt x="1371" y="66293"/>
                </a:lnTo>
                <a:lnTo>
                  <a:pt x="1371" y="61492"/>
                </a:lnTo>
                <a:lnTo>
                  <a:pt x="1371" y="46633"/>
                </a:lnTo>
                <a:lnTo>
                  <a:pt x="1371" y="41831"/>
                </a:lnTo>
                <a:lnTo>
                  <a:pt x="1143" y="37487"/>
                </a:lnTo>
                <a:lnTo>
                  <a:pt x="457" y="26974"/>
                </a:lnTo>
                <a:lnTo>
                  <a:pt x="8181" y="27539"/>
                </a:lnTo>
                <a:lnTo>
                  <a:pt x="14599" y="27889"/>
                </a:lnTo>
                <a:lnTo>
                  <a:pt x="20804" y="28067"/>
                </a:lnTo>
                <a:lnTo>
                  <a:pt x="27887" y="28117"/>
                </a:lnTo>
                <a:lnTo>
                  <a:pt x="89382" y="28117"/>
                </a:lnTo>
                <a:lnTo>
                  <a:pt x="89382" y="18056"/>
                </a:lnTo>
                <a:lnTo>
                  <a:pt x="40689" y="18056"/>
                </a:lnTo>
                <a:lnTo>
                  <a:pt x="33373" y="18056"/>
                </a:lnTo>
                <a:lnTo>
                  <a:pt x="26743" y="18285"/>
                </a:lnTo>
                <a:lnTo>
                  <a:pt x="15773" y="18971"/>
                </a:lnTo>
                <a:lnTo>
                  <a:pt x="1577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26590" y="5402136"/>
            <a:ext cx="214629" cy="205104"/>
          </a:xfrm>
          <a:custGeom>
            <a:avLst/>
            <a:gdLst/>
            <a:ahLst/>
            <a:cxnLst/>
            <a:rect l="l" t="t" r="r" b="b"/>
            <a:pathLst>
              <a:path w="214629" h="205104">
                <a:moveTo>
                  <a:pt x="92582" y="0"/>
                </a:moveTo>
                <a:lnTo>
                  <a:pt x="115897" y="0"/>
                </a:lnTo>
                <a:lnTo>
                  <a:pt x="115165" y="7995"/>
                </a:lnTo>
                <a:lnTo>
                  <a:pt x="114668" y="14599"/>
                </a:lnTo>
                <a:lnTo>
                  <a:pt x="114386" y="20989"/>
                </a:lnTo>
                <a:lnTo>
                  <a:pt x="114297" y="28343"/>
                </a:lnTo>
                <a:lnTo>
                  <a:pt x="114068" y="37030"/>
                </a:lnTo>
                <a:lnTo>
                  <a:pt x="113840" y="46403"/>
                </a:lnTo>
                <a:lnTo>
                  <a:pt x="113154" y="51892"/>
                </a:lnTo>
                <a:lnTo>
                  <a:pt x="180135" y="51892"/>
                </a:lnTo>
                <a:lnTo>
                  <a:pt x="186901" y="51802"/>
                </a:lnTo>
                <a:lnTo>
                  <a:pt x="193452" y="51520"/>
                </a:lnTo>
                <a:lnTo>
                  <a:pt x="200259" y="51024"/>
                </a:lnTo>
                <a:lnTo>
                  <a:pt x="207794" y="50292"/>
                </a:lnTo>
                <a:lnTo>
                  <a:pt x="207794" y="72692"/>
                </a:lnTo>
                <a:lnTo>
                  <a:pt x="199781" y="71960"/>
                </a:lnTo>
                <a:lnTo>
                  <a:pt x="193052" y="71463"/>
                </a:lnTo>
                <a:lnTo>
                  <a:pt x="186837" y="71181"/>
                </a:lnTo>
                <a:lnTo>
                  <a:pt x="180364" y="71092"/>
                </a:lnTo>
                <a:lnTo>
                  <a:pt x="115211" y="71092"/>
                </a:lnTo>
                <a:lnTo>
                  <a:pt x="129899" y="106727"/>
                </a:lnTo>
                <a:lnTo>
                  <a:pt x="152473" y="140131"/>
                </a:lnTo>
                <a:lnTo>
                  <a:pt x="196097" y="176258"/>
                </a:lnTo>
                <a:lnTo>
                  <a:pt x="214424" y="185913"/>
                </a:lnTo>
                <a:lnTo>
                  <a:pt x="209852" y="194764"/>
                </a:lnTo>
                <a:lnTo>
                  <a:pt x="208023" y="197279"/>
                </a:lnTo>
                <a:lnTo>
                  <a:pt x="203410" y="204594"/>
                </a:lnTo>
                <a:lnTo>
                  <a:pt x="167013" y="182866"/>
                </a:lnTo>
                <a:lnTo>
                  <a:pt x="139582" y="157645"/>
                </a:lnTo>
                <a:lnTo>
                  <a:pt x="119902" y="127666"/>
                </a:lnTo>
                <a:lnTo>
                  <a:pt x="106752" y="91666"/>
                </a:lnTo>
                <a:lnTo>
                  <a:pt x="103024" y="110625"/>
                </a:lnTo>
                <a:lnTo>
                  <a:pt x="87079" y="146058"/>
                </a:lnTo>
                <a:lnTo>
                  <a:pt x="57690" y="178905"/>
                </a:lnTo>
                <a:lnTo>
                  <a:pt x="19665" y="201601"/>
                </a:lnTo>
                <a:lnTo>
                  <a:pt x="10694" y="204823"/>
                </a:lnTo>
                <a:lnTo>
                  <a:pt x="6629" y="198422"/>
                </a:lnTo>
                <a:lnTo>
                  <a:pt x="4800" y="195907"/>
                </a:lnTo>
                <a:lnTo>
                  <a:pt x="0" y="187589"/>
                </a:lnTo>
                <a:lnTo>
                  <a:pt x="19359" y="178091"/>
                </a:lnTo>
                <a:lnTo>
                  <a:pt x="35204" y="168523"/>
                </a:lnTo>
                <a:lnTo>
                  <a:pt x="70026" y="133055"/>
                </a:lnTo>
                <a:lnTo>
                  <a:pt x="89153" y="84353"/>
                </a:lnTo>
                <a:lnTo>
                  <a:pt x="90754" y="74980"/>
                </a:lnTo>
                <a:lnTo>
                  <a:pt x="91897" y="71092"/>
                </a:lnTo>
                <a:lnTo>
                  <a:pt x="32002" y="71092"/>
                </a:lnTo>
                <a:lnTo>
                  <a:pt x="25144" y="71181"/>
                </a:lnTo>
                <a:lnTo>
                  <a:pt x="18800" y="71463"/>
                </a:lnTo>
                <a:lnTo>
                  <a:pt x="12200" y="71960"/>
                </a:lnTo>
                <a:lnTo>
                  <a:pt x="4571" y="72692"/>
                </a:lnTo>
                <a:lnTo>
                  <a:pt x="4571" y="50292"/>
                </a:lnTo>
                <a:lnTo>
                  <a:pt x="11982" y="51024"/>
                </a:lnTo>
                <a:lnTo>
                  <a:pt x="18771" y="51520"/>
                </a:lnTo>
                <a:lnTo>
                  <a:pt x="25433" y="51802"/>
                </a:lnTo>
                <a:lnTo>
                  <a:pt x="32459" y="51892"/>
                </a:lnTo>
                <a:lnTo>
                  <a:pt x="93268" y="51892"/>
                </a:lnTo>
                <a:lnTo>
                  <a:pt x="93268" y="50292"/>
                </a:lnTo>
                <a:lnTo>
                  <a:pt x="93497" y="47777"/>
                </a:lnTo>
                <a:lnTo>
                  <a:pt x="93954" y="40919"/>
                </a:lnTo>
                <a:lnTo>
                  <a:pt x="94183" y="33375"/>
                </a:lnTo>
                <a:lnTo>
                  <a:pt x="94183" y="27430"/>
                </a:lnTo>
                <a:lnTo>
                  <a:pt x="94093" y="20989"/>
                </a:lnTo>
                <a:lnTo>
                  <a:pt x="93811" y="14485"/>
                </a:lnTo>
                <a:lnTo>
                  <a:pt x="93315" y="7595"/>
                </a:lnTo>
                <a:lnTo>
                  <a:pt x="9258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61411" y="5398249"/>
            <a:ext cx="204470" cy="212090"/>
          </a:xfrm>
          <a:custGeom>
            <a:avLst/>
            <a:gdLst/>
            <a:ahLst/>
            <a:cxnLst/>
            <a:rect l="l" t="t" r="r" b="b"/>
            <a:pathLst>
              <a:path w="204470" h="212089">
                <a:moveTo>
                  <a:pt x="114071" y="0"/>
                </a:moveTo>
                <a:lnTo>
                  <a:pt x="136700" y="0"/>
                </a:lnTo>
                <a:lnTo>
                  <a:pt x="136003" y="7806"/>
                </a:lnTo>
                <a:lnTo>
                  <a:pt x="135585" y="14285"/>
                </a:lnTo>
                <a:lnTo>
                  <a:pt x="135382" y="20250"/>
                </a:lnTo>
                <a:lnTo>
                  <a:pt x="135328" y="26516"/>
                </a:lnTo>
                <a:lnTo>
                  <a:pt x="135328" y="59207"/>
                </a:lnTo>
                <a:lnTo>
                  <a:pt x="177620" y="59207"/>
                </a:lnTo>
                <a:lnTo>
                  <a:pt x="183372" y="59118"/>
                </a:lnTo>
                <a:lnTo>
                  <a:pt x="189508" y="58835"/>
                </a:lnTo>
                <a:lnTo>
                  <a:pt x="196330" y="58339"/>
                </a:lnTo>
                <a:lnTo>
                  <a:pt x="204137" y="57607"/>
                </a:lnTo>
                <a:lnTo>
                  <a:pt x="204137" y="79093"/>
                </a:lnTo>
                <a:lnTo>
                  <a:pt x="196205" y="78360"/>
                </a:lnTo>
                <a:lnTo>
                  <a:pt x="189366" y="77864"/>
                </a:lnTo>
                <a:lnTo>
                  <a:pt x="183340" y="77582"/>
                </a:lnTo>
                <a:lnTo>
                  <a:pt x="177849" y="77492"/>
                </a:lnTo>
                <a:lnTo>
                  <a:pt x="53032" y="77492"/>
                </a:lnTo>
                <a:lnTo>
                  <a:pt x="52682" y="90808"/>
                </a:lnTo>
                <a:lnTo>
                  <a:pt x="52289" y="101381"/>
                </a:lnTo>
                <a:lnTo>
                  <a:pt x="51811" y="108869"/>
                </a:lnTo>
                <a:lnTo>
                  <a:pt x="51203" y="112928"/>
                </a:lnTo>
                <a:lnTo>
                  <a:pt x="125957" y="112928"/>
                </a:lnTo>
                <a:lnTo>
                  <a:pt x="133730" y="112928"/>
                </a:lnTo>
                <a:lnTo>
                  <a:pt x="138988" y="112699"/>
                </a:lnTo>
                <a:lnTo>
                  <a:pt x="151102" y="112013"/>
                </a:lnTo>
                <a:lnTo>
                  <a:pt x="150187" y="123441"/>
                </a:lnTo>
                <a:lnTo>
                  <a:pt x="149959" y="130299"/>
                </a:lnTo>
                <a:lnTo>
                  <a:pt x="149959" y="135787"/>
                </a:lnTo>
                <a:lnTo>
                  <a:pt x="149959" y="183107"/>
                </a:lnTo>
                <a:lnTo>
                  <a:pt x="150048" y="189308"/>
                </a:lnTo>
                <a:lnTo>
                  <a:pt x="150330" y="195852"/>
                </a:lnTo>
                <a:lnTo>
                  <a:pt x="150827" y="203167"/>
                </a:lnTo>
                <a:lnTo>
                  <a:pt x="151559" y="211681"/>
                </a:lnTo>
                <a:lnTo>
                  <a:pt x="128244" y="211681"/>
                </a:lnTo>
                <a:lnTo>
                  <a:pt x="128844" y="203260"/>
                </a:lnTo>
                <a:lnTo>
                  <a:pt x="129273" y="196081"/>
                </a:lnTo>
                <a:lnTo>
                  <a:pt x="129530" y="189501"/>
                </a:lnTo>
                <a:lnTo>
                  <a:pt x="129616" y="182878"/>
                </a:lnTo>
                <a:lnTo>
                  <a:pt x="129616" y="130985"/>
                </a:lnTo>
                <a:lnTo>
                  <a:pt x="49832" y="130985"/>
                </a:lnTo>
                <a:lnTo>
                  <a:pt x="45300" y="155270"/>
                </a:lnTo>
                <a:lnTo>
                  <a:pt x="38610" y="175419"/>
                </a:lnTo>
                <a:lnTo>
                  <a:pt x="28803" y="193125"/>
                </a:lnTo>
                <a:lnTo>
                  <a:pt x="14922" y="210080"/>
                </a:lnTo>
                <a:lnTo>
                  <a:pt x="9143" y="205051"/>
                </a:lnTo>
                <a:lnTo>
                  <a:pt x="4800" y="200936"/>
                </a:lnTo>
                <a:lnTo>
                  <a:pt x="0" y="196217"/>
                </a:lnTo>
                <a:lnTo>
                  <a:pt x="8029" y="185620"/>
                </a:lnTo>
                <a:lnTo>
                  <a:pt x="14516" y="175346"/>
                </a:lnTo>
                <a:lnTo>
                  <a:pt x="28299" y="136259"/>
                </a:lnTo>
                <a:lnTo>
                  <a:pt x="33007" y="95511"/>
                </a:lnTo>
                <a:lnTo>
                  <a:pt x="33604" y="71321"/>
                </a:lnTo>
                <a:lnTo>
                  <a:pt x="33604" y="34060"/>
                </a:lnTo>
                <a:lnTo>
                  <a:pt x="33518" y="26572"/>
                </a:lnTo>
                <a:lnTo>
                  <a:pt x="33261" y="19428"/>
                </a:lnTo>
                <a:lnTo>
                  <a:pt x="32832" y="11942"/>
                </a:lnTo>
                <a:lnTo>
                  <a:pt x="32232" y="3428"/>
                </a:lnTo>
                <a:lnTo>
                  <a:pt x="54404" y="3428"/>
                </a:lnTo>
                <a:lnTo>
                  <a:pt x="53804" y="11917"/>
                </a:lnTo>
                <a:lnTo>
                  <a:pt x="53375" y="19400"/>
                </a:lnTo>
                <a:lnTo>
                  <a:pt x="53118" y="26154"/>
                </a:lnTo>
                <a:lnTo>
                  <a:pt x="53032" y="32459"/>
                </a:lnTo>
                <a:lnTo>
                  <a:pt x="53032" y="59207"/>
                </a:lnTo>
                <a:lnTo>
                  <a:pt x="115442" y="59207"/>
                </a:lnTo>
                <a:lnTo>
                  <a:pt x="115442" y="26516"/>
                </a:lnTo>
                <a:lnTo>
                  <a:pt x="115357" y="20539"/>
                </a:lnTo>
                <a:lnTo>
                  <a:pt x="115100" y="14542"/>
                </a:lnTo>
                <a:lnTo>
                  <a:pt x="114671" y="7903"/>
                </a:lnTo>
                <a:lnTo>
                  <a:pt x="11407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02459" y="5398249"/>
            <a:ext cx="198120" cy="207645"/>
          </a:xfrm>
          <a:custGeom>
            <a:avLst/>
            <a:gdLst/>
            <a:ahLst/>
            <a:cxnLst/>
            <a:rect l="l" t="t" r="r" b="b"/>
            <a:pathLst>
              <a:path w="198120" h="207645">
                <a:moveTo>
                  <a:pt x="114148" y="0"/>
                </a:moveTo>
                <a:lnTo>
                  <a:pt x="134414" y="3365"/>
                </a:lnTo>
                <a:lnTo>
                  <a:pt x="133728" y="8912"/>
                </a:lnTo>
                <a:lnTo>
                  <a:pt x="132585" y="12113"/>
                </a:lnTo>
                <a:lnTo>
                  <a:pt x="131213" y="16228"/>
                </a:lnTo>
                <a:lnTo>
                  <a:pt x="128470" y="24229"/>
                </a:lnTo>
                <a:lnTo>
                  <a:pt x="126184" y="30401"/>
                </a:lnTo>
                <a:lnTo>
                  <a:pt x="122527" y="34975"/>
                </a:lnTo>
                <a:lnTo>
                  <a:pt x="175563" y="34975"/>
                </a:lnTo>
                <a:lnTo>
                  <a:pt x="182422" y="34975"/>
                </a:lnTo>
                <a:lnTo>
                  <a:pt x="188823" y="34747"/>
                </a:lnTo>
                <a:lnTo>
                  <a:pt x="197965" y="34061"/>
                </a:lnTo>
                <a:lnTo>
                  <a:pt x="197279" y="42745"/>
                </a:lnTo>
                <a:lnTo>
                  <a:pt x="197279" y="44574"/>
                </a:lnTo>
                <a:lnTo>
                  <a:pt x="197050" y="53032"/>
                </a:lnTo>
                <a:lnTo>
                  <a:pt x="195268" y="110439"/>
                </a:lnTo>
                <a:lnTo>
                  <a:pt x="192735" y="149844"/>
                </a:lnTo>
                <a:lnTo>
                  <a:pt x="183791" y="192478"/>
                </a:lnTo>
                <a:lnTo>
                  <a:pt x="155903" y="207109"/>
                </a:lnTo>
                <a:lnTo>
                  <a:pt x="148568" y="207019"/>
                </a:lnTo>
                <a:lnTo>
                  <a:pt x="141617" y="206737"/>
                </a:lnTo>
                <a:lnTo>
                  <a:pt x="133981" y="206241"/>
                </a:lnTo>
                <a:lnTo>
                  <a:pt x="124587" y="205508"/>
                </a:lnTo>
                <a:lnTo>
                  <a:pt x="124129" y="198879"/>
                </a:lnTo>
                <a:lnTo>
                  <a:pt x="123215" y="194993"/>
                </a:lnTo>
                <a:lnTo>
                  <a:pt x="120700" y="184708"/>
                </a:lnTo>
                <a:lnTo>
                  <a:pt x="133104" y="186473"/>
                </a:lnTo>
                <a:lnTo>
                  <a:pt x="142787" y="187680"/>
                </a:lnTo>
                <a:lnTo>
                  <a:pt x="150113" y="188373"/>
                </a:lnTo>
                <a:lnTo>
                  <a:pt x="155446" y="188594"/>
                </a:lnTo>
                <a:lnTo>
                  <a:pt x="161620" y="188594"/>
                </a:lnTo>
                <a:lnTo>
                  <a:pt x="174571" y="137431"/>
                </a:lnTo>
                <a:lnTo>
                  <a:pt x="177165" y="88610"/>
                </a:lnTo>
                <a:lnTo>
                  <a:pt x="177622" y="53032"/>
                </a:lnTo>
                <a:lnTo>
                  <a:pt x="116354" y="53032"/>
                </a:lnTo>
                <a:lnTo>
                  <a:pt x="110603" y="64034"/>
                </a:lnTo>
                <a:lnTo>
                  <a:pt x="104465" y="74006"/>
                </a:lnTo>
                <a:lnTo>
                  <a:pt x="97124" y="83893"/>
                </a:lnTo>
                <a:lnTo>
                  <a:pt x="87764" y="94637"/>
                </a:lnTo>
                <a:lnTo>
                  <a:pt x="78407" y="86148"/>
                </a:lnTo>
                <a:lnTo>
                  <a:pt x="78407" y="173277"/>
                </a:lnTo>
                <a:lnTo>
                  <a:pt x="78489" y="179275"/>
                </a:lnTo>
                <a:lnTo>
                  <a:pt x="78721" y="185422"/>
                </a:lnTo>
                <a:lnTo>
                  <a:pt x="79082" y="191955"/>
                </a:lnTo>
                <a:lnTo>
                  <a:pt x="79550" y="199108"/>
                </a:lnTo>
                <a:lnTo>
                  <a:pt x="59893" y="199108"/>
                </a:lnTo>
                <a:lnTo>
                  <a:pt x="59893" y="184477"/>
                </a:lnTo>
                <a:lnTo>
                  <a:pt x="19885" y="184477"/>
                </a:lnTo>
                <a:lnTo>
                  <a:pt x="19885" y="204594"/>
                </a:lnTo>
                <a:lnTo>
                  <a:pt x="0" y="204594"/>
                </a:lnTo>
                <a:lnTo>
                  <a:pt x="564" y="197019"/>
                </a:lnTo>
                <a:lnTo>
                  <a:pt x="914" y="189766"/>
                </a:lnTo>
                <a:lnTo>
                  <a:pt x="1092" y="182382"/>
                </a:lnTo>
                <a:lnTo>
                  <a:pt x="1143" y="174420"/>
                </a:lnTo>
                <a:lnTo>
                  <a:pt x="1143" y="58520"/>
                </a:lnTo>
                <a:lnTo>
                  <a:pt x="1143" y="50060"/>
                </a:lnTo>
                <a:lnTo>
                  <a:pt x="914" y="44803"/>
                </a:lnTo>
                <a:lnTo>
                  <a:pt x="228" y="34518"/>
                </a:lnTo>
                <a:lnTo>
                  <a:pt x="9598" y="34975"/>
                </a:lnTo>
                <a:lnTo>
                  <a:pt x="13713" y="35204"/>
                </a:lnTo>
                <a:lnTo>
                  <a:pt x="22858" y="35204"/>
                </a:lnTo>
                <a:lnTo>
                  <a:pt x="25146" y="35204"/>
                </a:lnTo>
                <a:lnTo>
                  <a:pt x="28355" y="26756"/>
                </a:lnTo>
                <a:lnTo>
                  <a:pt x="31106" y="18202"/>
                </a:lnTo>
                <a:lnTo>
                  <a:pt x="33368" y="9519"/>
                </a:lnTo>
                <a:lnTo>
                  <a:pt x="35110" y="685"/>
                </a:lnTo>
                <a:lnTo>
                  <a:pt x="55775" y="4168"/>
                </a:lnTo>
                <a:lnTo>
                  <a:pt x="52700" y="15615"/>
                </a:lnTo>
                <a:lnTo>
                  <a:pt x="49689" y="24807"/>
                </a:lnTo>
                <a:lnTo>
                  <a:pt x="46806" y="31439"/>
                </a:lnTo>
                <a:lnTo>
                  <a:pt x="44117" y="35204"/>
                </a:lnTo>
                <a:lnTo>
                  <a:pt x="54406" y="35204"/>
                </a:lnTo>
                <a:lnTo>
                  <a:pt x="65836" y="34975"/>
                </a:lnTo>
                <a:lnTo>
                  <a:pt x="72466" y="34747"/>
                </a:lnTo>
                <a:lnTo>
                  <a:pt x="79093" y="34518"/>
                </a:lnTo>
                <a:lnTo>
                  <a:pt x="78635" y="45031"/>
                </a:lnTo>
                <a:lnTo>
                  <a:pt x="78407" y="50975"/>
                </a:lnTo>
                <a:lnTo>
                  <a:pt x="78407" y="56920"/>
                </a:lnTo>
                <a:lnTo>
                  <a:pt x="78407" y="76834"/>
                </a:lnTo>
                <a:lnTo>
                  <a:pt x="101269" y="38967"/>
                </a:lnTo>
                <a:lnTo>
                  <a:pt x="113614" y="5029"/>
                </a:lnTo>
                <a:lnTo>
                  <a:pt x="114148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66342" y="2389750"/>
            <a:ext cx="2054860" cy="2054860"/>
          </a:xfrm>
          <a:custGeom>
            <a:avLst/>
            <a:gdLst/>
            <a:ahLst/>
            <a:cxnLst/>
            <a:rect l="l" t="t" r="r" b="b"/>
            <a:pathLst>
              <a:path w="2054859" h="2054860">
                <a:moveTo>
                  <a:pt x="0" y="1027277"/>
                </a:moveTo>
                <a:lnTo>
                  <a:pt x="1118" y="978918"/>
                </a:lnTo>
                <a:lnTo>
                  <a:pt x="4439" y="931135"/>
                </a:lnTo>
                <a:lnTo>
                  <a:pt x="9915" y="883976"/>
                </a:lnTo>
                <a:lnTo>
                  <a:pt x="17495" y="837492"/>
                </a:lnTo>
                <a:lnTo>
                  <a:pt x="27131" y="791731"/>
                </a:lnTo>
                <a:lnTo>
                  <a:pt x="38772" y="746743"/>
                </a:lnTo>
                <a:lnTo>
                  <a:pt x="52371" y="702578"/>
                </a:lnTo>
                <a:lnTo>
                  <a:pt x="67877" y="659283"/>
                </a:lnTo>
                <a:lnTo>
                  <a:pt x="85240" y="616910"/>
                </a:lnTo>
                <a:lnTo>
                  <a:pt x="104413" y="575506"/>
                </a:lnTo>
                <a:lnTo>
                  <a:pt x="125345" y="535122"/>
                </a:lnTo>
                <a:lnTo>
                  <a:pt x="147987" y="495807"/>
                </a:lnTo>
                <a:lnTo>
                  <a:pt x="172290" y="457610"/>
                </a:lnTo>
                <a:lnTo>
                  <a:pt x="198204" y="420580"/>
                </a:lnTo>
                <a:lnTo>
                  <a:pt x="225681" y="384767"/>
                </a:lnTo>
                <a:lnTo>
                  <a:pt x="254670" y="350220"/>
                </a:lnTo>
                <a:lnTo>
                  <a:pt x="285122" y="316989"/>
                </a:lnTo>
                <a:lnTo>
                  <a:pt x="316989" y="285122"/>
                </a:lnTo>
                <a:lnTo>
                  <a:pt x="350220" y="254670"/>
                </a:lnTo>
                <a:lnTo>
                  <a:pt x="384767" y="225681"/>
                </a:lnTo>
                <a:lnTo>
                  <a:pt x="420580" y="198204"/>
                </a:lnTo>
                <a:lnTo>
                  <a:pt x="457610" y="172290"/>
                </a:lnTo>
                <a:lnTo>
                  <a:pt x="495807" y="147987"/>
                </a:lnTo>
                <a:lnTo>
                  <a:pt x="535122" y="125345"/>
                </a:lnTo>
                <a:lnTo>
                  <a:pt x="575506" y="104413"/>
                </a:lnTo>
                <a:lnTo>
                  <a:pt x="616910" y="85240"/>
                </a:lnTo>
                <a:lnTo>
                  <a:pt x="659283" y="67877"/>
                </a:lnTo>
                <a:lnTo>
                  <a:pt x="702578" y="52371"/>
                </a:lnTo>
                <a:lnTo>
                  <a:pt x="746743" y="38772"/>
                </a:lnTo>
                <a:lnTo>
                  <a:pt x="791731" y="27131"/>
                </a:lnTo>
                <a:lnTo>
                  <a:pt x="837492" y="17495"/>
                </a:lnTo>
                <a:lnTo>
                  <a:pt x="883976" y="9915"/>
                </a:lnTo>
                <a:lnTo>
                  <a:pt x="931135" y="4439"/>
                </a:lnTo>
                <a:lnTo>
                  <a:pt x="978918" y="1118"/>
                </a:lnTo>
                <a:lnTo>
                  <a:pt x="1027277" y="0"/>
                </a:lnTo>
                <a:lnTo>
                  <a:pt x="1075635" y="1118"/>
                </a:lnTo>
                <a:lnTo>
                  <a:pt x="1123418" y="4439"/>
                </a:lnTo>
                <a:lnTo>
                  <a:pt x="1170577" y="9915"/>
                </a:lnTo>
                <a:lnTo>
                  <a:pt x="1217061" y="17495"/>
                </a:lnTo>
                <a:lnTo>
                  <a:pt x="1262822" y="27131"/>
                </a:lnTo>
                <a:lnTo>
                  <a:pt x="1307810" y="38772"/>
                </a:lnTo>
                <a:lnTo>
                  <a:pt x="1351975" y="52371"/>
                </a:lnTo>
                <a:lnTo>
                  <a:pt x="1395270" y="67877"/>
                </a:lnTo>
                <a:lnTo>
                  <a:pt x="1437643" y="85240"/>
                </a:lnTo>
                <a:lnTo>
                  <a:pt x="1479047" y="104413"/>
                </a:lnTo>
                <a:lnTo>
                  <a:pt x="1519431" y="125345"/>
                </a:lnTo>
                <a:lnTo>
                  <a:pt x="1558746" y="147987"/>
                </a:lnTo>
                <a:lnTo>
                  <a:pt x="1596943" y="172290"/>
                </a:lnTo>
                <a:lnTo>
                  <a:pt x="1633973" y="198204"/>
                </a:lnTo>
                <a:lnTo>
                  <a:pt x="1669786" y="225681"/>
                </a:lnTo>
                <a:lnTo>
                  <a:pt x="1704333" y="254670"/>
                </a:lnTo>
                <a:lnTo>
                  <a:pt x="1737564" y="285122"/>
                </a:lnTo>
                <a:lnTo>
                  <a:pt x="1769431" y="316989"/>
                </a:lnTo>
                <a:lnTo>
                  <a:pt x="1799883" y="350220"/>
                </a:lnTo>
                <a:lnTo>
                  <a:pt x="1828872" y="384767"/>
                </a:lnTo>
                <a:lnTo>
                  <a:pt x="1856349" y="420580"/>
                </a:lnTo>
                <a:lnTo>
                  <a:pt x="1882263" y="457610"/>
                </a:lnTo>
                <a:lnTo>
                  <a:pt x="1906566" y="495807"/>
                </a:lnTo>
                <a:lnTo>
                  <a:pt x="1929208" y="535122"/>
                </a:lnTo>
                <a:lnTo>
                  <a:pt x="1950140" y="575506"/>
                </a:lnTo>
                <a:lnTo>
                  <a:pt x="1969312" y="616910"/>
                </a:lnTo>
                <a:lnTo>
                  <a:pt x="1986676" y="659283"/>
                </a:lnTo>
                <a:lnTo>
                  <a:pt x="2002182" y="702578"/>
                </a:lnTo>
                <a:lnTo>
                  <a:pt x="2015781" y="746743"/>
                </a:lnTo>
                <a:lnTo>
                  <a:pt x="2027422" y="791731"/>
                </a:lnTo>
                <a:lnTo>
                  <a:pt x="2037058" y="837492"/>
                </a:lnTo>
                <a:lnTo>
                  <a:pt x="2044638" y="883976"/>
                </a:lnTo>
                <a:lnTo>
                  <a:pt x="2050114" y="931135"/>
                </a:lnTo>
                <a:lnTo>
                  <a:pt x="2053435" y="978918"/>
                </a:lnTo>
                <a:lnTo>
                  <a:pt x="2054554" y="1027277"/>
                </a:lnTo>
                <a:lnTo>
                  <a:pt x="2053435" y="1075635"/>
                </a:lnTo>
                <a:lnTo>
                  <a:pt x="2050114" y="1123418"/>
                </a:lnTo>
                <a:lnTo>
                  <a:pt x="2044638" y="1170577"/>
                </a:lnTo>
                <a:lnTo>
                  <a:pt x="2037058" y="1217061"/>
                </a:lnTo>
                <a:lnTo>
                  <a:pt x="2027422" y="1262822"/>
                </a:lnTo>
                <a:lnTo>
                  <a:pt x="2015781" y="1307810"/>
                </a:lnTo>
                <a:lnTo>
                  <a:pt x="2002182" y="1351975"/>
                </a:lnTo>
                <a:lnTo>
                  <a:pt x="1986676" y="1395270"/>
                </a:lnTo>
                <a:lnTo>
                  <a:pt x="1969312" y="1437643"/>
                </a:lnTo>
                <a:lnTo>
                  <a:pt x="1950140" y="1479047"/>
                </a:lnTo>
                <a:lnTo>
                  <a:pt x="1929208" y="1519431"/>
                </a:lnTo>
                <a:lnTo>
                  <a:pt x="1906566" y="1558746"/>
                </a:lnTo>
                <a:lnTo>
                  <a:pt x="1882263" y="1596943"/>
                </a:lnTo>
                <a:lnTo>
                  <a:pt x="1856349" y="1633973"/>
                </a:lnTo>
                <a:lnTo>
                  <a:pt x="1828872" y="1669786"/>
                </a:lnTo>
                <a:lnTo>
                  <a:pt x="1799883" y="1704333"/>
                </a:lnTo>
                <a:lnTo>
                  <a:pt x="1769431" y="1737564"/>
                </a:lnTo>
                <a:lnTo>
                  <a:pt x="1737564" y="1769431"/>
                </a:lnTo>
                <a:lnTo>
                  <a:pt x="1704333" y="1799883"/>
                </a:lnTo>
                <a:lnTo>
                  <a:pt x="1669786" y="1828872"/>
                </a:lnTo>
                <a:lnTo>
                  <a:pt x="1633973" y="1856349"/>
                </a:lnTo>
                <a:lnTo>
                  <a:pt x="1596943" y="1882263"/>
                </a:lnTo>
                <a:lnTo>
                  <a:pt x="1558746" y="1906566"/>
                </a:lnTo>
                <a:lnTo>
                  <a:pt x="1519431" y="1929208"/>
                </a:lnTo>
                <a:lnTo>
                  <a:pt x="1479047" y="1950140"/>
                </a:lnTo>
                <a:lnTo>
                  <a:pt x="1437643" y="1969312"/>
                </a:lnTo>
                <a:lnTo>
                  <a:pt x="1395270" y="1986676"/>
                </a:lnTo>
                <a:lnTo>
                  <a:pt x="1351975" y="2002182"/>
                </a:lnTo>
                <a:lnTo>
                  <a:pt x="1307810" y="2015781"/>
                </a:lnTo>
                <a:lnTo>
                  <a:pt x="1262822" y="2027422"/>
                </a:lnTo>
                <a:lnTo>
                  <a:pt x="1217061" y="2037058"/>
                </a:lnTo>
                <a:lnTo>
                  <a:pt x="1170577" y="2044638"/>
                </a:lnTo>
                <a:lnTo>
                  <a:pt x="1123418" y="2050114"/>
                </a:lnTo>
                <a:lnTo>
                  <a:pt x="1075635" y="2053435"/>
                </a:lnTo>
                <a:lnTo>
                  <a:pt x="1027277" y="2054554"/>
                </a:lnTo>
                <a:lnTo>
                  <a:pt x="978918" y="2053435"/>
                </a:lnTo>
                <a:lnTo>
                  <a:pt x="931135" y="2050114"/>
                </a:lnTo>
                <a:lnTo>
                  <a:pt x="883976" y="2044638"/>
                </a:lnTo>
                <a:lnTo>
                  <a:pt x="837492" y="2037058"/>
                </a:lnTo>
                <a:lnTo>
                  <a:pt x="791731" y="2027422"/>
                </a:lnTo>
                <a:lnTo>
                  <a:pt x="746743" y="2015781"/>
                </a:lnTo>
                <a:lnTo>
                  <a:pt x="702578" y="2002182"/>
                </a:lnTo>
                <a:lnTo>
                  <a:pt x="659283" y="1986676"/>
                </a:lnTo>
                <a:lnTo>
                  <a:pt x="616910" y="1969312"/>
                </a:lnTo>
                <a:lnTo>
                  <a:pt x="575506" y="1950140"/>
                </a:lnTo>
                <a:lnTo>
                  <a:pt x="535122" y="1929208"/>
                </a:lnTo>
                <a:lnTo>
                  <a:pt x="495807" y="1906566"/>
                </a:lnTo>
                <a:lnTo>
                  <a:pt x="457610" y="1882263"/>
                </a:lnTo>
                <a:lnTo>
                  <a:pt x="420580" y="1856349"/>
                </a:lnTo>
                <a:lnTo>
                  <a:pt x="384767" y="1828872"/>
                </a:lnTo>
                <a:lnTo>
                  <a:pt x="350220" y="1799883"/>
                </a:lnTo>
                <a:lnTo>
                  <a:pt x="316989" y="1769431"/>
                </a:lnTo>
                <a:lnTo>
                  <a:pt x="285122" y="1737564"/>
                </a:lnTo>
                <a:lnTo>
                  <a:pt x="254670" y="1704333"/>
                </a:lnTo>
                <a:lnTo>
                  <a:pt x="225681" y="1669786"/>
                </a:lnTo>
                <a:lnTo>
                  <a:pt x="198204" y="1633973"/>
                </a:lnTo>
                <a:lnTo>
                  <a:pt x="172290" y="1596943"/>
                </a:lnTo>
                <a:lnTo>
                  <a:pt x="147987" y="1558746"/>
                </a:lnTo>
                <a:lnTo>
                  <a:pt x="125345" y="1519431"/>
                </a:lnTo>
                <a:lnTo>
                  <a:pt x="104413" y="1479047"/>
                </a:lnTo>
                <a:lnTo>
                  <a:pt x="85240" y="1437643"/>
                </a:lnTo>
                <a:lnTo>
                  <a:pt x="67877" y="1395270"/>
                </a:lnTo>
                <a:lnTo>
                  <a:pt x="52371" y="1351975"/>
                </a:lnTo>
                <a:lnTo>
                  <a:pt x="38772" y="1307810"/>
                </a:lnTo>
                <a:lnTo>
                  <a:pt x="27131" y="1262822"/>
                </a:lnTo>
                <a:lnTo>
                  <a:pt x="17495" y="1217061"/>
                </a:lnTo>
                <a:lnTo>
                  <a:pt x="9915" y="1170577"/>
                </a:lnTo>
                <a:lnTo>
                  <a:pt x="4439" y="1123418"/>
                </a:lnTo>
                <a:lnTo>
                  <a:pt x="1118" y="1075635"/>
                </a:lnTo>
                <a:lnTo>
                  <a:pt x="0" y="102727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4" name="群組 143">
            <a:extLst>
              <a:ext uri="{FF2B5EF4-FFF2-40B4-BE49-F238E27FC236}">
                <a16:creationId xmlns:a16="http://schemas.microsoft.com/office/drawing/2014/main" id="{7202BDC0-A099-EF4B-9B1B-DA094BF8421A}"/>
              </a:ext>
            </a:extLst>
          </p:cNvPr>
          <p:cNvGrpSpPr/>
          <p:nvPr/>
        </p:nvGrpSpPr>
        <p:grpSpPr>
          <a:xfrm>
            <a:off x="5066342" y="2389750"/>
            <a:ext cx="2054860" cy="2054860"/>
            <a:chOff x="5066342" y="2389750"/>
            <a:chExt cx="2054860" cy="2054860"/>
          </a:xfrm>
        </p:grpSpPr>
        <p:sp>
          <p:nvSpPr>
            <p:cNvPr id="62" name="object 62"/>
            <p:cNvSpPr/>
            <p:nvPr/>
          </p:nvSpPr>
          <p:spPr>
            <a:xfrm>
              <a:off x="5066342" y="2389750"/>
              <a:ext cx="2054860" cy="2054860"/>
            </a:xfrm>
            <a:custGeom>
              <a:avLst/>
              <a:gdLst/>
              <a:ahLst/>
              <a:cxnLst/>
              <a:rect l="l" t="t" r="r" b="b"/>
              <a:pathLst>
                <a:path w="2054859" h="2054860">
                  <a:moveTo>
                    <a:pt x="1027276" y="0"/>
                  </a:moveTo>
                  <a:lnTo>
                    <a:pt x="978917" y="1118"/>
                  </a:lnTo>
                  <a:lnTo>
                    <a:pt x="931134" y="4439"/>
                  </a:lnTo>
                  <a:lnTo>
                    <a:pt x="883976" y="9915"/>
                  </a:lnTo>
                  <a:lnTo>
                    <a:pt x="837491" y="17495"/>
                  </a:lnTo>
                  <a:lnTo>
                    <a:pt x="791731" y="27131"/>
                  </a:lnTo>
                  <a:lnTo>
                    <a:pt x="746743" y="38772"/>
                  </a:lnTo>
                  <a:lnTo>
                    <a:pt x="702577" y="52371"/>
                  </a:lnTo>
                  <a:lnTo>
                    <a:pt x="659282" y="67877"/>
                  </a:lnTo>
                  <a:lnTo>
                    <a:pt x="616909" y="85241"/>
                  </a:lnTo>
                  <a:lnTo>
                    <a:pt x="575505" y="104413"/>
                  </a:lnTo>
                  <a:lnTo>
                    <a:pt x="535121" y="125345"/>
                  </a:lnTo>
                  <a:lnTo>
                    <a:pt x="495806" y="147987"/>
                  </a:lnTo>
                  <a:lnTo>
                    <a:pt x="457609" y="172290"/>
                  </a:lnTo>
                  <a:lnTo>
                    <a:pt x="420580" y="198204"/>
                  </a:lnTo>
                  <a:lnTo>
                    <a:pt x="384767" y="225681"/>
                  </a:lnTo>
                  <a:lnTo>
                    <a:pt x="350220" y="254670"/>
                  </a:lnTo>
                  <a:lnTo>
                    <a:pt x="316989" y="285122"/>
                  </a:lnTo>
                  <a:lnTo>
                    <a:pt x="285122" y="316989"/>
                  </a:lnTo>
                  <a:lnTo>
                    <a:pt x="254669" y="350220"/>
                  </a:lnTo>
                  <a:lnTo>
                    <a:pt x="225680" y="384767"/>
                  </a:lnTo>
                  <a:lnTo>
                    <a:pt x="198204" y="420580"/>
                  </a:lnTo>
                  <a:lnTo>
                    <a:pt x="172290" y="457610"/>
                  </a:lnTo>
                  <a:lnTo>
                    <a:pt x="147987" y="495807"/>
                  </a:lnTo>
                  <a:lnTo>
                    <a:pt x="125345" y="535122"/>
                  </a:lnTo>
                  <a:lnTo>
                    <a:pt x="104413" y="575506"/>
                  </a:lnTo>
                  <a:lnTo>
                    <a:pt x="85240" y="616909"/>
                  </a:lnTo>
                  <a:lnTo>
                    <a:pt x="67876" y="659283"/>
                  </a:lnTo>
                  <a:lnTo>
                    <a:pt x="52371" y="702577"/>
                  </a:lnTo>
                  <a:lnTo>
                    <a:pt x="38772" y="746743"/>
                  </a:lnTo>
                  <a:lnTo>
                    <a:pt x="27131" y="791731"/>
                  </a:lnTo>
                  <a:lnTo>
                    <a:pt x="17495" y="837492"/>
                  </a:lnTo>
                  <a:lnTo>
                    <a:pt x="9915" y="883976"/>
                  </a:lnTo>
                  <a:lnTo>
                    <a:pt x="4439" y="931134"/>
                  </a:lnTo>
                  <a:lnTo>
                    <a:pt x="1118" y="978917"/>
                  </a:lnTo>
                  <a:lnTo>
                    <a:pt x="0" y="1027276"/>
                  </a:lnTo>
                  <a:lnTo>
                    <a:pt x="1118" y="1075635"/>
                  </a:lnTo>
                  <a:lnTo>
                    <a:pt x="4439" y="1123418"/>
                  </a:lnTo>
                  <a:lnTo>
                    <a:pt x="9915" y="1170576"/>
                  </a:lnTo>
                  <a:lnTo>
                    <a:pt x="17495" y="1217060"/>
                  </a:lnTo>
                  <a:lnTo>
                    <a:pt x="27131" y="1262821"/>
                  </a:lnTo>
                  <a:lnTo>
                    <a:pt x="38772" y="1307809"/>
                  </a:lnTo>
                  <a:lnTo>
                    <a:pt x="52371" y="1351975"/>
                  </a:lnTo>
                  <a:lnTo>
                    <a:pt x="67876" y="1395269"/>
                  </a:lnTo>
                  <a:lnTo>
                    <a:pt x="85240" y="1437643"/>
                  </a:lnTo>
                  <a:lnTo>
                    <a:pt x="104413" y="1479046"/>
                  </a:lnTo>
                  <a:lnTo>
                    <a:pt x="125345" y="1519430"/>
                  </a:lnTo>
                  <a:lnTo>
                    <a:pt x="147987" y="1558746"/>
                  </a:lnTo>
                  <a:lnTo>
                    <a:pt x="172290" y="1596943"/>
                  </a:lnTo>
                  <a:lnTo>
                    <a:pt x="198204" y="1633973"/>
                  </a:lnTo>
                  <a:lnTo>
                    <a:pt x="225680" y="1669786"/>
                  </a:lnTo>
                  <a:lnTo>
                    <a:pt x="254669" y="1704332"/>
                  </a:lnTo>
                  <a:lnTo>
                    <a:pt x="285122" y="1737564"/>
                  </a:lnTo>
                  <a:lnTo>
                    <a:pt x="316989" y="1769430"/>
                  </a:lnTo>
                  <a:lnTo>
                    <a:pt x="350220" y="1799883"/>
                  </a:lnTo>
                  <a:lnTo>
                    <a:pt x="384767" y="1828872"/>
                  </a:lnTo>
                  <a:lnTo>
                    <a:pt x="420580" y="1856348"/>
                  </a:lnTo>
                  <a:lnTo>
                    <a:pt x="457609" y="1882263"/>
                  </a:lnTo>
                  <a:lnTo>
                    <a:pt x="495806" y="1906566"/>
                  </a:lnTo>
                  <a:lnTo>
                    <a:pt x="535121" y="1929208"/>
                  </a:lnTo>
                  <a:lnTo>
                    <a:pt x="575505" y="1950140"/>
                  </a:lnTo>
                  <a:lnTo>
                    <a:pt x="616909" y="1969312"/>
                  </a:lnTo>
                  <a:lnTo>
                    <a:pt x="659282" y="1986676"/>
                  </a:lnTo>
                  <a:lnTo>
                    <a:pt x="702577" y="2002182"/>
                  </a:lnTo>
                  <a:lnTo>
                    <a:pt x="746743" y="2015781"/>
                  </a:lnTo>
                  <a:lnTo>
                    <a:pt x="791731" y="2027422"/>
                  </a:lnTo>
                  <a:lnTo>
                    <a:pt x="837491" y="2037058"/>
                  </a:lnTo>
                  <a:lnTo>
                    <a:pt x="883976" y="2044638"/>
                  </a:lnTo>
                  <a:lnTo>
                    <a:pt x="931134" y="2050114"/>
                  </a:lnTo>
                  <a:lnTo>
                    <a:pt x="978917" y="2053435"/>
                  </a:lnTo>
                  <a:lnTo>
                    <a:pt x="1027276" y="2054553"/>
                  </a:lnTo>
                  <a:lnTo>
                    <a:pt x="1075635" y="2053435"/>
                  </a:lnTo>
                  <a:lnTo>
                    <a:pt x="1123418" y="2050114"/>
                  </a:lnTo>
                  <a:lnTo>
                    <a:pt x="1170576" y="2044638"/>
                  </a:lnTo>
                  <a:lnTo>
                    <a:pt x="1217060" y="2037058"/>
                  </a:lnTo>
                  <a:lnTo>
                    <a:pt x="1262821" y="2027422"/>
                  </a:lnTo>
                  <a:lnTo>
                    <a:pt x="1307809" y="2015781"/>
                  </a:lnTo>
                  <a:lnTo>
                    <a:pt x="1351975" y="2002182"/>
                  </a:lnTo>
                  <a:lnTo>
                    <a:pt x="1395269" y="1986676"/>
                  </a:lnTo>
                  <a:lnTo>
                    <a:pt x="1437643" y="1969312"/>
                  </a:lnTo>
                  <a:lnTo>
                    <a:pt x="1479046" y="1950140"/>
                  </a:lnTo>
                  <a:lnTo>
                    <a:pt x="1519430" y="1929208"/>
                  </a:lnTo>
                  <a:lnTo>
                    <a:pt x="1558746" y="1906566"/>
                  </a:lnTo>
                  <a:lnTo>
                    <a:pt x="1596943" y="1882263"/>
                  </a:lnTo>
                  <a:lnTo>
                    <a:pt x="1633973" y="1856348"/>
                  </a:lnTo>
                  <a:lnTo>
                    <a:pt x="1669786" y="1828872"/>
                  </a:lnTo>
                  <a:lnTo>
                    <a:pt x="1704332" y="1799883"/>
                  </a:lnTo>
                  <a:lnTo>
                    <a:pt x="1737564" y="1769430"/>
                  </a:lnTo>
                  <a:lnTo>
                    <a:pt x="1769430" y="1737564"/>
                  </a:lnTo>
                  <a:lnTo>
                    <a:pt x="1799883" y="1704332"/>
                  </a:lnTo>
                  <a:lnTo>
                    <a:pt x="1828872" y="1669786"/>
                  </a:lnTo>
                  <a:lnTo>
                    <a:pt x="1856348" y="1633973"/>
                  </a:lnTo>
                  <a:lnTo>
                    <a:pt x="1882263" y="1596943"/>
                  </a:lnTo>
                  <a:lnTo>
                    <a:pt x="1906566" y="1558746"/>
                  </a:lnTo>
                  <a:lnTo>
                    <a:pt x="1929208" y="1519430"/>
                  </a:lnTo>
                  <a:lnTo>
                    <a:pt x="1950140" y="1479046"/>
                  </a:lnTo>
                  <a:lnTo>
                    <a:pt x="1969312" y="1437643"/>
                  </a:lnTo>
                  <a:lnTo>
                    <a:pt x="1986676" y="1395269"/>
                  </a:lnTo>
                  <a:lnTo>
                    <a:pt x="2002182" y="1351975"/>
                  </a:lnTo>
                  <a:lnTo>
                    <a:pt x="2015781" y="1307809"/>
                  </a:lnTo>
                  <a:lnTo>
                    <a:pt x="2027422" y="1262821"/>
                  </a:lnTo>
                  <a:lnTo>
                    <a:pt x="2037058" y="1217060"/>
                  </a:lnTo>
                  <a:lnTo>
                    <a:pt x="2044638" y="1170576"/>
                  </a:lnTo>
                  <a:lnTo>
                    <a:pt x="2050114" y="1123418"/>
                  </a:lnTo>
                  <a:lnTo>
                    <a:pt x="2053435" y="1075635"/>
                  </a:lnTo>
                  <a:lnTo>
                    <a:pt x="2054553" y="1027276"/>
                  </a:lnTo>
                  <a:lnTo>
                    <a:pt x="2053435" y="978917"/>
                  </a:lnTo>
                  <a:lnTo>
                    <a:pt x="2050114" y="931134"/>
                  </a:lnTo>
                  <a:lnTo>
                    <a:pt x="2044638" y="883976"/>
                  </a:lnTo>
                  <a:lnTo>
                    <a:pt x="2037058" y="837492"/>
                  </a:lnTo>
                  <a:lnTo>
                    <a:pt x="2027422" y="791731"/>
                  </a:lnTo>
                  <a:lnTo>
                    <a:pt x="2015781" y="746743"/>
                  </a:lnTo>
                  <a:lnTo>
                    <a:pt x="2002182" y="702577"/>
                  </a:lnTo>
                  <a:lnTo>
                    <a:pt x="1986676" y="659283"/>
                  </a:lnTo>
                  <a:lnTo>
                    <a:pt x="1969312" y="616909"/>
                  </a:lnTo>
                  <a:lnTo>
                    <a:pt x="1950140" y="575506"/>
                  </a:lnTo>
                  <a:lnTo>
                    <a:pt x="1929208" y="535122"/>
                  </a:lnTo>
                  <a:lnTo>
                    <a:pt x="1906566" y="495807"/>
                  </a:lnTo>
                  <a:lnTo>
                    <a:pt x="1882263" y="457610"/>
                  </a:lnTo>
                  <a:lnTo>
                    <a:pt x="1856348" y="420580"/>
                  </a:lnTo>
                  <a:lnTo>
                    <a:pt x="1828872" y="384767"/>
                  </a:lnTo>
                  <a:lnTo>
                    <a:pt x="1799883" y="350220"/>
                  </a:lnTo>
                  <a:lnTo>
                    <a:pt x="1769430" y="316989"/>
                  </a:lnTo>
                  <a:lnTo>
                    <a:pt x="1737564" y="285122"/>
                  </a:lnTo>
                  <a:lnTo>
                    <a:pt x="1704332" y="254670"/>
                  </a:lnTo>
                  <a:lnTo>
                    <a:pt x="1669786" y="225681"/>
                  </a:lnTo>
                  <a:lnTo>
                    <a:pt x="1633973" y="198204"/>
                  </a:lnTo>
                  <a:lnTo>
                    <a:pt x="1596943" y="172290"/>
                  </a:lnTo>
                  <a:lnTo>
                    <a:pt x="1558746" y="147987"/>
                  </a:lnTo>
                  <a:lnTo>
                    <a:pt x="1519430" y="125345"/>
                  </a:lnTo>
                  <a:lnTo>
                    <a:pt x="1479046" y="104413"/>
                  </a:lnTo>
                  <a:lnTo>
                    <a:pt x="1437643" y="85241"/>
                  </a:lnTo>
                  <a:lnTo>
                    <a:pt x="1395269" y="67877"/>
                  </a:lnTo>
                  <a:lnTo>
                    <a:pt x="1351975" y="52371"/>
                  </a:lnTo>
                  <a:lnTo>
                    <a:pt x="1307809" y="38772"/>
                  </a:lnTo>
                  <a:lnTo>
                    <a:pt x="1262821" y="27131"/>
                  </a:lnTo>
                  <a:lnTo>
                    <a:pt x="1217060" y="17495"/>
                  </a:lnTo>
                  <a:lnTo>
                    <a:pt x="1170576" y="9915"/>
                  </a:lnTo>
                  <a:lnTo>
                    <a:pt x="1123418" y="4439"/>
                  </a:lnTo>
                  <a:lnTo>
                    <a:pt x="1075635" y="1118"/>
                  </a:lnTo>
                  <a:lnTo>
                    <a:pt x="1027276" y="0"/>
                  </a:lnTo>
                  <a:close/>
                </a:path>
              </a:pathLst>
            </a:custGeom>
            <a:solidFill>
              <a:srgbClr val="F3E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078511" y="2546286"/>
              <a:ext cx="886460" cy="1620520"/>
            </a:xfrm>
            <a:custGeom>
              <a:avLst/>
              <a:gdLst/>
              <a:ahLst/>
              <a:cxnLst/>
              <a:rect l="l" t="t" r="r" b="b"/>
              <a:pathLst>
                <a:path w="886459" h="1620520">
                  <a:moveTo>
                    <a:pt x="0" y="0"/>
                  </a:moveTo>
                  <a:lnTo>
                    <a:pt x="15106" y="870741"/>
                  </a:lnTo>
                  <a:lnTo>
                    <a:pt x="458208" y="1620461"/>
                  </a:lnTo>
                  <a:lnTo>
                    <a:pt x="499909" y="1594201"/>
                  </a:lnTo>
                  <a:lnTo>
                    <a:pt x="539786" y="1565833"/>
                  </a:lnTo>
                  <a:lnTo>
                    <a:pt x="577785" y="1535456"/>
                  </a:lnTo>
                  <a:lnTo>
                    <a:pt x="613851" y="1503167"/>
                  </a:lnTo>
                  <a:lnTo>
                    <a:pt x="647929" y="1469063"/>
                  </a:lnTo>
                  <a:lnTo>
                    <a:pt x="679966" y="1433241"/>
                  </a:lnTo>
                  <a:lnTo>
                    <a:pt x="709906" y="1395800"/>
                  </a:lnTo>
                  <a:lnTo>
                    <a:pt x="737696" y="1356837"/>
                  </a:lnTo>
                  <a:lnTo>
                    <a:pt x="763280" y="1316449"/>
                  </a:lnTo>
                  <a:lnTo>
                    <a:pt x="786605" y="1274733"/>
                  </a:lnTo>
                  <a:lnTo>
                    <a:pt x="807615" y="1231787"/>
                  </a:lnTo>
                  <a:lnTo>
                    <a:pt x="826257" y="1187709"/>
                  </a:lnTo>
                  <a:lnTo>
                    <a:pt x="842475" y="1142595"/>
                  </a:lnTo>
                  <a:lnTo>
                    <a:pt x="856216" y="1096544"/>
                  </a:lnTo>
                  <a:lnTo>
                    <a:pt x="867425" y="1049653"/>
                  </a:lnTo>
                  <a:lnTo>
                    <a:pt x="876047" y="1002019"/>
                  </a:lnTo>
                  <a:lnTo>
                    <a:pt x="882027" y="953739"/>
                  </a:lnTo>
                  <a:lnTo>
                    <a:pt x="885312" y="904912"/>
                  </a:lnTo>
                  <a:lnTo>
                    <a:pt x="885847" y="855634"/>
                  </a:lnTo>
                  <a:lnTo>
                    <a:pt x="883730" y="807881"/>
                  </a:lnTo>
                  <a:lnTo>
                    <a:pt x="879092" y="760846"/>
                  </a:lnTo>
                  <a:lnTo>
                    <a:pt x="872000" y="714593"/>
                  </a:lnTo>
                  <a:lnTo>
                    <a:pt x="862523" y="669188"/>
                  </a:lnTo>
                  <a:lnTo>
                    <a:pt x="850727" y="624696"/>
                  </a:lnTo>
                  <a:lnTo>
                    <a:pt x="836681" y="581183"/>
                  </a:lnTo>
                  <a:lnTo>
                    <a:pt x="820452" y="538713"/>
                  </a:lnTo>
                  <a:lnTo>
                    <a:pt x="802107" y="497352"/>
                  </a:lnTo>
                  <a:lnTo>
                    <a:pt x="781714" y="457164"/>
                  </a:lnTo>
                  <a:lnTo>
                    <a:pt x="759341" y="418217"/>
                  </a:lnTo>
                  <a:lnTo>
                    <a:pt x="735054" y="380574"/>
                  </a:lnTo>
                  <a:lnTo>
                    <a:pt x="708923" y="344300"/>
                  </a:lnTo>
                  <a:lnTo>
                    <a:pt x="681013" y="309462"/>
                  </a:lnTo>
                  <a:lnTo>
                    <a:pt x="651393" y="276124"/>
                  </a:lnTo>
                  <a:lnTo>
                    <a:pt x="620131" y="244351"/>
                  </a:lnTo>
                  <a:lnTo>
                    <a:pt x="587293" y="214210"/>
                  </a:lnTo>
                  <a:lnTo>
                    <a:pt x="552948" y="185764"/>
                  </a:lnTo>
                  <a:lnTo>
                    <a:pt x="517162" y="159080"/>
                  </a:lnTo>
                  <a:lnTo>
                    <a:pt x="480004" y="134222"/>
                  </a:lnTo>
                  <a:lnTo>
                    <a:pt x="441542" y="111256"/>
                  </a:lnTo>
                  <a:lnTo>
                    <a:pt x="401841" y="90247"/>
                  </a:lnTo>
                  <a:lnTo>
                    <a:pt x="360971" y="71261"/>
                  </a:lnTo>
                  <a:lnTo>
                    <a:pt x="318998" y="54362"/>
                  </a:lnTo>
                  <a:lnTo>
                    <a:pt x="275991" y="39615"/>
                  </a:lnTo>
                  <a:lnTo>
                    <a:pt x="232017" y="27087"/>
                  </a:lnTo>
                  <a:lnTo>
                    <a:pt x="187142" y="16842"/>
                  </a:lnTo>
                  <a:lnTo>
                    <a:pt x="141436" y="8945"/>
                  </a:lnTo>
                  <a:lnTo>
                    <a:pt x="94965" y="3463"/>
                  </a:lnTo>
                  <a:lnTo>
                    <a:pt x="47797" y="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A5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5485382" y="2968244"/>
              <a:ext cx="48958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0" dirty="0">
                  <a:solidFill>
                    <a:srgbClr val="404040"/>
                  </a:solidFill>
                  <a:latin typeface="Malgun Gothic"/>
                  <a:cs typeface="Malgun Gothic"/>
                </a:rPr>
                <a:t>40</a:t>
              </a:r>
              <a:r>
                <a:rPr sz="1800" b="1" dirty="0">
                  <a:solidFill>
                    <a:srgbClr val="404040"/>
                  </a:solidFill>
                  <a:latin typeface="Malgun Gothic"/>
                  <a:cs typeface="Malgun Gothic"/>
                </a:rPr>
                <a:t>%</a:t>
              </a:r>
              <a:endParaRPr sz="1800">
                <a:latin typeface="Malgun Gothic"/>
                <a:cs typeface="Malgun Gothic"/>
              </a:endParaRPr>
            </a:p>
          </p:txBody>
        </p:sp>
      </p:grpSp>
      <p:sp>
        <p:nvSpPr>
          <p:cNvPr id="66" name="object 66"/>
          <p:cNvSpPr/>
          <p:nvPr/>
        </p:nvSpPr>
        <p:spPr>
          <a:xfrm>
            <a:off x="5230367" y="4837176"/>
            <a:ext cx="1423415" cy="3474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23797" y="4828027"/>
            <a:ext cx="1405890" cy="333375"/>
          </a:xfrm>
          <a:custGeom>
            <a:avLst/>
            <a:gdLst/>
            <a:ahLst/>
            <a:cxnLst/>
            <a:rect l="l" t="t" r="r" b="b"/>
            <a:pathLst>
              <a:path w="1405890" h="333375">
                <a:moveTo>
                  <a:pt x="809243" y="213359"/>
                </a:moveTo>
                <a:lnTo>
                  <a:pt x="809916" y="224114"/>
                </a:lnTo>
                <a:lnTo>
                  <a:pt x="810355" y="232470"/>
                </a:lnTo>
                <a:lnTo>
                  <a:pt x="810469" y="235762"/>
                </a:lnTo>
                <a:lnTo>
                  <a:pt x="810546" y="305165"/>
                </a:lnTo>
                <a:lnTo>
                  <a:pt x="810310" y="311593"/>
                </a:lnTo>
                <a:lnTo>
                  <a:pt x="809728" y="320844"/>
                </a:lnTo>
                <a:lnTo>
                  <a:pt x="808888" y="331415"/>
                </a:lnTo>
                <a:lnTo>
                  <a:pt x="838754" y="331415"/>
                </a:lnTo>
                <a:lnTo>
                  <a:pt x="838754" y="316835"/>
                </a:lnTo>
                <a:lnTo>
                  <a:pt x="1006171" y="316835"/>
                </a:lnTo>
                <a:lnTo>
                  <a:pt x="1005949" y="313396"/>
                </a:lnTo>
                <a:lnTo>
                  <a:pt x="1005854" y="311593"/>
                </a:lnTo>
                <a:lnTo>
                  <a:pt x="1005718" y="308024"/>
                </a:lnTo>
                <a:lnTo>
                  <a:pt x="1005596" y="304015"/>
                </a:lnTo>
                <a:lnTo>
                  <a:pt x="1005531" y="292658"/>
                </a:lnTo>
                <a:lnTo>
                  <a:pt x="838754" y="292658"/>
                </a:lnTo>
                <a:lnTo>
                  <a:pt x="838754" y="277008"/>
                </a:lnTo>
                <a:lnTo>
                  <a:pt x="1005531" y="277008"/>
                </a:lnTo>
                <a:lnTo>
                  <a:pt x="1005531" y="253898"/>
                </a:lnTo>
                <a:lnTo>
                  <a:pt x="838754" y="253898"/>
                </a:lnTo>
                <a:lnTo>
                  <a:pt x="838754" y="238603"/>
                </a:lnTo>
                <a:lnTo>
                  <a:pt x="1005597" y="238603"/>
                </a:lnTo>
                <a:lnTo>
                  <a:pt x="1005842" y="231448"/>
                </a:lnTo>
                <a:lnTo>
                  <a:pt x="1006281" y="223442"/>
                </a:lnTo>
                <a:lnTo>
                  <a:pt x="1006862" y="214426"/>
                </a:lnTo>
                <a:lnTo>
                  <a:pt x="847290" y="214426"/>
                </a:lnTo>
                <a:lnTo>
                  <a:pt x="838544" y="214360"/>
                </a:lnTo>
                <a:lnTo>
                  <a:pt x="829598" y="214160"/>
                </a:lnTo>
                <a:lnTo>
                  <a:pt x="809243" y="213359"/>
                </a:lnTo>
                <a:close/>
              </a:path>
              <a:path w="1405890" h="333375">
                <a:moveTo>
                  <a:pt x="1006171" y="316835"/>
                </a:moveTo>
                <a:lnTo>
                  <a:pt x="977087" y="316835"/>
                </a:lnTo>
                <a:lnTo>
                  <a:pt x="977087" y="331415"/>
                </a:lnTo>
                <a:lnTo>
                  <a:pt x="1007309" y="331415"/>
                </a:lnTo>
                <a:lnTo>
                  <a:pt x="1006400" y="320371"/>
                </a:lnTo>
                <a:lnTo>
                  <a:pt x="1006171" y="316835"/>
                </a:lnTo>
                <a:close/>
              </a:path>
              <a:path w="1405890" h="333375">
                <a:moveTo>
                  <a:pt x="751636" y="9245"/>
                </a:moveTo>
                <a:lnTo>
                  <a:pt x="752514" y="22011"/>
                </a:lnTo>
                <a:lnTo>
                  <a:pt x="753059" y="32445"/>
                </a:lnTo>
                <a:lnTo>
                  <a:pt x="753191" y="37334"/>
                </a:lnTo>
                <a:lnTo>
                  <a:pt x="753303" y="62468"/>
                </a:lnTo>
                <a:lnTo>
                  <a:pt x="752570" y="110696"/>
                </a:lnTo>
                <a:lnTo>
                  <a:pt x="750125" y="160242"/>
                </a:lnTo>
                <a:lnTo>
                  <a:pt x="746213" y="202386"/>
                </a:lnTo>
                <a:lnTo>
                  <a:pt x="736679" y="253944"/>
                </a:lnTo>
                <a:lnTo>
                  <a:pt x="716076" y="308024"/>
                </a:lnTo>
                <a:lnTo>
                  <a:pt x="721376" y="313396"/>
                </a:lnTo>
                <a:lnTo>
                  <a:pt x="726207" y="317956"/>
                </a:lnTo>
                <a:lnTo>
                  <a:pt x="731564" y="322598"/>
                </a:lnTo>
                <a:lnTo>
                  <a:pt x="738446" y="328214"/>
                </a:lnTo>
                <a:lnTo>
                  <a:pt x="755504" y="293411"/>
                </a:lnTo>
                <a:lnTo>
                  <a:pt x="774827" y="214426"/>
                </a:lnTo>
                <a:lnTo>
                  <a:pt x="779433" y="158682"/>
                </a:lnTo>
                <a:lnTo>
                  <a:pt x="782214" y="82850"/>
                </a:lnTo>
                <a:lnTo>
                  <a:pt x="1027169" y="82850"/>
                </a:lnTo>
                <a:lnTo>
                  <a:pt x="1026422" y="67963"/>
                </a:lnTo>
                <a:lnTo>
                  <a:pt x="1026222" y="62468"/>
                </a:lnTo>
                <a:lnTo>
                  <a:pt x="1026156" y="56540"/>
                </a:lnTo>
                <a:lnTo>
                  <a:pt x="781858" y="56540"/>
                </a:lnTo>
                <a:lnTo>
                  <a:pt x="781858" y="37334"/>
                </a:lnTo>
                <a:lnTo>
                  <a:pt x="1026156" y="37334"/>
                </a:lnTo>
                <a:lnTo>
                  <a:pt x="1026222" y="31945"/>
                </a:lnTo>
                <a:lnTo>
                  <a:pt x="1026422" y="26400"/>
                </a:lnTo>
                <a:lnTo>
                  <a:pt x="1027156" y="10667"/>
                </a:lnTo>
                <a:lnTo>
                  <a:pt x="798217" y="10667"/>
                </a:lnTo>
                <a:lnTo>
                  <a:pt x="787438" y="10595"/>
                </a:lnTo>
                <a:lnTo>
                  <a:pt x="776792" y="10356"/>
                </a:lnTo>
                <a:lnTo>
                  <a:pt x="765214" y="9917"/>
                </a:lnTo>
                <a:lnTo>
                  <a:pt x="751636" y="9245"/>
                </a:lnTo>
                <a:close/>
              </a:path>
              <a:path w="1405890" h="333375">
                <a:moveTo>
                  <a:pt x="1005531" y="277008"/>
                </a:moveTo>
                <a:lnTo>
                  <a:pt x="977087" y="277008"/>
                </a:lnTo>
                <a:lnTo>
                  <a:pt x="977087" y="292658"/>
                </a:lnTo>
                <a:lnTo>
                  <a:pt x="1005531" y="292658"/>
                </a:lnTo>
                <a:lnTo>
                  <a:pt x="1005531" y="277008"/>
                </a:lnTo>
                <a:close/>
              </a:path>
              <a:path w="1405890" h="333375">
                <a:moveTo>
                  <a:pt x="1005597" y="238603"/>
                </a:moveTo>
                <a:lnTo>
                  <a:pt x="977087" y="238603"/>
                </a:lnTo>
                <a:lnTo>
                  <a:pt x="977087" y="253898"/>
                </a:lnTo>
                <a:lnTo>
                  <a:pt x="1005531" y="253898"/>
                </a:lnTo>
                <a:lnTo>
                  <a:pt x="1005597" y="238603"/>
                </a:lnTo>
                <a:close/>
              </a:path>
              <a:path w="1405890" h="333375">
                <a:moveTo>
                  <a:pt x="1006953" y="213004"/>
                </a:moveTo>
                <a:lnTo>
                  <a:pt x="996810" y="213676"/>
                </a:lnTo>
                <a:lnTo>
                  <a:pt x="987665" y="214115"/>
                </a:lnTo>
                <a:lnTo>
                  <a:pt x="978652" y="214354"/>
                </a:lnTo>
                <a:lnTo>
                  <a:pt x="968905" y="214426"/>
                </a:lnTo>
                <a:lnTo>
                  <a:pt x="1006862" y="214426"/>
                </a:lnTo>
                <a:lnTo>
                  <a:pt x="1006953" y="213004"/>
                </a:lnTo>
                <a:close/>
              </a:path>
              <a:path w="1405890" h="333375">
                <a:moveTo>
                  <a:pt x="794664" y="107035"/>
                </a:moveTo>
                <a:lnTo>
                  <a:pt x="795336" y="116751"/>
                </a:lnTo>
                <a:lnTo>
                  <a:pt x="795775" y="124768"/>
                </a:lnTo>
                <a:lnTo>
                  <a:pt x="795983" y="131212"/>
                </a:lnTo>
                <a:lnTo>
                  <a:pt x="795983" y="179933"/>
                </a:lnTo>
                <a:lnTo>
                  <a:pt x="795770" y="185933"/>
                </a:lnTo>
                <a:lnTo>
                  <a:pt x="795322" y="193972"/>
                </a:lnTo>
                <a:lnTo>
                  <a:pt x="794664" y="204110"/>
                </a:lnTo>
                <a:lnTo>
                  <a:pt x="804119" y="203493"/>
                </a:lnTo>
                <a:lnTo>
                  <a:pt x="811108" y="203177"/>
                </a:lnTo>
                <a:lnTo>
                  <a:pt x="818764" y="203060"/>
                </a:lnTo>
                <a:lnTo>
                  <a:pt x="1023262" y="203043"/>
                </a:lnTo>
                <a:lnTo>
                  <a:pt x="1022835" y="193761"/>
                </a:lnTo>
                <a:lnTo>
                  <a:pt x="1022508" y="185844"/>
                </a:lnTo>
                <a:lnTo>
                  <a:pt x="1022334" y="179933"/>
                </a:lnTo>
                <a:lnTo>
                  <a:pt x="823108" y="179933"/>
                </a:lnTo>
                <a:lnTo>
                  <a:pt x="823108" y="131212"/>
                </a:lnTo>
                <a:lnTo>
                  <a:pt x="1022358" y="131212"/>
                </a:lnTo>
                <a:lnTo>
                  <a:pt x="1022569" y="124768"/>
                </a:lnTo>
                <a:lnTo>
                  <a:pt x="1023265" y="108102"/>
                </a:lnTo>
                <a:lnTo>
                  <a:pt x="830577" y="108102"/>
                </a:lnTo>
                <a:lnTo>
                  <a:pt x="820414" y="108035"/>
                </a:lnTo>
                <a:lnTo>
                  <a:pt x="811952" y="107835"/>
                </a:lnTo>
                <a:lnTo>
                  <a:pt x="794664" y="107035"/>
                </a:lnTo>
                <a:close/>
              </a:path>
              <a:path w="1405890" h="333375">
                <a:moveTo>
                  <a:pt x="1023262" y="203043"/>
                </a:moveTo>
                <a:lnTo>
                  <a:pt x="988463" y="203043"/>
                </a:lnTo>
                <a:lnTo>
                  <a:pt x="995710" y="203110"/>
                </a:lnTo>
                <a:lnTo>
                  <a:pt x="1003489" y="203310"/>
                </a:lnTo>
                <a:lnTo>
                  <a:pt x="1023311" y="204110"/>
                </a:lnTo>
                <a:lnTo>
                  <a:pt x="1023262" y="203043"/>
                </a:lnTo>
                <a:close/>
              </a:path>
              <a:path w="1405890" h="333375">
                <a:moveTo>
                  <a:pt x="849453" y="131212"/>
                </a:moveTo>
                <a:lnTo>
                  <a:pt x="848598" y="131212"/>
                </a:lnTo>
                <a:lnTo>
                  <a:pt x="832357" y="146778"/>
                </a:lnTo>
                <a:lnTo>
                  <a:pt x="863601" y="179933"/>
                </a:lnTo>
                <a:lnTo>
                  <a:pt x="867573" y="179933"/>
                </a:lnTo>
                <a:lnTo>
                  <a:pt x="884271" y="167060"/>
                </a:lnTo>
                <a:lnTo>
                  <a:pt x="876888" y="156615"/>
                </a:lnTo>
                <a:lnTo>
                  <a:pt x="871408" y="149449"/>
                </a:lnTo>
                <a:lnTo>
                  <a:pt x="866436" y="144131"/>
                </a:lnTo>
                <a:lnTo>
                  <a:pt x="860576" y="139227"/>
                </a:lnTo>
                <a:lnTo>
                  <a:pt x="849453" y="131212"/>
                </a:lnTo>
                <a:close/>
              </a:path>
              <a:path w="1405890" h="333375">
                <a:moveTo>
                  <a:pt x="920187" y="131212"/>
                </a:moveTo>
                <a:lnTo>
                  <a:pt x="893521" y="131212"/>
                </a:lnTo>
                <a:lnTo>
                  <a:pt x="893521" y="179933"/>
                </a:lnTo>
                <a:lnTo>
                  <a:pt x="920187" y="179933"/>
                </a:lnTo>
                <a:lnTo>
                  <a:pt x="920187" y="131212"/>
                </a:lnTo>
                <a:close/>
              </a:path>
              <a:path w="1405890" h="333375">
                <a:moveTo>
                  <a:pt x="966863" y="131212"/>
                </a:moveTo>
                <a:lnTo>
                  <a:pt x="960775" y="131212"/>
                </a:lnTo>
                <a:lnTo>
                  <a:pt x="946437" y="147017"/>
                </a:lnTo>
                <a:lnTo>
                  <a:pt x="940993" y="152862"/>
                </a:lnTo>
                <a:lnTo>
                  <a:pt x="935481" y="158682"/>
                </a:lnTo>
                <a:lnTo>
                  <a:pt x="929436" y="165168"/>
                </a:lnTo>
                <a:lnTo>
                  <a:pt x="945687" y="179933"/>
                </a:lnTo>
                <a:lnTo>
                  <a:pt x="950688" y="179933"/>
                </a:lnTo>
                <a:lnTo>
                  <a:pt x="960438" y="172109"/>
                </a:lnTo>
                <a:lnTo>
                  <a:pt x="967090" y="165983"/>
                </a:lnTo>
                <a:lnTo>
                  <a:pt x="972748" y="159665"/>
                </a:lnTo>
                <a:lnTo>
                  <a:pt x="978256" y="152234"/>
                </a:lnTo>
                <a:lnTo>
                  <a:pt x="984550" y="142679"/>
                </a:lnTo>
                <a:lnTo>
                  <a:pt x="966863" y="131212"/>
                </a:lnTo>
                <a:close/>
              </a:path>
              <a:path w="1405890" h="333375">
                <a:moveTo>
                  <a:pt x="1022358" y="131212"/>
                </a:moveTo>
                <a:lnTo>
                  <a:pt x="994867" y="131212"/>
                </a:lnTo>
                <a:lnTo>
                  <a:pt x="994867" y="179933"/>
                </a:lnTo>
                <a:lnTo>
                  <a:pt x="1022334" y="179933"/>
                </a:lnTo>
                <a:lnTo>
                  <a:pt x="1022358" y="131212"/>
                </a:lnTo>
                <a:close/>
              </a:path>
              <a:path w="1405890" h="333375">
                <a:moveTo>
                  <a:pt x="866143" y="82850"/>
                </a:moveTo>
                <a:lnTo>
                  <a:pt x="848343" y="82850"/>
                </a:lnTo>
                <a:lnTo>
                  <a:pt x="838758" y="87344"/>
                </a:lnTo>
                <a:lnTo>
                  <a:pt x="840181" y="94230"/>
                </a:lnTo>
                <a:lnTo>
                  <a:pt x="841247" y="95652"/>
                </a:lnTo>
                <a:lnTo>
                  <a:pt x="841959" y="96719"/>
                </a:lnTo>
                <a:lnTo>
                  <a:pt x="844900" y="100402"/>
                </a:lnTo>
                <a:lnTo>
                  <a:pt x="848804" y="105520"/>
                </a:lnTo>
                <a:lnTo>
                  <a:pt x="850812" y="108102"/>
                </a:lnTo>
                <a:lnTo>
                  <a:pt x="884627" y="108102"/>
                </a:lnTo>
                <a:lnTo>
                  <a:pt x="879875" y="100275"/>
                </a:lnTo>
                <a:lnTo>
                  <a:pt x="876227" y="94657"/>
                </a:lnTo>
                <a:lnTo>
                  <a:pt x="872648" y="89896"/>
                </a:lnTo>
                <a:lnTo>
                  <a:pt x="868436" y="85149"/>
                </a:lnTo>
                <a:lnTo>
                  <a:pt x="866143" y="82850"/>
                </a:lnTo>
                <a:close/>
              </a:path>
              <a:path w="1405890" h="333375">
                <a:moveTo>
                  <a:pt x="965112" y="82850"/>
                </a:moveTo>
                <a:lnTo>
                  <a:pt x="945967" y="82850"/>
                </a:lnTo>
                <a:lnTo>
                  <a:pt x="939759" y="93033"/>
                </a:lnTo>
                <a:lnTo>
                  <a:pt x="936370" y="98323"/>
                </a:lnTo>
                <a:lnTo>
                  <a:pt x="932814" y="103479"/>
                </a:lnTo>
                <a:lnTo>
                  <a:pt x="929081" y="108102"/>
                </a:lnTo>
                <a:lnTo>
                  <a:pt x="958947" y="108102"/>
                </a:lnTo>
                <a:lnTo>
                  <a:pt x="963148" y="106711"/>
                </a:lnTo>
                <a:lnTo>
                  <a:pt x="966948" y="102855"/>
                </a:lnTo>
                <a:lnTo>
                  <a:pt x="970749" y="96201"/>
                </a:lnTo>
                <a:lnTo>
                  <a:pt x="974949" y="86418"/>
                </a:lnTo>
                <a:lnTo>
                  <a:pt x="965112" y="82850"/>
                </a:lnTo>
                <a:close/>
              </a:path>
              <a:path w="1405890" h="333375">
                <a:moveTo>
                  <a:pt x="1023311" y="107035"/>
                </a:moveTo>
                <a:lnTo>
                  <a:pt x="1005045" y="107835"/>
                </a:lnTo>
                <a:lnTo>
                  <a:pt x="996460" y="108035"/>
                </a:lnTo>
                <a:lnTo>
                  <a:pt x="987041" y="108102"/>
                </a:lnTo>
                <a:lnTo>
                  <a:pt x="1023265" y="108102"/>
                </a:lnTo>
                <a:lnTo>
                  <a:pt x="1023311" y="107035"/>
                </a:lnTo>
                <a:close/>
              </a:path>
              <a:path w="1405890" h="333375">
                <a:moveTo>
                  <a:pt x="1027169" y="82850"/>
                </a:moveTo>
                <a:lnTo>
                  <a:pt x="988108" y="82850"/>
                </a:lnTo>
                <a:lnTo>
                  <a:pt x="996471" y="82917"/>
                </a:lnTo>
                <a:lnTo>
                  <a:pt x="1005134" y="83117"/>
                </a:lnTo>
                <a:lnTo>
                  <a:pt x="1027222" y="83917"/>
                </a:lnTo>
                <a:lnTo>
                  <a:pt x="1027169" y="82850"/>
                </a:lnTo>
                <a:close/>
              </a:path>
              <a:path w="1405890" h="333375">
                <a:moveTo>
                  <a:pt x="1026156" y="37334"/>
                </a:moveTo>
                <a:lnTo>
                  <a:pt x="998067" y="37334"/>
                </a:lnTo>
                <a:lnTo>
                  <a:pt x="998067" y="56540"/>
                </a:lnTo>
                <a:lnTo>
                  <a:pt x="1026156" y="56540"/>
                </a:lnTo>
                <a:lnTo>
                  <a:pt x="1026156" y="37334"/>
                </a:lnTo>
                <a:close/>
              </a:path>
              <a:path w="1405890" h="333375">
                <a:moveTo>
                  <a:pt x="1027222" y="9245"/>
                </a:moveTo>
                <a:lnTo>
                  <a:pt x="1015484" y="9917"/>
                </a:lnTo>
                <a:lnTo>
                  <a:pt x="1005578" y="10356"/>
                </a:lnTo>
                <a:lnTo>
                  <a:pt x="996271" y="10595"/>
                </a:lnTo>
                <a:lnTo>
                  <a:pt x="986330" y="10667"/>
                </a:lnTo>
                <a:lnTo>
                  <a:pt x="1027156" y="10667"/>
                </a:lnTo>
                <a:lnTo>
                  <a:pt x="1027222" y="9245"/>
                </a:lnTo>
                <a:close/>
              </a:path>
              <a:path w="1405890" h="333375">
                <a:moveTo>
                  <a:pt x="1096517" y="84632"/>
                </a:moveTo>
                <a:lnTo>
                  <a:pt x="1098557" y="298892"/>
                </a:lnTo>
                <a:lnTo>
                  <a:pt x="1098251" y="309326"/>
                </a:lnTo>
                <a:lnTo>
                  <a:pt x="1097601" y="320310"/>
                </a:lnTo>
                <a:lnTo>
                  <a:pt x="1096517" y="333193"/>
                </a:lnTo>
                <a:lnTo>
                  <a:pt x="1128518" y="333193"/>
                </a:lnTo>
                <a:lnTo>
                  <a:pt x="1128518" y="312924"/>
                </a:lnTo>
                <a:lnTo>
                  <a:pt x="1392738" y="312924"/>
                </a:lnTo>
                <a:lnTo>
                  <a:pt x="1392533" y="309326"/>
                </a:lnTo>
                <a:lnTo>
                  <a:pt x="1392147" y="298542"/>
                </a:lnTo>
                <a:lnTo>
                  <a:pt x="1392017" y="286967"/>
                </a:lnTo>
                <a:lnTo>
                  <a:pt x="1392017" y="285902"/>
                </a:lnTo>
                <a:lnTo>
                  <a:pt x="1128518" y="285902"/>
                </a:lnTo>
                <a:lnTo>
                  <a:pt x="1128518" y="113076"/>
                </a:lnTo>
                <a:lnTo>
                  <a:pt x="1392455" y="113076"/>
                </a:lnTo>
                <a:lnTo>
                  <a:pt x="1392551" y="110410"/>
                </a:lnTo>
                <a:lnTo>
                  <a:pt x="1393217" y="98487"/>
                </a:lnTo>
                <a:lnTo>
                  <a:pt x="1394031" y="86410"/>
                </a:lnTo>
                <a:lnTo>
                  <a:pt x="1141676" y="86410"/>
                </a:lnTo>
                <a:lnTo>
                  <a:pt x="1131119" y="86333"/>
                </a:lnTo>
                <a:lnTo>
                  <a:pt x="1120695" y="86055"/>
                </a:lnTo>
                <a:lnTo>
                  <a:pt x="1109472" y="85510"/>
                </a:lnTo>
                <a:lnTo>
                  <a:pt x="1096517" y="84632"/>
                </a:lnTo>
                <a:close/>
              </a:path>
              <a:path w="1405890" h="333375">
                <a:moveTo>
                  <a:pt x="1392738" y="312924"/>
                </a:moveTo>
                <a:lnTo>
                  <a:pt x="1362151" y="312924"/>
                </a:lnTo>
                <a:lnTo>
                  <a:pt x="1362151" y="333193"/>
                </a:lnTo>
                <a:lnTo>
                  <a:pt x="1394151" y="333193"/>
                </a:lnTo>
                <a:lnTo>
                  <a:pt x="1393184" y="320310"/>
                </a:lnTo>
                <a:lnTo>
                  <a:pt x="1392738" y="312924"/>
                </a:lnTo>
                <a:close/>
              </a:path>
              <a:path w="1405890" h="333375">
                <a:moveTo>
                  <a:pt x="1208528" y="113076"/>
                </a:moveTo>
                <a:lnTo>
                  <a:pt x="1179728" y="113076"/>
                </a:lnTo>
                <a:lnTo>
                  <a:pt x="1179728" y="285902"/>
                </a:lnTo>
                <a:lnTo>
                  <a:pt x="1208528" y="285902"/>
                </a:lnTo>
                <a:lnTo>
                  <a:pt x="1208528" y="243226"/>
                </a:lnTo>
                <a:lnTo>
                  <a:pt x="1308807" y="243226"/>
                </a:lnTo>
                <a:lnTo>
                  <a:pt x="1308807" y="216915"/>
                </a:lnTo>
                <a:lnTo>
                  <a:pt x="1208528" y="216915"/>
                </a:lnTo>
                <a:lnTo>
                  <a:pt x="1208528" y="178507"/>
                </a:lnTo>
                <a:lnTo>
                  <a:pt x="1308807" y="178507"/>
                </a:lnTo>
                <a:lnTo>
                  <a:pt x="1308807" y="152196"/>
                </a:lnTo>
                <a:lnTo>
                  <a:pt x="1208528" y="152196"/>
                </a:lnTo>
                <a:lnTo>
                  <a:pt x="1208528" y="113076"/>
                </a:lnTo>
                <a:close/>
              </a:path>
              <a:path w="1405890" h="333375">
                <a:moveTo>
                  <a:pt x="1308807" y="243226"/>
                </a:moveTo>
                <a:lnTo>
                  <a:pt x="1280007" y="243226"/>
                </a:lnTo>
                <a:lnTo>
                  <a:pt x="1280007" y="285902"/>
                </a:lnTo>
                <a:lnTo>
                  <a:pt x="1308807" y="285902"/>
                </a:lnTo>
                <a:lnTo>
                  <a:pt x="1308807" y="243226"/>
                </a:lnTo>
                <a:close/>
              </a:path>
              <a:path w="1405890" h="333375">
                <a:moveTo>
                  <a:pt x="1392455" y="113076"/>
                </a:moveTo>
                <a:lnTo>
                  <a:pt x="1362151" y="113076"/>
                </a:lnTo>
                <a:lnTo>
                  <a:pt x="1362151" y="285902"/>
                </a:lnTo>
                <a:lnTo>
                  <a:pt x="1392017" y="285902"/>
                </a:lnTo>
                <a:lnTo>
                  <a:pt x="1392151" y="121534"/>
                </a:lnTo>
                <a:lnTo>
                  <a:pt x="1392455" y="113076"/>
                </a:lnTo>
                <a:close/>
              </a:path>
              <a:path w="1405890" h="333375">
                <a:moveTo>
                  <a:pt x="1308807" y="178507"/>
                </a:moveTo>
                <a:lnTo>
                  <a:pt x="1280007" y="178507"/>
                </a:lnTo>
                <a:lnTo>
                  <a:pt x="1280007" y="216915"/>
                </a:lnTo>
                <a:lnTo>
                  <a:pt x="1308807" y="216915"/>
                </a:lnTo>
                <a:lnTo>
                  <a:pt x="1308807" y="178507"/>
                </a:lnTo>
                <a:close/>
              </a:path>
              <a:path w="1405890" h="333375">
                <a:moveTo>
                  <a:pt x="1308807" y="113076"/>
                </a:moveTo>
                <a:lnTo>
                  <a:pt x="1280007" y="113076"/>
                </a:lnTo>
                <a:lnTo>
                  <a:pt x="1280007" y="152196"/>
                </a:lnTo>
                <a:lnTo>
                  <a:pt x="1308807" y="152196"/>
                </a:lnTo>
                <a:lnTo>
                  <a:pt x="1308807" y="113076"/>
                </a:lnTo>
                <a:close/>
              </a:path>
              <a:path w="1405890" h="333375">
                <a:moveTo>
                  <a:pt x="1256889" y="42668"/>
                </a:moveTo>
                <a:lnTo>
                  <a:pt x="1225600" y="42668"/>
                </a:lnTo>
                <a:lnTo>
                  <a:pt x="1221350" y="52354"/>
                </a:lnTo>
                <a:lnTo>
                  <a:pt x="1216933" y="62273"/>
                </a:lnTo>
                <a:lnTo>
                  <a:pt x="1212049" y="72525"/>
                </a:lnTo>
                <a:lnTo>
                  <a:pt x="1206398" y="83210"/>
                </a:lnTo>
                <a:lnTo>
                  <a:pt x="1206042" y="83921"/>
                </a:lnTo>
                <a:lnTo>
                  <a:pt x="1205331" y="84988"/>
                </a:lnTo>
                <a:lnTo>
                  <a:pt x="1204620" y="86410"/>
                </a:lnTo>
                <a:lnTo>
                  <a:pt x="1236620" y="86410"/>
                </a:lnTo>
                <a:lnTo>
                  <a:pt x="1242888" y="78024"/>
                </a:lnTo>
                <a:lnTo>
                  <a:pt x="1248088" y="68138"/>
                </a:lnTo>
                <a:lnTo>
                  <a:pt x="1252622" y="56453"/>
                </a:lnTo>
                <a:lnTo>
                  <a:pt x="1256889" y="42668"/>
                </a:lnTo>
                <a:close/>
              </a:path>
              <a:path w="1405890" h="333375">
                <a:moveTo>
                  <a:pt x="1394151" y="84632"/>
                </a:moveTo>
                <a:lnTo>
                  <a:pt x="1381035" y="85510"/>
                </a:lnTo>
                <a:lnTo>
                  <a:pt x="1369751" y="86055"/>
                </a:lnTo>
                <a:lnTo>
                  <a:pt x="1359199" y="86333"/>
                </a:lnTo>
                <a:lnTo>
                  <a:pt x="1348280" y="86410"/>
                </a:lnTo>
                <a:lnTo>
                  <a:pt x="1394031" y="86410"/>
                </a:lnTo>
                <a:lnTo>
                  <a:pt x="1394151" y="84632"/>
                </a:lnTo>
                <a:close/>
              </a:path>
              <a:path w="1405890" h="333375">
                <a:moveTo>
                  <a:pt x="1085138" y="12801"/>
                </a:moveTo>
                <a:lnTo>
                  <a:pt x="1085138" y="44801"/>
                </a:lnTo>
                <a:lnTo>
                  <a:pt x="1097682" y="43868"/>
                </a:lnTo>
                <a:lnTo>
                  <a:pt x="1108160" y="43201"/>
                </a:lnTo>
                <a:lnTo>
                  <a:pt x="1117439" y="42801"/>
                </a:lnTo>
                <a:lnTo>
                  <a:pt x="1126385" y="42668"/>
                </a:lnTo>
                <a:lnTo>
                  <a:pt x="1405886" y="42668"/>
                </a:lnTo>
                <a:lnTo>
                  <a:pt x="1405886" y="14935"/>
                </a:lnTo>
                <a:lnTo>
                  <a:pt x="1126030" y="14935"/>
                </a:lnTo>
                <a:lnTo>
                  <a:pt x="1117139" y="14801"/>
                </a:lnTo>
                <a:lnTo>
                  <a:pt x="1107716" y="14401"/>
                </a:lnTo>
                <a:lnTo>
                  <a:pt x="1097227" y="13735"/>
                </a:lnTo>
                <a:lnTo>
                  <a:pt x="1085138" y="12801"/>
                </a:lnTo>
                <a:close/>
              </a:path>
              <a:path w="1405890" h="333375">
                <a:moveTo>
                  <a:pt x="1405886" y="42668"/>
                </a:moveTo>
                <a:lnTo>
                  <a:pt x="1364637" y="42668"/>
                </a:lnTo>
                <a:lnTo>
                  <a:pt x="1373584" y="42801"/>
                </a:lnTo>
                <a:lnTo>
                  <a:pt x="1383130" y="43201"/>
                </a:lnTo>
                <a:lnTo>
                  <a:pt x="1393742" y="43868"/>
                </a:lnTo>
                <a:lnTo>
                  <a:pt x="1405886" y="44801"/>
                </a:lnTo>
                <a:lnTo>
                  <a:pt x="1405886" y="42668"/>
                </a:lnTo>
                <a:close/>
              </a:path>
              <a:path w="1405890" h="333375">
                <a:moveTo>
                  <a:pt x="1405886" y="12801"/>
                </a:moveTo>
                <a:lnTo>
                  <a:pt x="1393442" y="13735"/>
                </a:lnTo>
                <a:lnTo>
                  <a:pt x="1382864" y="14401"/>
                </a:lnTo>
                <a:lnTo>
                  <a:pt x="1373484" y="14801"/>
                </a:lnTo>
                <a:lnTo>
                  <a:pt x="1364637" y="14935"/>
                </a:lnTo>
                <a:lnTo>
                  <a:pt x="1405886" y="14935"/>
                </a:lnTo>
                <a:lnTo>
                  <a:pt x="1405886" y="12801"/>
                </a:lnTo>
                <a:close/>
              </a:path>
              <a:path w="1405890" h="333375">
                <a:moveTo>
                  <a:pt x="12445" y="208381"/>
                </a:moveTo>
                <a:lnTo>
                  <a:pt x="13361" y="219849"/>
                </a:lnTo>
                <a:lnTo>
                  <a:pt x="13854" y="227672"/>
                </a:lnTo>
                <a:lnTo>
                  <a:pt x="14079" y="233387"/>
                </a:lnTo>
                <a:lnTo>
                  <a:pt x="14101" y="300335"/>
                </a:lnTo>
                <a:lnTo>
                  <a:pt x="13704" y="309208"/>
                </a:lnTo>
                <a:lnTo>
                  <a:pt x="13023" y="319266"/>
                </a:lnTo>
                <a:lnTo>
                  <a:pt x="12090" y="331059"/>
                </a:lnTo>
                <a:lnTo>
                  <a:pt x="41956" y="331059"/>
                </a:lnTo>
                <a:lnTo>
                  <a:pt x="41956" y="309368"/>
                </a:lnTo>
                <a:lnTo>
                  <a:pt x="119967" y="309368"/>
                </a:lnTo>
                <a:lnTo>
                  <a:pt x="119833" y="306749"/>
                </a:lnTo>
                <a:lnTo>
                  <a:pt x="119740" y="303376"/>
                </a:lnTo>
                <a:lnTo>
                  <a:pt x="190872" y="303376"/>
                </a:lnTo>
                <a:lnTo>
                  <a:pt x="191813" y="302756"/>
                </a:lnTo>
                <a:lnTo>
                  <a:pt x="119724" y="302756"/>
                </a:lnTo>
                <a:lnTo>
                  <a:pt x="119477" y="293724"/>
                </a:lnTo>
                <a:lnTo>
                  <a:pt x="119477" y="283768"/>
                </a:lnTo>
                <a:lnTo>
                  <a:pt x="41956" y="283768"/>
                </a:lnTo>
                <a:lnTo>
                  <a:pt x="41956" y="235403"/>
                </a:lnTo>
                <a:lnTo>
                  <a:pt x="119525" y="235403"/>
                </a:lnTo>
                <a:lnTo>
                  <a:pt x="119544" y="233387"/>
                </a:lnTo>
                <a:lnTo>
                  <a:pt x="119754" y="226315"/>
                </a:lnTo>
                <a:lnTo>
                  <a:pt x="120077" y="218730"/>
                </a:lnTo>
                <a:lnTo>
                  <a:pt x="120494" y="209803"/>
                </a:lnTo>
                <a:lnTo>
                  <a:pt x="44447" y="209803"/>
                </a:lnTo>
                <a:lnTo>
                  <a:pt x="38896" y="209731"/>
                </a:lnTo>
                <a:lnTo>
                  <a:pt x="32045" y="209492"/>
                </a:lnTo>
                <a:lnTo>
                  <a:pt x="23395" y="209053"/>
                </a:lnTo>
                <a:lnTo>
                  <a:pt x="12445" y="208381"/>
                </a:lnTo>
                <a:close/>
              </a:path>
              <a:path w="1405890" h="333375">
                <a:moveTo>
                  <a:pt x="190872" y="303376"/>
                </a:moveTo>
                <a:lnTo>
                  <a:pt x="119740" y="303376"/>
                </a:lnTo>
                <a:lnTo>
                  <a:pt x="123546" y="310885"/>
                </a:lnTo>
                <a:lnTo>
                  <a:pt x="127223" y="317969"/>
                </a:lnTo>
                <a:lnTo>
                  <a:pt x="129861" y="322614"/>
                </a:lnTo>
                <a:lnTo>
                  <a:pt x="133263" y="329281"/>
                </a:lnTo>
                <a:lnTo>
                  <a:pt x="162788" y="317947"/>
                </a:lnTo>
                <a:lnTo>
                  <a:pt x="186903" y="305989"/>
                </a:lnTo>
                <a:lnTo>
                  <a:pt x="190872" y="303376"/>
                </a:lnTo>
                <a:close/>
              </a:path>
              <a:path w="1405890" h="333375">
                <a:moveTo>
                  <a:pt x="277030" y="277364"/>
                </a:moveTo>
                <a:lnTo>
                  <a:pt x="224776" y="277364"/>
                </a:lnTo>
                <a:lnTo>
                  <a:pt x="241830" y="291916"/>
                </a:lnTo>
                <a:lnTo>
                  <a:pt x="261867" y="304700"/>
                </a:lnTo>
                <a:lnTo>
                  <a:pt x="286924" y="316619"/>
                </a:lnTo>
                <a:lnTo>
                  <a:pt x="319036" y="328570"/>
                </a:lnTo>
                <a:lnTo>
                  <a:pt x="322348" y="322178"/>
                </a:lnTo>
                <a:lnTo>
                  <a:pt x="325245" y="316106"/>
                </a:lnTo>
                <a:lnTo>
                  <a:pt x="328221" y="309208"/>
                </a:lnTo>
                <a:lnTo>
                  <a:pt x="331770" y="300335"/>
                </a:lnTo>
                <a:lnTo>
                  <a:pt x="305589" y="290411"/>
                </a:lnTo>
                <a:lnTo>
                  <a:pt x="282875" y="280396"/>
                </a:lnTo>
                <a:lnTo>
                  <a:pt x="277030" y="277364"/>
                </a:lnTo>
                <a:close/>
              </a:path>
              <a:path w="1405890" h="333375">
                <a:moveTo>
                  <a:pt x="119967" y="309368"/>
                </a:moveTo>
                <a:lnTo>
                  <a:pt x="92100" y="309368"/>
                </a:lnTo>
                <a:lnTo>
                  <a:pt x="92100" y="326436"/>
                </a:lnTo>
                <a:lnTo>
                  <a:pt x="121255" y="326436"/>
                </a:lnTo>
                <a:lnTo>
                  <a:pt x="120522" y="317947"/>
                </a:lnTo>
                <a:lnTo>
                  <a:pt x="120100" y="311950"/>
                </a:lnTo>
                <a:lnTo>
                  <a:pt x="119967" y="309368"/>
                </a:lnTo>
                <a:close/>
              </a:path>
              <a:path w="1405890" h="333375">
                <a:moveTo>
                  <a:pt x="180640" y="181352"/>
                </a:moveTo>
                <a:lnTo>
                  <a:pt x="152351" y="181352"/>
                </a:lnTo>
                <a:lnTo>
                  <a:pt x="154685" y="186686"/>
                </a:lnTo>
                <a:lnTo>
                  <a:pt x="157175" y="192731"/>
                </a:lnTo>
                <a:lnTo>
                  <a:pt x="177088" y="229535"/>
                </a:lnTo>
                <a:lnTo>
                  <a:pt x="202336" y="259939"/>
                </a:lnTo>
                <a:lnTo>
                  <a:pt x="202745" y="260244"/>
                </a:lnTo>
                <a:lnTo>
                  <a:pt x="165665" y="282234"/>
                </a:lnTo>
                <a:lnTo>
                  <a:pt x="119724" y="302756"/>
                </a:lnTo>
                <a:lnTo>
                  <a:pt x="191813" y="302756"/>
                </a:lnTo>
                <a:lnTo>
                  <a:pt x="207121" y="292677"/>
                </a:lnTo>
                <a:lnTo>
                  <a:pt x="224776" y="277364"/>
                </a:lnTo>
                <a:lnTo>
                  <a:pt x="277030" y="277364"/>
                </a:lnTo>
                <a:lnTo>
                  <a:pt x="262562" y="269857"/>
                </a:lnTo>
                <a:lnTo>
                  <a:pt x="243582" y="258359"/>
                </a:lnTo>
                <a:lnTo>
                  <a:pt x="258900" y="243526"/>
                </a:lnTo>
                <a:lnTo>
                  <a:pt x="260574" y="241452"/>
                </a:lnTo>
                <a:lnTo>
                  <a:pt x="224219" y="241452"/>
                </a:lnTo>
                <a:lnTo>
                  <a:pt x="219806" y="235096"/>
                </a:lnTo>
                <a:lnTo>
                  <a:pt x="213914" y="227672"/>
                </a:lnTo>
                <a:lnTo>
                  <a:pt x="190864" y="196957"/>
                </a:lnTo>
                <a:lnTo>
                  <a:pt x="186219" y="189838"/>
                </a:lnTo>
                <a:lnTo>
                  <a:pt x="180640" y="181352"/>
                </a:lnTo>
                <a:close/>
              </a:path>
              <a:path w="1405890" h="333375">
                <a:moveTo>
                  <a:pt x="119525" y="235403"/>
                </a:moveTo>
                <a:lnTo>
                  <a:pt x="92100" y="235403"/>
                </a:lnTo>
                <a:lnTo>
                  <a:pt x="92100" y="283768"/>
                </a:lnTo>
                <a:lnTo>
                  <a:pt x="119477" y="283768"/>
                </a:lnTo>
                <a:lnTo>
                  <a:pt x="119525" y="235403"/>
                </a:lnTo>
                <a:close/>
              </a:path>
              <a:path w="1405890" h="333375">
                <a:moveTo>
                  <a:pt x="298331" y="181352"/>
                </a:moveTo>
                <a:lnTo>
                  <a:pt x="267411" y="181352"/>
                </a:lnTo>
                <a:lnTo>
                  <a:pt x="257235" y="196995"/>
                </a:lnTo>
                <a:lnTo>
                  <a:pt x="247077" y="211803"/>
                </a:lnTo>
                <a:lnTo>
                  <a:pt x="236170" y="226558"/>
                </a:lnTo>
                <a:lnTo>
                  <a:pt x="224219" y="241452"/>
                </a:lnTo>
                <a:lnTo>
                  <a:pt x="260574" y="241452"/>
                </a:lnTo>
                <a:lnTo>
                  <a:pt x="272785" y="226315"/>
                </a:lnTo>
                <a:lnTo>
                  <a:pt x="285137" y="207208"/>
                </a:lnTo>
                <a:lnTo>
                  <a:pt x="295855" y="186686"/>
                </a:lnTo>
                <a:lnTo>
                  <a:pt x="298331" y="181352"/>
                </a:lnTo>
                <a:close/>
              </a:path>
              <a:path w="1405890" h="333375">
                <a:moveTo>
                  <a:pt x="120544" y="208737"/>
                </a:moveTo>
                <a:lnTo>
                  <a:pt x="112384" y="209353"/>
                </a:lnTo>
                <a:lnTo>
                  <a:pt x="106456" y="209670"/>
                </a:lnTo>
                <a:lnTo>
                  <a:pt x="100193" y="209787"/>
                </a:lnTo>
                <a:lnTo>
                  <a:pt x="91031" y="209803"/>
                </a:lnTo>
                <a:lnTo>
                  <a:pt x="120494" y="209803"/>
                </a:lnTo>
                <a:lnTo>
                  <a:pt x="120544" y="208737"/>
                </a:lnTo>
                <a:close/>
              </a:path>
              <a:path w="1405890" h="333375">
                <a:moveTo>
                  <a:pt x="12445" y="155752"/>
                </a:moveTo>
                <a:lnTo>
                  <a:pt x="12445" y="184552"/>
                </a:lnTo>
                <a:lnTo>
                  <a:pt x="29556" y="183441"/>
                </a:lnTo>
                <a:lnTo>
                  <a:pt x="35595" y="183202"/>
                </a:lnTo>
                <a:lnTo>
                  <a:pt x="41602" y="183130"/>
                </a:lnTo>
                <a:lnTo>
                  <a:pt x="120544" y="183130"/>
                </a:lnTo>
                <a:lnTo>
                  <a:pt x="120544" y="157175"/>
                </a:lnTo>
                <a:lnTo>
                  <a:pt x="41602" y="157175"/>
                </a:lnTo>
                <a:lnTo>
                  <a:pt x="35295" y="157102"/>
                </a:lnTo>
                <a:lnTo>
                  <a:pt x="29022" y="156864"/>
                </a:lnTo>
                <a:lnTo>
                  <a:pt x="21750" y="156425"/>
                </a:lnTo>
                <a:lnTo>
                  <a:pt x="12445" y="155752"/>
                </a:lnTo>
                <a:close/>
              </a:path>
              <a:path w="1405890" h="333375">
                <a:moveTo>
                  <a:pt x="120544" y="183130"/>
                </a:moveTo>
                <a:lnTo>
                  <a:pt x="91742" y="183130"/>
                </a:lnTo>
                <a:lnTo>
                  <a:pt x="97444" y="183202"/>
                </a:lnTo>
                <a:lnTo>
                  <a:pt x="102945" y="183441"/>
                </a:lnTo>
                <a:lnTo>
                  <a:pt x="120544" y="184552"/>
                </a:lnTo>
                <a:lnTo>
                  <a:pt x="120544" y="183130"/>
                </a:lnTo>
                <a:close/>
              </a:path>
              <a:path w="1405890" h="333375">
                <a:moveTo>
                  <a:pt x="132994" y="152907"/>
                </a:moveTo>
                <a:lnTo>
                  <a:pt x="132994" y="183130"/>
                </a:lnTo>
                <a:lnTo>
                  <a:pt x="151837" y="181707"/>
                </a:lnTo>
                <a:lnTo>
                  <a:pt x="152351" y="181352"/>
                </a:lnTo>
                <a:lnTo>
                  <a:pt x="298331" y="181352"/>
                </a:lnTo>
                <a:lnTo>
                  <a:pt x="300478" y="176729"/>
                </a:lnTo>
                <a:lnTo>
                  <a:pt x="302256" y="168959"/>
                </a:lnTo>
                <a:lnTo>
                  <a:pt x="289213" y="154685"/>
                </a:lnTo>
                <a:lnTo>
                  <a:pt x="161795" y="154685"/>
                </a:lnTo>
                <a:lnTo>
                  <a:pt x="156444" y="154608"/>
                </a:lnTo>
                <a:lnTo>
                  <a:pt x="150193" y="154330"/>
                </a:lnTo>
                <a:lnTo>
                  <a:pt x="142543" y="153785"/>
                </a:lnTo>
                <a:lnTo>
                  <a:pt x="132994" y="152907"/>
                </a:lnTo>
                <a:close/>
              </a:path>
              <a:path w="1405890" h="333375">
                <a:moveTo>
                  <a:pt x="120544" y="155752"/>
                </a:moveTo>
                <a:lnTo>
                  <a:pt x="111545" y="156425"/>
                </a:lnTo>
                <a:lnTo>
                  <a:pt x="104278" y="156864"/>
                </a:lnTo>
                <a:lnTo>
                  <a:pt x="97944" y="157102"/>
                </a:lnTo>
                <a:lnTo>
                  <a:pt x="91742" y="157175"/>
                </a:lnTo>
                <a:lnTo>
                  <a:pt x="120544" y="157175"/>
                </a:lnTo>
                <a:lnTo>
                  <a:pt x="120544" y="155752"/>
                </a:lnTo>
                <a:close/>
              </a:path>
              <a:path w="1405890" h="333375">
                <a:moveTo>
                  <a:pt x="287914" y="153263"/>
                </a:moveTo>
                <a:lnTo>
                  <a:pt x="280233" y="153935"/>
                </a:lnTo>
                <a:lnTo>
                  <a:pt x="273485" y="154374"/>
                </a:lnTo>
                <a:lnTo>
                  <a:pt x="266780" y="154613"/>
                </a:lnTo>
                <a:lnTo>
                  <a:pt x="259229" y="154685"/>
                </a:lnTo>
                <a:lnTo>
                  <a:pt x="289213" y="154685"/>
                </a:lnTo>
                <a:lnTo>
                  <a:pt x="287914" y="153263"/>
                </a:lnTo>
                <a:close/>
              </a:path>
              <a:path w="1405890" h="333375">
                <a:moveTo>
                  <a:pt x="380441" y="207670"/>
                </a:moveTo>
                <a:lnTo>
                  <a:pt x="381319" y="218530"/>
                </a:lnTo>
                <a:lnTo>
                  <a:pt x="381863" y="227092"/>
                </a:lnTo>
                <a:lnTo>
                  <a:pt x="382096" y="232976"/>
                </a:lnTo>
                <a:lnTo>
                  <a:pt x="382112" y="298931"/>
                </a:lnTo>
                <a:lnTo>
                  <a:pt x="382085" y="300503"/>
                </a:lnTo>
                <a:lnTo>
                  <a:pt x="381685" y="309015"/>
                </a:lnTo>
                <a:lnTo>
                  <a:pt x="381019" y="318860"/>
                </a:lnTo>
                <a:lnTo>
                  <a:pt x="380085" y="330704"/>
                </a:lnTo>
                <a:lnTo>
                  <a:pt x="411018" y="330704"/>
                </a:lnTo>
                <a:lnTo>
                  <a:pt x="411018" y="308656"/>
                </a:lnTo>
                <a:lnTo>
                  <a:pt x="500978" y="308656"/>
                </a:lnTo>
                <a:lnTo>
                  <a:pt x="500807" y="306393"/>
                </a:lnTo>
                <a:lnTo>
                  <a:pt x="500407" y="298931"/>
                </a:lnTo>
                <a:lnTo>
                  <a:pt x="500281" y="292657"/>
                </a:lnTo>
                <a:lnTo>
                  <a:pt x="500274" y="283413"/>
                </a:lnTo>
                <a:lnTo>
                  <a:pt x="410663" y="283413"/>
                </a:lnTo>
                <a:lnTo>
                  <a:pt x="410663" y="234692"/>
                </a:lnTo>
                <a:lnTo>
                  <a:pt x="500329" y="234692"/>
                </a:lnTo>
                <a:lnTo>
                  <a:pt x="500346" y="232976"/>
                </a:lnTo>
                <a:lnTo>
                  <a:pt x="500585" y="226025"/>
                </a:lnTo>
                <a:lnTo>
                  <a:pt x="501024" y="218075"/>
                </a:lnTo>
                <a:lnTo>
                  <a:pt x="501625" y="209092"/>
                </a:lnTo>
                <a:lnTo>
                  <a:pt x="408886" y="209092"/>
                </a:lnTo>
                <a:lnTo>
                  <a:pt x="403240" y="209020"/>
                </a:lnTo>
                <a:lnTo>
                  <a:pt x="397329" y="208781"/>
                </a:lnTo>
                <a:lnTo>
                  <a:pt x="380441" y="207670"/>
                </a:lnTo>
                <a:close/>
              </a:path>
              <a:path w="1405890" h="333375">
                <a:moveTo>
                  <a:pt x="500978" y="308656"/>
                </a:moveTo>
                <a:lnTo>
                  <a:pt x="471474" y="308656"/>
                </a:lnTo>
                <a:lnTo>
                  <a:pt x="471474" y="326081"/>
                </a:lnTo>
                <a:lnTo>
                  <a:pt x="502408" y="326081"/>
                </a:lnTo>
                <a:lnTo>
                  <a:pt x="501474" y="315254"/>
                </a:lnTo>
                <a:lnTo>
                  <a:pt x="500978" y="308656"/>
                </a:lnTo>
                <a:close/>
              </a:path>
              <a:path w="1405890" h="333375">
                <a:moveTo>
                  <a:pt x="500329" y="234692"/>
                </a:moveTo>
                <a:lnTo>
                  <a:pt x="471830" y="234692"/>
                </a:lnTo>
                <a:lnTo>
                  <a:pt x="471830" y="283413"/>
                </a:lnTo>
                <a:lnTo>
                  <a:pt x="500274" y="283413"/>
                </a:lnTo>
                <a:lnTo>
                  <a:pt x="500329" y="234692"/>
                </a:lnTo>
                <a:close/>
              </a:path>
              <a:path w="1405890" h="333375">
                <a:moveTo>
                  <a:pt x="501696" y="208025"/>
                </a:moveTo>
                <a:lnTo>
                  <a:pt x="485031" y="208826"/>
                </a:lnTo>
                <a:lnTo>
                  <a:pt x="479146" y="209026"/>
                </a:lnTo>
                <a:lnTo>
                  <a:pt x="473961" y="209092"/>
                </a:lnTo>
                <a:lnTo>
                  <a:pt x="501625" y="209092"/>
                </a:lnTo>
                <a:lnTo>
                  <a:pt x="501696" y="208025"/>
                </a:lnTo>
                <a:close/>
              </a:path>
              <a:path w="1405890" h="333375">
                <a:moveTo>
                  <a:pt x="378663" y="154330"/>
                </a:moveTo>
                <a:lnTo>
                  <a:pt x="378663" y="183130"/>
                </a:lnTo>
                <a:lnTo>
                  <a:pt x="395773" y="182018"/>
                </a:lnTo>
                <a:lnTo>
                  <a:pt x="401812" y="181780"/>
                </a:lnTo>
                <a:lnTo>
                  <a:pt x="407819" y="181707"/>
                </a:lnTo>
                <a:lnTo>
                  <a:pt x="499918" y="181707"/>
                </a:lnTo>
                <a:lnTo>
                  <a:pt x="499918" y="155752"/>
                </a:lnTo>
                <a:lnTo>
                  <a:pt x="407819" y="155752"/>
                </a:lnTo>
                <a:lnTo>
                  <a:pt x="401362" y="155680"/>
                </a:lnTo>
                <a:lnTo>
                  <a:pt x="395106" y="155441"/>
                </a:lnTo>
                <a:lnTo>
                  <a:pt x="387917" y="155002"/>
                </a:lnTo>
                <a:lnTo>
                  <a:pt x="378663" y="154330"/>
                </a:lnTo>
                <a:close/>
              </a:path>
              <a:path w="1405890" h="333375">
                <a:moveTo>
                  <a:pt x="499918" y="181707"/>
                </a:moveTo>
                <a:lnTo>
                  <a:pt x="471116" y="181707"/>
                </a:lnTo>
                <a:lnTo>
                  <a:pt x="477018" y="181780"/>
                </a:lnTo>
                <a:lnTo>
                  <a:pt x="482853" y="182018"/>
                </a:lnTo>
                <a:lnTo>
                  <a:pt x="499918" y="183130"/>
                </a:lnTo>
                <a:lnTo>
                  <a:pt x="499918" y="181707"/>
                </a:lnTo>
                <a:close/>
              </a:path>
              <a:path w="1405890" h="333375">
                <a:moveTo>
                  <a:pt x="499918" y="154330"/>
                </a:moveTo>
                <a:lnTo>
                  <a:pt x="483119" y="155441"/>
                </a:lnTo>
                <a:lnTo>
                  <a:pt x="477118" y="155680"/>
                </a:lnTo>
                <a:lnTo>
                  <a:pt x="471116" y="155752"/>
                </a:lnTo>
                <a:lnTo>
                  <a:pt x="499918" y="155752"/>
                </a:lnTo>
                <a:lnTo>
                  <a:pt x="499918" y="154330"/>
                </a:lnTo>
                <a:close/>
              </a:path>
              <a:path w="1405890" h="333375">
                <a:moveTo>
                  <a:pt x="161797" y="13512"/>
                </a:moveTo>
                <a:lnTo>
                  <a:pt x="163227" y="29601"/>
                </a:lnTo>
                <a:lnTo>
                  <a:pt x="163547" y="33439"/>
                </a:lnTo>
                <a:lnTo>
                  <a:pt x="163506" y="40090"/>
                </a:lnTo>
                <a:lnTo>
                  <a:pt x="155397" y="88900"/>
                </a:lnTo>
                <a:lnTo>
                  <a:pt x="132644" y="123430"/>
                </a:lnTo>
                <a:lnTo>
                  <a:pt x="120192" y="134597"/>
                </a:lnTo>
                <a:lnTo>
                  <a:pt x="125073" y="139630"/>
                </a:lnTo>
                <a:lnTo>
                  <a:pt x="129899" y="144081"/>
                </a:lnTo>
                <a:lnTo>
                  <a:pt x="135149" y="148367"/>
                </a:lnTo>
                <a:lnTo>
                  <a:pt x="141302" y="152904"/>
                </a:lnTo>
                <a:lnTo>
                  <a:pt x="153554" y="144892"/>
                </a:lnTo>
                <a:lnTo>
                  <a:pt x="182382" y="104263"/>
                </a:lnTo>
                <a:lnTo>
                  <a:pt x="192018" y="41601"/>
                </a:lnTo>
                <a:lnTo>
                  <a:pt x="276394" y="41601"/>
                </a:lnTo>
                <a:lnTo>
                  <a:pt x="276608" y="34267"/>
                </a:lnTo>
                <a:lnTo>
                  <a:pt x="277047" y="24939"/>
                </a:lnTo>
                <a:lnTo>
                  <a:pt x="277636" y="14935"/>
                </a:lnTo>
                <a:lnTo>
                  <a:pt x="193088" y="14935"/>
                </a:lnTo>
                <a:lnTo>
                  <a:pt x="188148" y="14862"/>
                </a:lnTo>
                <a:lnTo>
                  <a:pt x="181575" y="14624"/>
                </a:lnTo>
                <a:lnTo>
                  <a:pt x="161797" y="13512"/>
                </a:lnTo>
                <a:close/>
              </a:path>
              <a:path w="1405890" h="333375">
                <a:moveTo>
                  <a:pt x="12445" y="105257"/>
                </a:moveTo>
                <a:lnTo>
                  <a:pt x="12445" y="134057"/>
                </a:lnTo>
                <a:lnTo>
                  <a:pt x="29689" y="132946"/>
                </a:lnTo>
                <a:lnTo>
                  <a:pt x="35745" y="132707"/>
                </a:lnTo>
                <a:lnTo>
                  <a:pt x="41602" y="132634"/>
                </a:lnTo>
                <a:lnTo>
                  <a:pt x="120544" y="132634"/>
                </a:lnTo>
                <a:lnTo>
                  <a:pt x="120544" y="106679"/>
                </a:lnTo>
                <a:lnTo>
                  <a:pt x="41602" y="106679"/>
                </a:lnTo>
                <a:lnTo>
                  <a:pt x="35245" y="106607"/>
                </a:lnTo>
                <a:lnTo>
                  <a:pt x="28889" y="106368"/>
                </a:lnTo>
                <a:lnTo>
                  <a:pt x="21600" y="105929"/>
                </a:lnTo>
                <a:lnTo>
                  <a:pt x="12445" y="105257"/>
                </a:lnTo>
                <a:close/>
              </a:path>
              <a:path w="1405890" h="333375">
                <a:moveTo>
                  <a:pt x="120544" y="132634"/>
                </a:moveTo>
                <a:lnTo>
                  <a:pt x="91742" y="132634"/>
                </a:lnTo>
                <a:lnTo>
                  <a:pt x="97194" y="132707"/>
                </a:lnTo>
                <a:lnTo>
                  <a:pt x="103078" y="132946"/>
                </a:lnTo>
                <a:lnTo>
                  <a:pt x="120544" y="134057"/>
                </a:lnTo>
                <a:lnTo>
                  <a:pt x="120544" y="132634"/>
                </a:lnTo>
                <a:close/>
              </a:path>
              <a:path w="1405890" h="333375">
                <a:moveTo>
                  <a:pt x="276394" y="41601"/>
                </a:moveTo>
                <a:lnTo>
                  <a:pt x="192018" y="41601"/>
                </a:lnTo>
                <a:lnTo>
                  <a:pt x="247141" y="41956"/>
                </a:lnTo>
                <a:lnTo>
                  <a:pt x="247141" y="108101"/>
                </a:lnTo>
                <a:lnTo>
                  <a:pt x="248914" y="120895"/>
                </a:lnTo>
                <a:lnTo>
                  <a:pt x="255453" y="128590"/>
                </a:lnTo>
                <a:lnTo>
                  <a:pt x="268593" y="132351"/>
                </a:lnTo>
                <a:lnTo>
                  <a:pt x="290167" y="133346"/>
                </a:lnTo>
                <a:lnTo>
                  <a:pt x="297356" y="133268"/>
                </a:lnTo>
                <a:lnTo>
                  <a:pt x="304212" y="132990"/>
                </a:lnTo>
                <a:lnTo>
                  <a:pt x="311868" y="132446"/>
                </a:lnTo>
                <a:lnTo>
                  <a:pt x="321458" y="131568"/>
                </a:lnTo>
                <a:lnTo>
                  <a:pt x="322756" y="105613"/>
                </a:lnTo>
                <a:lnTo>
                  <a:pt x="280920" y="105613"/>
                </a:lnTo>
                <a:lnTo>
                  <a:pt x="276297" y="103835"/>
                </a:lnTo>
                <a:lnTo>
                  <a:pt x="276394" y="41601"/>
                </a:lnTo>
                <a:close/>
              </a:path>
              <a:path w="1405890" h="333375">
                <a:moveTo>
                  <a:pt x="120544" y="105257"/>
                </a:moveTo>
                <a:lnTo>
                  <a:pt x="104145" y="106368"/>
                </a:lnTo>
                <a:lnTo>
                  <a:pt x="98094" y="106607"/>
                </a:lnTo>
                <a:lnTo>
                  <a:pt x="91742" y="106679"/>
                </a:lnTo>
                <a:lnTo>
                  <a:pt x="120544" y="106679"/>
                </a:lnTo>
                <a:lnTo>
                  <a:pt x="120544" y="105257"/>
                </a:lnTo>
                <a:close/>
              </a:path>
              <a:path w="1405890" h="333375">
                <a:moveTo>
                  <a:pt x="322880" y="103123"/>
                </a:moveTo>
                <a:lnTo>
                  <a:pt x="312715" y="104263"/>
                </a:lnTo>
                <a:lnTo>
                  <a:pt x="305015" y="105035"/>
                </a:lnTo>
                <a:lnTo>
                  <a:pt x="298780" y="105474"/>
                </a:lnTo>
                <a:lnTo>
                  <a:pt x="293011" y="105613"/>
                </a:lnTo>
                <a:lnTo>
                  <a:pt x="322756" y="105613"/>
                </a:lnTo>
                <a:lnTo>
                  <a:pt x="322880" y="103123"/>
                </a:lnTo>
                <a:close/>
              </a:path>
              <a:path w="1405890" h="333375">
                <a:moveTo>
                  <a:pt x="0" y="52628"/>
                </a:moveTo>
                <a:lnTo>
                  <a:pt x="0" y="83562"/>
                </a:lnTo>
                <a:lnTo>
                  <a:pt x="18932" y="82450"/>
                </a:lnTo>
                <a:lnTo>
                  <a:pt x="25699" y="82212"/>
                </a:lnTo>
                <a:lnTo>
                  <a:pt x="32001" y="82139"/>
                </a:lnTo>
                <a:lnTo>
                  <a:pt x="131923" y="82139"/>
                </a:lnTo>
                <a:lnTo>
                  <a:pt x="131923" y="54406"/>
                </a:lnTo>
                <a:lnTo>
                  <a:pt x="32001" y="54406"/>
                </a:lnTo>
                <a:lnTo>
                  <a:pt x="24949" y="54329"/>
                </a:lnTo>
                <a:lnTo>
                  <a:pt x="17999" y="54051"/>
                </a:lnTo>
                <a:lnTo>
                  <a:pt x="10049" y="53506"/>
                </a:lnTo>
                <a:lnTo>
                  <a:pt x="0" y="52628"/>
                </a:lnTo>
                <a:close/>
              </a:path>
              <a:path w="1405890" h="333375">
                <a:moveTo>
                  <a:pt x="131923" y="82139"/>
                </a:moveTo>
                <a:lnTo>
                  <a:pt x="102410" y="82139"/>
                </a:lnTo>
                <a:lnTo>
                  <a:pt x="108923" y="82212"/>
                </a:lnTo>
                <a:lnTo>
                  <a:pt x="115302" y="82450"/>
                </a:lnTo>
                <a:lnTo>
                  <a:pt x="122613" y="82889"/>
                </a:lnTo>
                <a:lnTo>
                  <a:pt x="131923" y="83562"/>
                </a:lnTo>
                <a:lnTo>
                  <a:pt x="131923" y="82139"/>
                </a:lnTo>
                <a:close/>
              </a:path>
              <a:path w="1405890" h="333375">
                <a:moveTo>
                  <a:pt x="56849" y="1777"/>
                </a:moveTo>
                <a:lnTo>
                  <a:pt x="37337" y="17778"/>
                </a:lnTo>
                <a:lnTo>
                  <a:pt x="46433" y="29601"/>
                </a:lnTo>
                <a:lnTo>
                  <a:pt x="54895" y="40090"/>
                </a:lnTo>
                <a:lnTo>
                  <a:pt x="62491" y="48581"/>
                </a:lnTo>
                <a:lnTo>
                  <a:pt x="68986" y="54406"/>
                </a:lnTo>
                <a:lnTo>
                  <a:pt x="86051" y="54406"/>
                </a:lnTo>
                <a:lnTo>
                  <a:pt x="96719" y="49090"/>
                </a:lnTo>
                <a:lnTo>
                  <a:pt x="86795" y="33439"/>
                </a:lnTo>
                <a:lnTo>
                  <a:pt x="77867" y="21560"/>
                </a:lnTo>
                <a:lnTo>
                  <a:pt x="68397" y="11618"/>
                </a:lnTo>
                <a:lnTo>
                  <a:pt x="56849" y="1777"/>
                </a:lnTo>
                <a:close/>
              </a:path>
              <a:path w="1405890" h="333375">
                <a:moveTo>
                  <a:pt x="131923" y="52628"/>
                </a:moveTo>
                <a:lnTo>
                  <a:pt x="122024" y="53506"/>
                </a:lnTo>
                <a:lnTo>
                  <a:pt x="114324" y="54051"/>
                </a:lnTo>
                <a:lnTo>
                  <a:pt x="107423" y="54329"/>
                </a:lnTo>
                <a:lnTo>
                  <a:pt x="99921" y="54406"/>
                </a:lnTo>
                <a:lnTo>
                  <a:pt x="131923" y="54406"/>
                </a:lnTo>
                <a:lnTo>
                  <a:pt x="131923" y="52628"/>
                </a:lnTo>
                <a:close/>
              </a:path>
              <a:path w="1405890" h="333375">
                <a:moveTo>
                  <a:pt x="277719" y="13512"/>
                </a:moveTo>
                <a:lnTo>
                  <a:pt x="267087" y="14185"/>
                </a:lnTo>
                <a:lnTo>
                  <a:pt x="258253" y="14624"/>
                </a:lnTo>
                <a:lnTo>
                  <a:pt x="250619" y="14862"/>
                </a:lnTo>
                <a:lnTo>
                  <a:pt x="243583" y="14935"/>
                </a:lnTo>
                <a:lnTo>
                  <a:pt x="277636" y="14935"/>
                </a:lnTo>
                <a:lnTo>
                  <a:pt x="277719" y="13512"/>
                </a:lnTo>
                <a:close/>
              </a:path>
              <a:path w="1405890" h="333375">
                <a:moveTo>
                  <a:pt x="378663" y="101701"/>
                </a:moveTo>
                <a:lnTo>
                  <a:pt x="378663" y="130501"/>
                </a:lnTo>
                <a:lnTo>
                  <a:pt x="395906" y="129390"/>
                </a:lnTo>
                <a:lnTo>
                  <a:pt x="401962" y="129151"/>
                </a:lnTo>
                <a:lnTo>
                  <a:pt x="407819" y="129078"/>
                </a:lnTo>
                <a:lnTo>
                  <a:pt x="499918" y="129078"/>
                </a:lnTo>
                <a:lnTo>
                  <a:pt x="499918" y="103123"/>
                </a:lnTo>
                <a:lnTo>
                  <a:pt x="407819" y="103123"/>
                </a:lnTo>
                <a:lnTo>
                  <a:pt x="401562" y="103051"/>
                </a:lnTo>
                <a:lnTo>
                  <a:pt x="395373" y="102812"/>
                </a:lnTo>
                <a:lnTo>
                  <a:pt x="388117" y="102373"/>
                </a:lnTo>
                <a:lnTo>
                  <a:pt x="378663" y="101701"/>
                </a:lnTo>
                <a:close/>
              </a:path>
              <a:path w="1405890" h="333375">
                <a:moveTo>
                  <a:pt x="499918" y="129078"/>
                </a:moveTo>
                <a:lnTo>
                  <a:pt x="471116" y="129078"/>
                </a:lnTo>
                <a:lnTo>
                  <a:pt x="476618" y="129151"/>
                </a:lnTo>
                <a:lnTo>
                  <a:pt x="482319" y="129390"/>
                </a:lnTo>
                <a:lnTo>
                  <a:pt x="499918" y="130501"/>
                </a:lnTo>
                <a:lnTo>
                  <a:pt x="499918" y="129078"/>
                </a:lnTo>
                <a:close/>
              </a:path>
              <a:path w="1405890" h="333375">
                <a:moveTo>
                  <a:pt x="499918" y="101701"/>
                </a:moveTo>
                <a:lnTo>
                  <a:pt x="483119" y="102812"/>
                </a:lnTo>
                <a:lnTo>
                  <a:pt x="477118" y="103051"/>
                </a:lnTo>
                <a:lnTo>
                  <a:pt x="471116" y="103123"/>
                </a:lnTo>
                <a:lnTo>
                  <a:pt x="499918" y="103123"/>
                </a:lnTo>
                <a:lnTo>
                  <a:pt x="499918" y="101701"/>
                </a:lnTo>
                <a:close/>
              </a:path>
              <a:path w="1405890" h="333375">
                <a:moveTo>
                  <a:pt x="611221" y="143658"/>
                </a:moveTo>
                <a:lnTo>
                  <a:pt x="580999" y="143658"/>
                </a:lnTo>
                <a:lnTo>
                  <a:pt x="580999" y="275944"/>
                </a:lnTo>
                <a:lnTo>
                  <a:pt x="580860" y="290596"/>
                </a:lnTo>
                <a:lnTo>
                  <a:pt x="580421" y="303281"/>
                </a:lnTo>
                <a:lnTo>
                  <a:pt x="579649" y="315898"/>
                </a:lnTo>
                <a:lnTo>
                  <a:pt x="578510" y="330348"/>
                </a:lnTo>
                <a:lnTo>
                  <a:pt x="614066" y="330348"/>
                </a:lnTo>
                <a:lnTo>
                  <a:pt x="612721" y="315848"/>
                </a:lnTo>
                <a:lnTo>
                  <a:pt x="611844" y="302614"/>
                </a:lnTo>
                <a:lnTo>
                  <a:pt x="611366" y="289646"/>
                </a:lnTo>
                <a:lnTo>
                  <a:pt x="611221" y="275944"/>
                </a:lnTo>
                <a:lnTo>
                  <a:pt x="611221" y="143658"/>
                </a:lnTo>
                <a:close/>
              </a:path>
              <a:path w="1405890" h="333375">
                <a:moveTo>
                  <a:pt x="508812" y="113080"/>
                </a:moveTo>
                <a:lnTo>
                  <a:pt x="508812" y="145792"/>
                </a:lnTo>
                <a:lnTo>
                  <a:pt x="522156" y="144858"/>
                </a:lnTo>
                <a:lnTo>
                  <a:pt x="533701" y="144191"/>
                </a:lnTo>
                <a:lnTo>
                  <a:pt x="543913" y="143791"/>
                </a:lnTo>
                <a:lnTo>
                  <a:pt x="553260" y="143658"/>
                </a:lnTo>
                <a:lnTo>
                  <a:pt x="687675" y="143658"/>
                </a:lnTo>
                <a:lnTo>
                  <a:pt x="687675" y="115214"/>
                </a:lnTo>
                <a:lnTo>
                  <a:pt x="553260" y="115214"/>
                </a:lnTo>
                <a:lnTo>
                  <a:pt x="542863" y="115081"/>
                </a:lnTo>
                <a:lnTo>
                  <a:pt x="532501" y="114680"/>
                </a:lnTo>
                <a:lnTo>
                  <a:pt x="521406" y="114014"/>
                </a:lnTo>
                <a:lnTo>
                  <a:pt x="508812" y="113080"/>
                </a:lnTo>
                <a:close/>
              </a:path>
              <a:path w="1405890" h="333375">
                <a:moveTo>
                  <a:pt x="687675" y="143658"/>
                </a:moveTo>
                <a:lnTo>
                  <a:pt x="641449" y="143658"/>
                </a:lnTo>
                <a:lnTo>
                  <a:pt x="651823" y="143791"/>
                </a:lnTo>
                <a:lnTo>
                  <a:pt x="662297" y="144191"/>
                </a:lnTo>
                <a:lnTo>
                  <a:pt x="673904" y="144858"/>
                </a:lnTo>
                <a:lnTo>
                  <a:pt x="687675" y="145792"/>
                </a:lnTo>
                <a:lnTo>
                  <a:pt x="687675" y="143658"/>
                </a:lnTo>
                <a:close/>
              </a:path>
              <a:path w="1405890" h="333375">
                <a:moveTo>
                  <a:pt x="613710" y="3911"/>
                </a:moveTo>
                <a:lnTo>
                  <a:pt x="578510" y="3911"/>
                </a:lnTo>
                <a:lnTo>
                  <a:pt x="579649" y="17183"/>
                </a:lnTo>
                <a:lnTo>
                  <a:pt x="580421" y="27956"/>
                </a:lnTo>
                <a:lnTo>
                  <a:pt x="580860" y="37463"/>
                </a:lnTo>
                <a:lnTo>
                  <a:pt x="580880" y="38836"/>
                </a:lnTo>
                <a:lnTo>
                  <a:pt x="580999" y="115214"/>
                </a:lnTo>
                <a:lnTo>
                  <a:pt x="611221" y="115214"/>
                </a:lnTo>
                <a:lnTo>
                  <a:pt x="611345" y="38836"/>
                </a:lnTo>
                <a:lnTo>
                  <a:pt x="611376" y="37463"/>
                </a:lnTo>
                <a:lnTo>
                  <a:pt x="611799" y="27822"/>
                </a:lnTo>
                <a:lnTo>
                  <a:pt x="612571" y="16633"/>
                </a:lnTo>
                <a:lnTo>
                  <a:pt x="613710" y="3911"/>
                </a:lnTo>
                <a:close/>
              </a:path>
              <a:path w="1405890" h="333375">
                <a:moveTo>
                  <a:pt x="687675" y="113080"/>
                </a:moveTo>
                <a:lnTo>
                  <a:pt x="674704" y="114014"/>
                </a:lnTo>
                <a:lnTo>
                  <a:pt x="663364" y="114680"/>
                </a:lnTo>
                <a:lnTo>
                  <a:pt x="652624" y="115081"/>
                </a:lnTo>
                <a:lnTo>
                  <a:pt x="641449" y="115214"/>
                </a:lnTo>
                <a:lnTo>
                  <a:pt x="687675" y="115214"/>
                </a:lnTo>
                <a:lnTo>
                  <a:pt x="687675" y="113080"/>
                </a:lnTo>
                <a:close/>
              </a:path>
              <a:path w="1405890" h="333375">
                <a:moveTo>
                  <a:pt x="361594" y="49428"/>
                </a:moveTo>
                <a:lnTo>
                  <a:pt x="361594" y="80006"/>
                </a:lnTo>
                <a:lnTo>
                  <a:pt x="372976" y="79128"/>
                </a:lnTo>
                <a:lnTo>
                  <a:pt x="381993" y="78583"/>
                </a:lnTo>
                <a:lnTo>
                  <a:pt x="389344" y="78305"/>
                </a:lnTo>
                <a:lnTo>
                  <a:pt x="395729" y="78228"/>
                </a:lnTo>
                <a:lnTo>
                  <a:pt x="516276" y="78228"/>
                </a:lnTo>
                <a:lnTo>
                  <a:pt x="516276" y="51562"/>
                </a:lnTo>
                <a:lnTo>
                  <a:pt x="396085" y="51562"/>
                </a:lnTo>
                <a:lnTo>
                  <a:pt x="389144" y="51428"/>
                </a:lnTo>
                <a:lnTo>
                  <a:pt x="381638" y="51028"/>
                </a:lnTo>
                <a:lnTo>
                  <a:pt x="361594" y="49428"/>
                </a:lnTo>
                <a:close/>
              </a:path>
              <a:path w="1405890" h="333375">
                <a:moveTo>
                  <a:pt x="516276" y="78228"/>
                </a:moveTo>
                <a:lnTo>
                  <a:pt x="481784" y="78228"/>
                </a:lnTo>
                <a:lnTo>
                  <a:pt x="488875" y="78305"/>
                </a:lnTo>
                <a:lnTo>
                  <a:pt x="496632" y="78583"/>
                </a:lnTo>
                <a:lnTo>
                  <a:pt x="505588" y="79128"/>
                </a:lnTo>
                <a:lnTo>
                  <a:pt x="516276" y="80006"/>
                </a:lnTo>
                <a:lnTo>
                  <a:pt x="516276" y="78228"/>
                </a:lnTo>
                <a:close/>
              </a:path>
              <a:path w="1405890" h="333375">
                <a:moveTo>
                  <a:pt x="423927" y="0"/>
                </a:moveTo>
                <a:lnTo>
                  <a:pt x="404977" y="16990"/>
                </a:lnTo>
                <a:lnTo>
                  <a:pt x="414995" y="28723"/>
                </a:lnTo>
                <a:lnTo>
                  <a:pt x="424046" y="38836"/>
                </a:lnTo>
                <a:lnTo>
                  <a:pt x="431830" y="46669"/>
                </a:lnTo>
                <a:lnTo>
                  <a:pt x="438048" y="51562"/>
                </a:lnTo>
                <a:lnTo>
                  <a:pt x="456535" y="51562"/>
                </a:lnTo>
                <a:lnTo>
                  <a:pt x="465781" y="47157"/>
                </a:lnTo>
                <a:lnTo>
                  <a:pt x="454626" y="30695"/>
                </a:lnTo>
                <a:lnTo>
                  <a:pt x="445881" y="19496"/>
                </a:lnTo>
                <a:lnTo>
                  <a:pt x="436622" y="10338"/>
                </a:lnTo>
                <a:lnTo>
                  <a:pt x="423927" y="0"/>
                </a:lnTo>
                <a:close/>
              </a:path>
              <a:path w="1405890" h="333375">
                <a:moveTo>
                  <a:pt x="516276" y="49428"/>
                </a:moveTo>
                <a:lnTo>
                  <a:pt x="505888" y="50361"/>
                </a:lnTo>
                <a:lnTo>
                  <a:pt x="497166" y="51028"/>
                </a:lnTo>
                <a:lnTo>
                  <a:pt x="489375" y="51428"/>
                </a:lnTo>
                <a:lnTo>
                  <a:pt x="481784" y="51562"/>
                </a:lnTo>
                <a:lnTo>
                  <a:pt x="516276" y="51562"/>
                </a:lnTo>
                <a:lnTo>
                  <a:pt x="516276" y="4942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056202" y="5112860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1032" y="0"/>
                </a:lnTo>
              </a:path>
            </a:pathLst>
          </a:custGeom>
          <a:ln w="28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32325" y="5071253"/>
            <a:ext cx="71755" cy="43180"/>
          </a:xfrm>
          <a:custGeom>
            <a:avLst/>
            <a:gdLst/>
            <a:ahLst/>
            <a:cxnLst/>
            <a:rect l="l" t="t" r="r" b="b"/>
            <a:pathLst>
              <a:path w="71754" h="43179">
                <a:moveTo>
                  <a:pt x="0" y="0"/>
                </a:moveTo>
                <a:lnTo>
                  <a:pt x="0" y="42675"/>
                </a:lnTo>
                <a:lnTo>
                  <a:pt x="71479" y="42675"/>
                </a:lnTo>
                <a:lnTo>
                  <a:pt x="71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56202" y="5074277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1032" y="0"/>
                </a:lnTo>
              </a:path>
            </a:pathLst>
          </a:custGeom>
          <a:ln w="279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65753" y="5063430"/>
            <a:ext cx="50165" cy="48895"/>
          </a:xfrm>
          <a:custGeom>
            <a:avLst/>
            <a:gdLst/>
            <a:ahLst/>
            <a:cxnLst/>
            <a:rect l="l" t="t" r="r" b="b"/>
            <a:pathLst>
              <a:path w="50164" h="48895">
                <a:moveTo>
                  <a:pt x="0" y="0"/>
                </a:moveTo>
                <a:lnTo>
                  <a:pt x="0" y="48365"/>
                </a:lnTo>
                <a:lnTo>
                  <a:pt x="50143" y="48365"/>
                </a:lnTo>
                <a:lnTo>
                  <a:pt x="501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34460" y="5062719"/>
            <a:ext cx="61594" cy="48895"/>
          </a:xfrm>
          <a:custGeom>
            <a:avLst/>
            <a:gdLst/>
            <a:ahLst/>
            <a:cxnLst/>
            <a:rect l="l" t="t" r="r" b="b"/>
            <a:pathLst>
              <a:path w="61595" h="48895">
                <a:moveTo>
                  <a:pt x="0" y="0"/>
                </a:moveTo>
                <a:lnTo>
                  <a:pt x="0" y="48721"/>
                </a:lnTo>
                <a:lnTo>
                  <a:pt x="61167" y="48721"/>
                </a:lnTo>
                <a:lnTo>
                  <a:pt x="6116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32685" y="5041031"/>
            <a:ext cx="198755" cy="118745"/>
          </a:xfrm>
          <a:custGeom>
            <a:avLst/>
            <a:gdLst/>
            <a:ahLst/>
            <a:cxnLst/>
            <a:rect l="l" t="t" r="r" b="b"/>
            <a:pathLst>
              <a:path w="198754" h="118745">
                <a:moveTo>
                  <a:pt x="198065" y="0"/>
                </a:moveTo>
                <a:lnTo>
                  <a:pt x="197392" y="10437"/>
                </a:lnTo>
                <a:lnTo>
                  <a:pt x="196954" y="18443"/>
                </a:lnTo>
                <a:lnTo>
                  <a:pt x="196715" y="25050"/>
                </a:lnTo>
                <a:lnTo>
                  <a:pt x="196642" y="31290"/>
                </a:lnTo>
                <a:lnTo>
                  <a:pt x="196642" y="84986"/>
                </a:lnTo>
                <a:lnTo>
                  <a:pt x="196720" y="92160"/>
                </a:lnTo>
                <a:lnTo>
                  <a:pt x="196998" y="99433"/>
                </a:lnTo>
                <a:lnTo>
                  <a:pt x="197542" y="107839"/>
                </a:lnTo>
                <a:lnTo>
                  <a:pt x="198420" y="118410"/>
                </a:lnTo>
                <a:lnTo>
                  <a:pt x="168198" y="118410"/>
                </a:lnTo>
                <a:lnTo>
                  <a:pt x="168198" y="103831"/>
                </a:lnTo>
                <a:lnTo>
                  <a:pt x="29866" y="103831"/>
                </a:lnTo>
                <a:lnTo>
                  <a:pt x="29866" y="118410"/>
                </a:lnTo>
                <a:lnTo>
                  <a:pt x="0" y="118410"/>
                </a:lnTo>
                <a:lnTo>
                  <a:pt x="877" y="107367"/>
                </a:lnTo>
                <a:lnTo>
                  <a:pt x="1422" y="98589"/>
                </a:lnTo>
                <a:lnTo>
                  <a:pt x="1700" y="91010"/>
                </a:lnTo>
                <a:lnTo>
                  <a:pt x="1778" y="83564"/>
                </a:lnTo>
                <a:lnTo>
                  <a:pt x="1778" y="32713"/>
                </a:lnTo>
                <a:lnTo>
                  <a:pt x="1705" y="26355"/>
                </a:lnTo>
                <a:lnTo>
                  <a:pt x="1466" y="19465"/>
                </a:lnTo>
                <a:lnTo>
                  <a:pt x="1027" y="11110"/>
                </a:lnTo>
                <a:lnTo>
                  <a:pt x="355" y="355"/>
                </a:lnTo>
                <a:lnTo>
                  <a:pt x="11099" y="822"/>
                </a:lnTo>
                <a:lnTo>
                  <a:pt x="20710" y="1155"/>
                </a:lnTo>
                <a:lnTo>
                  <a:pt x="29656" y="1355"/>
                </a:lnTo>
                <a:lnTo>
                  <a:pt x="38402" y="1422"/>
                </a:lnTo>
                <a:lnTo>
                  <a:pt x="160018" y="1422"/>
                </a:lnTo>
                <a:lnTo>
                  <a:pt x="169764" y="1350"/>
                </a:lnTo>
                <a:lnTo>
                  <a:pt x="178777" y="1111"/>
                </a:lnTo>
                <a:lnTo>
                  <a:pt x="187921" y="672"/>
                </a:lnTo>
                <a:lnTo>
                  <a:pt x="198065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03882" y="5035697"/>
            <a:ext cx="122555" cy="123189"/>
          </a:xfrm>
          <a:custGeom>
            <a:avLst/>
            <a:gdLst/>
            <a:ahLst/>
            <a:cxnLst/>
            <a:rect l="l" t="t" r="r" b="b"/>
            <a:pathLst>
              <a:path w="122554" h="123189">
                <a:moveTo>
                  <a:pt x="355" y="0"/>
                </a:moveTo>
                <a:lnTo>
                  <a:pt x="9999" y="672"/>
                </a:lnTo>
                <a:lnTo>
                  <a:pt x="17243" y="1111"/>
                </a:lnTo>
                <a:lnTo>
                  <a:pt x="23155" y="1350"/>
                </a:lnTo>
                <a:lnTo>
                  <a:pt x="28801" y="1422"/>
                </a:lnTo>
                <a:lnTo>
                  <a:pt x="93876" y="1422"/>
                </a:lnTo>
                <a:lnTo>
                  <a:pt x="99061" y="1355"/>
                </a:lnTo>
                <a:lnTo>
                  <a:pt x="104945" y="1155"/>
                </a:lnTo>
                <a:lnTo>
                  <a:pt x="112229" y="822"/>
                </a:lnTo>
                <a:lnTo>
                  <a:pt x="121611" y="355"/>
                </a:lnTo>
                <a:lnTo>
                  <a:pt x="120939" y="10404"/>
                </a:lnTo>
                <a:lnTo>
                  <a:pt x="120500" y="18354"/>
                </a:lnTo>
                <a:lnTo>
                  <a:pt x="120261" y="25305"/>
                </a:lnTo>
                <a:lnTo>
                  <a:pt x="120188" y="32357"/>
                </a:lnTo>
                <a:lnTo>
                  <a:pt x="120188" y="84630"/>
                </a:lnTo>
                <a:lnTo>
                  <a:pt x="120322" y="91260"/>
                </a:lnTo>
                <a:lnTo>
                  <a:pt x="120722" y="98722"/>
                </a:lnTo>
                <a:lnTo>
                  <a:pt x="121389" y="107583"/>
                </a:lnTo>
                <a:lnTo>
                  <a:pt x="122322" y="118410"/>
                </a:lnTo>
                <a:lnTo>
                  <a:pt x="91389" y="118410"/>
                </a:lnTo>
                <a:lnTo>
                  <a:pt x="91389" y="100986"/>
                </a:lnTo>
                <a:lnTo>
                  <a:pt x="30933" y="100986"/>
                </a:lnTo>
                <a:lnTo>
                  <a:pt x="30933" y="123033"/>
                </a:lnTo>
                <a:lnTo>
                  <a:pt x="0" y="123033"/>
                </a:lnTo>
                <a:lnTo>
                  <a:pt x="933" y="111189"/>
                </a:lnTo>
                <a:lnTo>
                  <a:pt x="1600" y="101345"/>
                </a:lnTo>
                <a:lnTo>
                  <a:pt x="2000" y="92832"/>
                </a:lnTo>
                <a:lnTo>
                  <a:pt x="2133" y="84986"/>
                </a:lnTo>
                <a:lnTo>
                  <a:pt x="2133" y="32713"/>
                </a:lnTo>
                <a:lnTo>
                  <a:pt x="2055" y="26450"/>
                </a:lnTo>
                <a:lnTo>
                  <a:pt x="1778" y="19421"/>
                </a:lnTo>
                <a:lnTo>
                  <a:pt x="1233" y="10860"/>
                </a:lnTo>
                <a:lnTo>
                  <a:pt x="35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98087" y="5003029"/>
            <a:ext cx="99470" cy="72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32325" y="5006534"/>
            <a:ext cx="71755" cy="38735"/>
          </a:xfrm>
          <a:custGeom>
            <a:avLst/>
            <a:gdLst/>
            <a:ahLst/>
            <a:cxnLst/>
            <a:rect l="l" t="t" r="r" b="b"/>
            <a:pathLst>
              <a:path w="71754" h="38735">
                <a:moveTo>
                  <a:pt x="0" y="0"/>
                </a:moveTo>
                <a:lnTo>
                  <a:pt x="0" y="38408"/>
                </a:lnTo>
                <a:lnTo>
                  <a:pt x="71479" y="38408"/>
                </a:lnTo>
                <a:lnTo>
                  <a:pt x="71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36243" y="4983779"/>
            <a:ext cx="108585" cy="29209"/>
          </a:xfrm>
          <a:custGeom>
            <a:avLst/>
            <a:gdLst/>
            <a:ahLst/>
            <a:cxnLst/>
            <a:rect l="l" t="t" r="r" b="b"/>
            <a:pathLst>
              <a:path w="108585" h="29210">
                <a:moveTo>
                  <a:pt x="0" y="0"/>
                </a:moveTo>
                <a:lnTo>
                  <a:pt x="9304" y="672"/>
                </a:lnTo>
                <a:lnTo>
                  <a:pt x="16576" y="1111"/>
                </a:lnTo>
                <a:lnTo>
                  <a:pt x="22849" y="1350"/>
                </a:lnTo>
                <a:lnTo>
                  <a:pt x="29157" y="1422"/>
                </a:lnTo>
                <a:lnTo>
                  <a:pt x="79296" y="1422"/>
                </a:lnTo>
                <a:lnTo>
                  <a:pt x="85498" y="1350"/>
                </a:lnTo>
                <a:lnTo>
                  <a:pt x="91832" y="1111"/>
                </a:lnTo>
                <a:lnTo>
                  <a:pt x="99099" y="672"/>
                </a:lnTo>
                <a:lnTo>
                  <a:pt x="108098" y="0"/>
                </a:lnTo>
                <a:lnTo>
                  <a:pt x="108098" y="28799"/>
                </a:lnTo>
                <a:lnTo>
                  <a:pt x="97599" y="28127"/>
                </a:lnTo>
                <a:lnTo>
                  <a:pt x="90499" y="27688"/>
                </a:lnTo>
                <a:lnTo>
                  <a:pt x="84998" y="27449"/>
                </a:lnTo>
                <a:lnTo>
                  <a:pt x="79296" y="27377"/>
                </a:lnTo>
                <a:lnTo>
                  <a:pt x="29157" y="27377"/>
                </a:lnTo>
                <a:lnTo>
                  <a:pt x="23149" y="27449"/>
                </a:lnTo>
                <a:lnTo>
                  <a:pt x="17110" y="27688"/>
                </a:lnTo>
                <a:lnTo>
                  <a:pt x="9804" y="28127"/>
                </a:lnTo>
                <a:lnTo>
                  <a:pt x="0" y="287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02460" y="4982357"/>
            <a:ext cx="121285" cy="29209"/>
          </a:xfrm>
          <a:custGeom>
            <a:avLst/>
            <a:gdLst/>
            <a:ahLst/>
            <a:cxnLst/>
            <a:rect l="l" t="t" r="r" b="b"/>
            <a:pathLst>
              <a:path w="121285" h="29210">
                <a:moveTo>
                  <a:pt x="0" y="0"/>
                </a:moveTo>
                <a:lnTo>
                  <a:pt x="9254" y="672"/>
                </a:lnTo>
                <a:lnTo>
                  <a:pt x="16443" y="1111"/>
                </a:lnTo>
                <a:lnTo>
                  <a:pt x="22699" y="1350"/>
                </a:lnTo>
                <a:lnTo>
                  <a:pt x="29157" y="1422"/>
                </a:lnTo>
                <a:lnTo>
                  <a:pt x="92453" y="1422"/>
                </a:lnTo>
                <a:lnTo>
                  <a:pt x="98455" y="1350"/>
                </a:lnTo>
                <a:lnTo>
                  <a:pt x="104456" y="1111"/>
                </a:lnTo>
                <a:lnTo>
                  <a:pt x="111656" y="672"/>
                </a:lnTo>
                <a:lnTo>
                  <a:pt x="121255" y="0"/>
                </a:lnTo>
                <a:lnTo>
                  <a:pt x="121255" y="28799"/>
                </a:lnTo>
                <a:lnTo>
                  <a:pt x="111356" y="28127"/>
                </a:lnTo>
                <a:lnTo>
                  <a:pt x="104190" y="27688"/>
                </a:lnTo>
                <a:lnTo>
                  <a:pt x="98355" y="27449"/>
                </a:lnTo>
                <a:lnTo>
                  <a:pt x="92453" y="27377"/>
                </a:lnTo>
                <a:lnTo>
                  <a:pt x="29157" y="27377"/>
                </a:lnTo>
                <a:lnTo>
                  <a:pt x="23149" y="27449"/>
                </a:lnTo>
                <a:lnTo>
                  <a:pt x="17110" y="27688"/>
                </a:lnTo>
                <a:lnTo>
                  <a:pt x="9804" y="28127"/>
                </a:lnTo>
                <a:lnTo>
                  <a:pt x="0" y="287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35887" y="4980935"/>
            <a:ext cx="320040" cy="178435"/>
          </a:xfrm>
          <a:custGeom>
            <a:avLst/>
            <a:gdLst/>
            <a:ahLst/>
            <a:cxnLst/>
            <a:rect l="l" t="t" r="r" b="b"/>
            <a:pathLst>
              <a:path w="320039" h="178435">
                <a:moveTo>
                  <a:pt x="120903" y="0"/>
                </a:moveTo>
                <a:lnTo>
                  <a:pt x="130452" y="877"/>
                </a:lnTo>
                <a:lnTo>
                  <a:pt x="138102" y="1422"/>
                </a:lnTo>
                <a:lnTo>
                  <a:pt x="144353" y="1700"/>
                </a:lnTo>
                <a:lnTo>
                  <a:pt x="149705" y="1777"/>
                </a:lnTo>
                <a:lnTo>
                  <a:pt x="247140" y="1777"/>
                </a:lnTo>
                <a:lnTo>
                  <a:pt x="254690" y="1705"/>
                </a:lnTo>
                <a:lnTo>
                  <a:pt x="261394" y="1466"/>
                </a:lnTo>
                <a:lnTo>
                  <a:pt x="268143" y="1027"/>
                </a:lnTo>
                <a:lnTo>
                  <a:pt x="275823" y="355"/>
                </a:lnTo>
                <a:lnTo>
                  <a:pt x="290165" y="16051"/>
                </a:lnTo>
                <a:lnTo>
                  <a:pt x="288387" y="23821"/>
                </a:lnTo>
                <a:lnTo>
                  <a:pt x="283764" y="33778"/>
                </a:lnTo>
                <a:lnTo>
                  <a:pt x="273046" y="54300"/>
                </a:lnTo>
                <a:lnTo>
                  <a:pt x="260695" y="73407"/>
                </a:lnTo>
                <a:lnTo>
                  <a:pt x="246810" y="90618"/>
                </a:lnTo>
                <a:lnTo>
                  <a:pt x="231491" y="105451"/>
                </a:lnTo>
                <a:lnTo>
                  <a:pt x="250471" y="116949"/>
                </a:lnTo>
                <a:lnTo>
                  <a:pt x="270785" y="127488"/>
                </a:lnTo>
                <a:lnTo>
                  <a:pt x="293499" y="137502"/>
                </a:lnTo>
                <a:lnTo>
                  <a:pt x="319680" y="147427"/>
                </a:lnTo>
                <a:lnTo>
                  <a:pt x="316131" y="156299"/>
                </a:lnTo>
                <a:lnTo>
                  <a:pt x="313154" y="163198"/>
                </a:lnTo>
                <a:lnTo>
                  <a:pt x="310257" y="169270"/>
                </a:lnTo>
                <a:lnTo>
                  <a:pt x="306946" y="175662"/>
                </a:lnTo>
                <a:lnTo>
                  <a:pt x="274834" y="163710"/>
                </a:lnTo>
                <a:lnTo>
                  <a:pt x="249777" y="151792"/>
                </a:lnTo>
                <a:lnTo>
                  <a:pt x="229739" y="139007"/>
                </a:lnTo>
                <a:lnTo>
                  <a:pt x="212685" y="124456"/>
                </a:lnTo>
                <a:lnTo>
                  <a:pt x="195030" y="139769"/>
                </a:lnTo>
                <a:lnTo>
                  <a:pt x="174812" y="153081"/>
                </a:lnTo>
                <a:lnTo>
                  <a:pt x="150652" y="165061"/>
                </a:lnTo>
                <a:lnTo>
                  <a:pt x="121173" y="176373"/>
                </a:lnTo>
                <a:lnTo>
                  <a:pt x="117770" y="169706"/>
                </a:lnTo>
                <a:lnTo>
                  <a:pt x="115120" y="165038"/>
                </a:lnTo>
                <a:lnTo>
                  <a:pt x="111457" y="157977"/>
                </a:lnTo>
                <a:lnTo>
                  <a:pt x="107650" y="150468"/>
                </a:lnTo>
                <a:lnTo>
                  <a:pt x="107742" y="153840"/>
                </a:lnTo>
                <a:lnTo>
                  <a:pt x="108009" y="159041"/>
                </a:lnTo>
                <a:lnTo>
                  <a:pt x="108454" y="165352"/>
                </a:lnTo>
                <a:lnTo>
                  <a:pt x="109165" y="173528"/>
                </a:lnTo>
                <a:lnTo>
                  <a:pt x="80010" y="173528"/>
                </a:lnTo>
                <a:lnTo>
                  <a:pt x="80010" y="156460"/>
                </a:lnTo>
                <a:lnTo>
                  <a:pt x="29866" y="156460"/>
                </a:lnTo>
                <a:lnTo>
                  <a:pt x="29866" y="178151"/>
                </a:lnTo>
                <a:lnTo>
                  <a:pt x="0" y="178151"/>
                </a:lnTo>
                <a:lnTo>
                  <a:pt x="933" y="166357"/>
                </a:lnTo>
                <a:lnTo>
                  <a:pt x="1600" y="156596"/>
                </a:lnTo>
                <a:lnTo>
                  <a:pt x="2000" y="148100"/>
                </a:lnTo>
                <a:lnTo>
                  <a:pt x="2133" y="140104"/>
                </a:lnTo>
                <a:lnTo>
                  <a:pt x="2133" y="88898"/>
                </a:lnTo>
                <a:lnTo>
                  <a:pt x="2055" y="82223"/>
                </a:lnTo>
                <a:lnTo>
                  <a:pt x="1778" y="74983"/>
                </a:lnTo>
                <a:lnTo>
                  <a:pt x="1233" y="66344"/>
                </a:lnTo>
                <a:lnTo>
                  <a:pt x="355" y="55473"/>
                </a:lnTo>
                <a:lnTo>
                  <a:pt x="11304" y="56145"/>
                </a:lnTo>
                <a:lnTo>
                  <a:pt x="19954" y="56584"/>
                </a:lnTo>
                <a:lnTo>
                  <a:pt x="26805" y="56823"/>
                </a:lnTo>
                <a:lnTo>
                  <a:pt x="32357" y="56895"/>
                </a:lnTo>
                <a:lnTo>
                  <a:pt x="78941" y="56895"/>
                </a:lnTo>
                <a:lnTo>
                  <a:pt x="88103" y="56879"/>
                </a:lnTo>
                <a:lnTo>
                  <a:pt x="94365" y="56762"/>
                </a:lnTo>
                <a:lnTo>
                  <a:pt x="100293" y="56445"/>
                </a:lnTo>
                <a:lnTo>
                  <a:pt x="108454" y="55829"/>
                </a:lnTo>
                <a:lnTo>
                  <a:pt x="107987" y="65822"/>
                </a:lnTo>
                <a:lnTo>
                  <a:pt x="107653" y="73650"/>
                </a:lnTo>
                <a:lnTo>
                  <a:pt x="107453" y="80479"/>
                </a:lnTo>
                <a:lnTo>
                  <a:pt x="107387" y="87475"/>
                </a:lnTo>
                <a:lnTo>
                  <a:pt x="107387" y="140815"/>
                </a:lnTo>
                <a:lnTo>
                  <a:pt x="107633" y="149847"/>
                </a:lnTo>
                <a:lnTo>
                  <a:pt x="153574" y="129326"/>
                </a:lnTo>
                <a:lnTo>
                  <a:pt x="190654" y="107336"/>
                </a:lnTo>
                <a:lnTo>
                  <a:pt x="190245" y="107031"/>
                </a:lnTo>
                <a:lnTo>
                  <a:pt x="176688" y="92229"/>
                </a:lnTo>
                <a:lnTo>
                  <a:pt x="164998" y="76627"/>
                </a:lnTo>
                <a:lnTo>
                  <a:pt x="154641" y="59425"/>
                </a:lnTo>
                <a:lnTo>
                  <a:pt x="145084" y="39823"/>
                </a:lnTo>
                <a:lnTo>
                  <a:pt x="142595" y="33778"/>
                </a:lnTo>
                <a:lnTo>
                  <a:pt x="140260" y="28444"/>
                </a:lnTo>
                <a:lnTo>
                  <a:pt x="139746" y="28799"/>
                </a:lnTo>
                <a:lnTo>
                  <a:pt x="135124" y="29155"/>
                </a:lnTo>
                <a:lnTo>
                  <a:pt x="120903" y="30222"/>
                </a:lnTo>
                <a:lnTo>
                  <a:pt x="12090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74485" y="4959239"/>
            <a:ext cx="44450" cy="48895"/>
          </a:xfrm>
          <a:custGeom>
            <a:avLst/>
            <a:gdLst/>
            <a:ahLst/>
            <a:cxnLst/>
            <a:rect l="l" t="t" r="r" b="b"/>
            <a:pathLst>
              <a:path w="44450" h="48895">
                <a:moveTo>
                  <a:pt x="16174" y="0"/>
                </a:moveTo>
                <a:lnTo>
                  <a:pt x="33862" y="11466"/>
                </a:lnTo>
                <a:lnTo>
                  <a:pt x="27567" y="21021"/>
                </a:lnTo>
                <a:lnTo>
                  <a:pt x="22059" y="28452"/>
                </a:lnTo>
                <a:lnTo>
                  <a:pt x="16401" y="34770"/>
                </a:lnTo>
                <a:lnTo>
                  <a:pt x="9654" y="40984"/>
                </a:lnTo>
                <a:lnTo>
                  <a:pt x="0" y="48721"/>
                </a:lnTo>
                <a:lnTo>
                  <a:pt x="44178" y="48721"/>
                </a:lnTo>
                <a:lnTo>
                  <a:pt x="44178" y="0"/>
                </a:lnTo>
                <a:lnTo>
                  <a:pt x="1617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43984" y="4959239"/>
            <a:ext cx="40640" cy="48895"/>
          </a:xfrm>
          <a:custGeom>
            <a:avLst/>
            <a:gdLst/>
            <a:ahLst/>
            <a:cxnLst/>
            <a:rect l="l" t="t" r="r" b="b"/>
            <a:pathLst>
              <a:path w="40639" h="48895">
                <a:moveTo>
                  <a:pt x="0" y="0"/>
                </a:moveTo>
                <a:lnTo>
                  <a:pt x="0" y="48721"/>
                </a:lnTo>
                <a:lnTo>
                  <a:pt x="25500" y="48721"/>
                </a:lnTo>
                <a:lnTo>
                  <a:pt x="9249" y="33955"/>
                </a:lnTo>
                <a:lnTo>
                  <a:pt x="15294" y="27469"/>
                </a:lnTo>
                <a:lnTo>
                  <a:pt x="20806" y="21648"/>
                </a:lnTo>
                <a:lnTo>
                  <a:pt x="26250" y="15804"/>
                </a:lnTo>
                <a:lnTo>
                  <a:pt x="4058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73250" y="4959239"/>
            <a:ext cx="44450" cy="48895"/>
          </a:xfrm>
          <a:custGeom>
            <a:avLst/>
            <a:gdLst/>
            <a:ahLst/>
            <a:cxnLst/>
            <a:rect l="l" t="t" r="r" b="b"/>
            <a:pathLst>
              <a:path w="44450" h="48895">
                <a:moveTo>
                  <a:pt x="0" y="0"/>
                </a:moveTo>
                <a:lnTo>
                  <a:pt x="34818" y="35847"/>
                </a:lnTo>
                <a:lnTo>
                  <a:pt x="18120" y="48721"/>
                </a:lnTo>
                <a:lnTo>
                  <a:pt x="44067" y="48721"/>
                </a:lnTo>
                <a:lnTo>
                  <a:pt x="4406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46905" y="4959239"/>
            <a:ext cx="40640" cy="48895"/>
          </a:xfrm>
          <a:custGeom>
            <a:avLst/>
            <a:gdLst/>
            <a:ahLst/>
            <a:cxnLst/>
            <a:rect l="l" t="t" r="r" b="b"/>
            <a:pathLst>
              <a:path w="40639" h="48895">
                <a:moveTo>
                  <a:pt x="0" y="0"/>
                </a:moveTo>
                <a:lnTo>
                  <a:pt x="0" y="48721"/>
                </a:lnTo>
                <a:lnTo>
                  <a:pt x="40493" y="48721"/>
                </a:lnTo>
                <a:lnTo>
                  <a:pt x="32886" y="40648"/>
                </a:lnTo>
                <a:lnTo>
                  <a:pt x="26872" y="34279"/>
                </a:lnTo>
                <a:lnTo>
                  <a:pt x="21205" y="28278"/>
                </a:lnTo>
                <a:lnTo>
                  <a:pt x="15469" y="22191"/>
                </a:lnTo>
                <a:lnTo>
                  <a:pt x="9249" y="15565"/>
                </a:lnTo>
                <a:lnTo>
                  <a:pt x="2548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32604" y="4941103"/>
            <a:ext cx="53340" cy="173355"/>
          </a:xfrm>
          <a:custGeom>
            <a:avLst/>
            <a:gdLst/>
            <a:ahLst/>
            <a:cxnLst/>
            <a:rect l="l" t="t" r="r" b="b"/>
            <a:pathLst>
              <a:path w="53340" h="173354">
                <a:moveTo>
                  <a:pt x="0" y="0"/>
                </a:moveTo>
                <a:lnTo>
                  <a:pt x="0" y="172825"/>
                </a:lnTo>
                <a:lnTo>
                  <a:pt x="53343" y="172825"/>
                </a:lnTo>
                <a:lnTo>
                  <a:pt x="53343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432325" y="4941103"/>
            <a:ext cx="71755" cy="39370"/>
          </a:xfrm>
          <a:custGeom>
            <a:avLst/>
            <a:gdLst/>
            <a:ahLst/>
            <a:cxnLst/>
            <a:rect l="l" t="t" r="r" b="b"/>
            <a:pathLst>
              <a:path w="71754" h="39370">
                <a:moveTo>
                  <a:pt x="0" y="0"/>
                </a:moveTo>
                <a:lnTo>
                  <a:pt x="0" y="39119"/>
                </a:lnTo>
                <a:lnTo>
                  <a:pt x="71479" y="39119"/>
                </a:lnTo>
                <a:lnTo>
                  <a:pt x="714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352315" y="4941103"/>
            <a:ext cx="51435" cy="173355"/>
          </a:xfrm>
          <a:custGeom>
            <a:avLst/>
            <a:gdLst/>
            <a:ahLst/>
            <a:cxnLst/>
            <a:rect l="l" t="t" r="r" b="b"/>
            <a:pathLst>
              <a:path w="51435" h="173354">
                <a:moveTo>
                  <a:pt x="0" y="0"/>
                </a:moveTo>
                <a:lnTo>
                  <a:pt x="0" y="172825"/>
                </a:lnTo>
                <a:lnTo>
                  <a:pt x="51210" y="172825"/>
                </a:lnTo>
                <a:lnTo>
                  <a:pt x="51210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236243" y="4933284"/>
            <a:ext cx="108585" cy="29209"/>
          </a:xfrm>
          <a:custGeom>
            <a:avLst/>
            <a:gdLst/>
            <a:ahLst/>
            <a:cxnLst/>
            <a:rect l="l" t="t" r="r" b="b"/>
            <a:pathLst>
              <a:path w="108585" h="29210">
                <a:moveTo>
                  <a:pt x="0" y="0"/>
                </a:moveTo>
                <a:lnTo>
                  <a:pt x="9154" y="672"/>
                </a:lnTo>
                <a:lnTo>
                  <a:pt x="16443" y="1111"/>
                </a:lnTo>
                <a:lnTo>
                  <a:pt x="22799" y="1350"/>
                </a:lnTo>
                <a:lnTo>
                  <a:pt x="29157" y="1422"/>
                </a:lnTo>
                <a:lnTo>
                  <a:pt x="79296" y="1422"/>
                </a:lnTo>
                <a:lnTo>
                  <a:pt x="85648" y="1350"/>
                </a:lnTo>
                <a:lnTo>
                  <a:pt x="91699" y="1111"/>
                </a:lnTo>
                <a:lnTo>
                  <a:pt x="98749" y="672"/>
                </a:lnTo>
                <a:lnTo>
                  <a:pt x="108098" y="0"/>
                </a:lnTo>
                <a:lnTo>
                  <a:pt x="108098" y="28799"/>
                </a:lnTo>
                <a:lnTo>
                  <a:pt x="98049" y="28127"/>
                </a:lnTo>
                <a:lnTo>
                  <a:pt x="90632" y="27688"/>
                </a:lnTo>
                <a:lnTo>
                  <a:pt x="84748" y="27449"/>
                </a:lnTo>
                <a:lnTo>
                  <a:pt x="79296" y="27377"/>
                </a:lnTo>
                <a:lnTo>
                  <a:pt x="29157" y="27377"/>
                </a:lnTo>
                <a:lnTo>
                  <a:pt x="23299" y="27449"/>
                </a:lnTo>
                <a:lnTo>
                  <a:pt x="17243" y="27688"/>
                </a:lnTo>
                <a:lnTo>
                  <a:pt x="9854" y="28127"/>
                </a:lnTo>
                <a:lnTo>
                  <a:pt x="0" y="287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02460" y="4929728"/>
            <a:ext cx="121285" cy="29209"/>
          </a:xfrm>
          <a:custGeom>
            <a:avLst/>
            <a:gdLst/>
            <a:ahLst/>
            <a:cxnLst/>
            <a:rect l="l" t="t" r="r" b="b"/>
            <a:pathLst>
              <a:path w="121285" h="29210">
                <a:moveTo>
                  <a:pt x="0" y="0"/>
                </a:moveTo>
                <a:lnTo>
                  <a:pt x="9454" y="672"/>
                </a:lnTo>
                <a:lnTo>
                  <a:pt x="16710" y="1111"/>
                </a:lnTo>
                <a:lnTo>
                  <a:pt x="22899" y="1350"/>
                </a:lnTo>
                <a:lnTo>
                  <a:pt x="29157" y="1422"/>
                </a:lnTo>
                <a:lnTo>
                  <a:pt x="92453" y="1422"/>
                </a:lnTo>
                <a:lnTo>
                  <a:pt x="98455" y="1350"/>
                </a:lnTo>
                <a:lnTo>
                  <a:pt x="104456" y="1111"/>
                </a:lnTo>
                <a:lnTo>
                  <a:pt x="111656" y="672"/>
                </a:lnTo>
                <a:lnTo>
                  <a:pt x="121255" y="0"/>
                </a:lnTo>
                <a:lnTo>
                  <a:pt x="121255" y="28799"/>
                </a:lnTo>
                <a:lnTo>
                  <a:pt x="110956" y="28127"/>
                </a:lnTo>
                <a:lnTo>
                  <a:pt x="103656" y="27688"/>
                </a:lnTo>
                <a:lnTo>
                  <a:pt x="97955" y="27449"/>
                </a:lnTo>
                <a:lnTo>
                  <a:pt x="92453" y="27377"/>
                </a:lnTo>
                <a:lnTo>
                  <a:pt x="29157" y="27377"/>
                </a:lnTo>
                <a:lnTo>
                  <a:pt x="23299" y="27449"/>
                </a:lnTo>
                <a:lnTo>
                  <a:pt x="17243" y="27688"/>
                </a:lnTo>
                <a:lnTo>
                  <a:pt x="9854" y="28127"/>
                </a:lnTo>
                <a:lnTo>
                  <a:pt x="0" y="2879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089940" y="4910877"/>
            <a:ext cx="80010" cy="25400"/>
          </a:xfrm>
          <a:custGeom>
            <a:avLst/>
            <a:gdLst/>
            <a:ahLst/>
            <a:cxnLst/>
            <a:rect l="l" t="t" r="r" b="b"/>
            <a:pathLst>
              <a:path w="80010" h="25400">
                <a:moveTo>
                  <a:pt x="0" y="0"/>
                </a:moveTo>
                <a:lnTo>
                  <a:pt x="18483" y="25251"/>
                </a:lnTo>
                <a:lnTo>
                  <a:pt x="62937" y="25251"/>
                </a:lnTo>
                <a:lnTo>
                  <a:pt x="66671" y="20628"/>
                </a:lnTo>
                <a:lnTo>
                  <a:pt x="70227" y="15472"/>
                </a:lnTo>
                <a:lnTo>
                  <a:pt x="73615" y="10182"/>
                </a:lnTo>
                <a:lnTo>
                  <a:pt x="7982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999305" y="4874964"/>
            <a:ext cx="229235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0" y="0"/>
                </a:moveTo>
                <a:lnTo>
                  <a:pt x="228908" y="0"/>
                </a:lnTo>
              </a:path>
            </a:pathLst>
          </a:custGeom>
          <a:ln w="31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43989" y="4841539"/>
            <a:ext cx="203200" cy="139700"/>
          </a:xfrm>
          <a:custGeom>
            <a:avLst/>
            <a:gdLst/>
            <a:ahLst/>
            <a:cxnLst/>
            <a:rect l="l" t="t" r="r" b="b"/>
            <a:pathLst>
              <a:path w="203200" h="139700">
                <a:moveTo>
                  <a:pt x="41605" y="0"/>
                </a:moveTo>
                <a:lnTo>
                  <a:pt x="52743" y="672"/>
                </a:lnTo>
                <a:lnTo>
                  <a:pt x="61382" y="1111"/>
                </a:lnTo>
                <a:lnTo>
                  <a:pt x="67955" y="1350"/>
                </a:lnTo>
                <a:lnTo>
                  <a:pt x="72896" y="1422"/>
                </a:lnTo>
                <a:lnTo>
                  <a:pt x="123391" y="1422"/>
                </a:lnTo>
                <a:lnTo>
                  <a:pt x="130426" y="1350"/>
                </a:lnTo>
                <a:lnTo>
                  <a:pt x="138060" y="1111"/>
                </a:lnTo>
                <a:lnTo>
                  <a:pt x="146894" y="672"/>
                </a:lnTo>
                <a:lnTo>
                  <a:pt x="157526" y="0"/>
                </a:lnTo>
                <a:lnTo>
                  <a:pt x="156854" y="11426"/>
                </a:lnTo>
                <a:lnTo>
                  <a:pt x="156415" y="20754"/>
                </a:lnTo>
                <a:lnTo>
                  <a:pt x="156176" y="28950"/>
                </a:lnTo>
                <a:lnTo>
                  <a:pt x="156104" y="36980"/>
                </a:lnTo>
                <a:lnTo>
                  <a:pt x="156104" y="87831"/>
                </a:lnTo>
                <a:lnTo>
                  <a:pt x="156104" y="90322"/>
                </a:lnTo>
                <a:lnTo>
                  <a:pt x="160727" y="92100"/>
                </a:lnTo>
                <a:lnTo>
                  <a:pt x="172819" y="92100"/>
                </a:lnTo>
                <a:lnTo>
                  <a:pt x="178588" y="91961"/>
                </a:lnTo>
                <a:lnTo>
                  <a:pt x="184822" y="91522"/>
                </a:lnTo>
                <a:lnTo>
                  <a:pt x="192522" y="90750"/>
                </a:lnTo>
                <a:lnTo>
                  <a:pt x="202688" y="89611"/>
                </a:lnTo>
                <a:lnTo>
                  <a:pt x="201265" y="118055"/>
                </a:lnTo>
                <a:lnTo>
                  <a:pt x="191675" y="118933"/>
                </a:lnTo>
                <a:lnTo>
                  <a:pt x="184019" y="119477"/>
                </a:lnTo>
                <a:lnTo>
                  <a:pt x="177163" y="119755"/>
                </a:lnTo>
                <a:lnTo>
                  <a:pt x="169974" y="119833"/>
                </a:lnTo>
                <a:lnTo>
                  <a:pt x="148401" y="118838"/>
                </a:lnTo>
                <a:lnTo>
                  <a:pt x="135261" y="115077"/>
                </a:lnTo>
                <a:lnTo>
                  <a:pt x="128721" y="107382"/>
                </a:lnTo>
                <a:lnTo>
                  <a:pt x="126949" y="94587"/>
                </a:lnTo>
                <a:lnTo>
                  <a:pt x="126949" y="28444"/>
                </a:lnTo>
                <a:lnTo>
                  <a:pt x="71825" y="28088"/>
                </a:lnTo>
                <a:lnTo>
                  <a:pt x="67159" y="73783"/>
                </a:lnTo>
                <a:lnTo>
                  <a:pt x="49032" y="115888"/>
                </a:lnTo>
                <a:lnTo>
                  <a:pt x="21110" y="139391"/>
                </a:lnTo>
                <a:lnTo>
                  <a:pt x="14956" y="134854"/>
                </a:lnTo>
                <a:lnTo>
                  <a:pt x="9706" y="130568"/>
                </a:lnTo>
                <a:lnTo>
                  <a:pt x="4880" y="126117"/>
                </a:lnTo>
                <a:lnTo>
                  <a:pt x="0" y="121084"/>
                </a:lnTo>
                <a:lnTo>
                  <a:pt x="12451" y="109917"/>
                </a:lnTo>
                <a:lnTo>
                  <a:pt x="22002" y="99368"/>
                </a:lnTo>
                <a:lnTo>
                  <a:pt x="38882" y="64141"/>
                </a:lnTo>
                <a:lnTo>
                  <a:pt x="43383" y="24534"/>
                </a:lnTo>
                <a:lnTo>
                  <a:pt x="43383" y="20265"/>
                </a:lnTo>
                <a:lnTo>
                  <a:pt x="43027" y="15998"/>
                </a:lnTo>
                <a:lnTo>
                  <a:pt x="4160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08935" y="4840828"/>
            <a:ext cx="321310" cy="320675"/>
          </a:xfrm>
          <a:custGeom>
            <a:avLst/>
            <a:gdLst/>
            <a:ahLst/>
            <a:cxnLst/>
            <a:rect l="l" t="t" r="r" b="b"/>
            <a:pathLst>
              <a:path w="321309" h="320675">
                <a:moveTo>
                  <a:pt x="0" y="0"/>
                </a:moveTo>
                <a:lnTo>
                  <a:pt x="12088" y="933"/>
                </a:lnTo>
                <a:lnTo>
                  <a:pt x="22577" y="1600"/>
                </a:lnTo>
                <a:lnTo>
                  <a:pt x="32000" y="2000"/>
                </a:lnTo>
                <a:lnTo>
                  <a:pt x="40891" y="2133"/>
                </a:lnTo>
                <a:lnTo>
                  <a:pt x="279499" y="2133"/>
                </a:lnTo>
                <a:lnTo>
                  <a:pt x="288346" y="2000"/>
                </a:lnTo>
                <a:lnTo>
                  <a:pt x="297725" y="1600"/>
                </a:lnTo>
                <a:lnTo>
                  <a:pt x="308303" y="933"/>
                </a:lnTo>
                <a:lnTo>
                  <a:pt x="320747" y="0"/>
                </a:lnTo>
                <a:lnTo>
                  <a:pt x="320747" y="32000"/>
                </a:lnTo>
                <a:lnTo>
                  <a:pt x="308603" y="31066"/>
                </a:lnTo>
                <a:lnTo>
                  <a:pt x="297992" y="30399"/>
                </a:lnTo>
                <a:lnTo>
                  <a:pt x="288446" y="29999"/>
                </a:lnTo>
                <a:lnTo>
                  <a:pt x="279499" y="29866"/>
                </a:lnTo>
                <a:lnTo>
                  <a:pt x="171750" y="29866"/>
                </a:lnTo>
                <a:lnTo>
                  <a:pt x="167483" y="43651"/>
                </a:lnTo>
                <a:lnTo>
                  <a:pt x="162949" y="55336"/>
                </a:lnTo>
                <a:lnTo>
                  <a:pt x="157749" y="65222"/>
                </a:lnTo>
                <a:lnTo>
                  <a:pt x="151481" y="73609"/>
                </a:lnTo>
                <a:lnTo>
                  <a:pt x="263141" y="73609"/>
                </a:lnTo>
                <a:lnTo>
                  <a:pt x="274060" y="73531"/>
                </a:lnTo>
                <a:lnTo>
                  <a:pt x="284612" y="73253"/>
                </a:lnTo>
                <a:lnTo>
                  <a:pt x="295896" y="72709"/>
                </a:lnTo>
                <a:lnTo>
                  <a:pt x="309012" y="71831"/>
                </a:lnTo>
                <a:lnTo>
                  <a:pt x="308079" y="85686"/>
                </a:lnTo>
                <a:lnTo>
                  <a:pt x="307412" y="97608"/>
                </a:lnTo>
                <a:lnTo>
                  <a:pt x="307012" y="108732"/>
                </a:lnTo>
                <a:lnTo>
                  <a:pt x="306878" y="120190"/>
                </a:lnTo>
                <a:lnTo>
                  <a:pt x="306878" y="274165"/>
                </a:lnTo>
                <a:lnTo>
                  <a:pt x="307012" y="286090"/>
                </a:lnTo>
                <a:lnTo>
                  <a:pt x="307412" y="297014"/>
                </a:lnTo>
                <a:lnTo>
                  <a:pt x="308079" y="308070"/>
                </a:lnTo>
                <a:lnTo>
                  <a:pt x="309012" y="320391"/>
                </a:lnTo>
                <a:lnTo>
                  <a:pt x="277012" y="320391"/>
                </a:lnTo>
                <a:lnTo>
                  <a:pt x="277012" y="300122"/>
                </a:lnTo>
                <a:lnTo>
                  <a:pt x="43379" y="300122"/>
                </a:lnTo>
                <a:lnTo>
                  <a:pt x="43379" y="320391"/>
                </a:lnTo>
                <a:lnTo>
                  <a:pt x="11379" y="320391"/>
                </a:lnTo>
                <a:lnTo>
                  <a:pt x="12462" y="307508"/>
                </a:lnTo>
                <a:lnTo>
                  <a:pt x="13112" y="296525"/>
                </a:lnTo>
                <a:lnTo>
                  <a:pt x="13429" y="285740"/>
                </a:lnTo>
                <a:lnTo>
                  <a:pt x="13512" y="273454"/>
                </a:lnTo>
                <a:lnTo>
                  <a:pt x="13512" y="120190"/>
                </a:lnTo>
                <a:lnTo>
                  <a:pt x="13379" y="109632"/>
                </a:lnTo>
                <a:lnTo>
                  <a:pt x="12979" y="98675"/>
                </a:lnTo>
                <a:lnTo>
                  <a:pt x="12312" y="86386"/>
                </a:lnTo>
                <a:lnTo>
                  <a:pt x="11379" y="71831"/>
                </a:lnTo>
                <a:lnTo>
                  <a:pt x="24334" y="72709"/>
                </a:lnTo>
                <a:lnTo>
                  <a:pt x="35556" y="73253"/>
                </a:lnTo>
                <a:lnTo>
                  <a:pt x="45980" y="73531"/>
                </a:lnTo>
                <a:lnTo>
                  <a:pt x="56538" y="73609"/>
                </a:lnTo>
                <a:lnTo>
                  <a:pt x="119481" y="73609"/>
                </a:lnTo>
                <a:lnTo>
                  <a:pt x="120192" y="72186"/>
                </a:lnTo>
                <a:lnTo>
                  <a:pt x="120903" y="71120"/>
                </a:lnTo>
                <a:lnTo>
                  <a:pt x="121259" y="70408"/>
                </a:lnTo>
                <a:lnTo>
                  <a:pt x="126910" y="59724"/>
                </a:lnTo>
                <a:lnTo>
                  <a:pt x="131794" y="49472"/>
                </a:lnTo>
                <a:lnTo>
                  <a:pt x="136211" y="39553"/>
                </a:lnTo>
                <a:lnTo>
                  <a:pt x="140461" y="29866"/>
                </a:lnTo>
                <a:lnTo>
                  <a:pt x="41247" y="29866"/>
                </a:lnTo>
                <a:lnTo>
                  <a:pt x="32300" y="29999"/>
                </a:lnTo>
                <a:lnTo>
                  <a:pt x="23021" y="30399"/>
                </a:lnTo>
                <a:lnTo>
                  <a:pt x="12543" y="31066"/>
                </a:lnTo>
                <a:lnTo>
                  <a:pt x="0" y="32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39873" y="4837272"/>
            <a:ext cx="311150" cy="319405"/>
          </a:xfrm>
          <a:custGeom>
            <a:avLst/>
            <a:gdLst/>
            <a:ahLst/>
            <a:cxnLst/>
            <a:rect l="l" t="t" r="r" b="b"/>
            <a:pathLst>
              <a:path w="311150" h="319404">
                <a:moveTo>
                  <a:pt x="35559" y="0"/>
                </a:moveTo>
                <a:lnTo>
                  <a:pt x="49137" y="672"/>
                </a:lnTo>
                <a:lnTo>
                  <a:pt x="60715" y="1111"/>
                </a:lnTo>
                <a:lnTo>
                  <a:pt x="71361" y="1350"/>
                </a:lnTo>
                <a:lnTo>
                  <a:pt x="82141" y="1422"/>
                </a:lnTo>
                <a:lnTo>
                  <a:pt x="270254" y="1422"/>
                </a:lnTo>
                <a:lnTo>
                  <a:pt x="280195" y="1350"/>
                </a:lnTo>
                <a:lnTo>
                  <a:pt x="289502" y="1111"/>
                </a:lnTo>
                <a:lnTo>
                  <a:pt x="299407" y="672"/>
                </a:lnTo>
                <a:lnTo>
                  <a:pt x="311146" y="0"/>
                </a:lnTo>
                <a:lnTo>
                  <a:pt x="310679" y="9876"/>
                </a:lnTo>
                <a:lnTo>
                  <a:pt x="310345" y="17154"/>
                </a:lnTo>
                <a:lnTo>
                  <a:pt x="310145" y="22699"/>
                </a:lnTo>
                <a:lnTo>
                  <a:pt x="310079" y="27379"/>
                </a:lnTo>
                <a:lnTo>
                  <a:pt x="310079" y="48359"/>
                </a:lnTo>
                <a:lnTo>
                  <a:pt x="310145" y="53222"/>
                </a:lnTo>
                <a:lnTo>
                  <a:pt x="310345" y="58717"/>
                </a:lnTo>
                <a:lnTo>
                  <a:pt x="310679" y="65612"/>
                </a:lnTo>
                <a:lnTo>
                  <a:pt x="311146" y="74672"/>
                </a:lnTo>
                <a:lnTo>
                  <a:pt x="298985" y="74205"/>
                </a:lnTo>
                <a:lnTo>
                  <a:pt x="289057" y="73871"/>
                </a:lnTo>
                <a:lnTo>
                  <a:pt x="280395" y="73671"/>
                </a:lnTo>
                <a:lnTo>
                  <a:pt x="272032" y="73605"/>
                </a:lnTo>
                <a:lnTo>
                  <a:pt x="249035" y="73605"/>
                </a:lnTo>
                <a:lnTo>
                  <a:pt x="258872" y="77172"/>
                </a:lnTo>
                <a:lnTo>
                  <a:pt x="254672" y="86956"/>
                </a:lnTo>
                <a:lnTo>
                  <a:pt x="250871" y="93609"/>
                </a:lnTo>
                <a:lnTo>
                  <a:pt x="247071" y="97465"/>
                </a:lnTo>
                <a:lnTo>
                  <a:pt x="242870" y="98856"/>
                </a:lnTo>
                <a:lnTo>
                  <a:pt x="270965" y="98856"/>
                </a:lnTo>
                <a:lnTo>
                  <a:pt x="280384" y="98790"/>
                </a:lnTo>
                <a:lnTo>
                  <a:pt x="288968" y="98590"/>
                </a:lnTo>
                <a:lnTo>
                  <a:pt x="297618" y="98256"/>
                </a:lnTo>
                <a:lnTo>
                  <a:pt x="307234" y="97789"/>
                </a:lnTo>
                <a:lnTo>
                  <a:pt x="306767" y="108622"/>
                </a:lnTo>
                <a:lnTo>
                  <a:pt x="306434" y="116989"/>
                </a:lnTo>
                <a:lnTo>
                  <a:pt x="306234" y="123490"/>
                </a:lnTo>
                <a:lnTo>
                  <a:pt x="306167" y="128725"/>
                </a:lnTo>
                <a:lnTo>
                  <a:pt x="306167" y="163573"/>
                </a:lnTo>
                <a:lnTo>
                  <a:pt x="306234" y="169914"/>
                </a:lnTo>
                <a:lnTo>
                  <a:pt x="306434" y="176687"/>
                </a:lnTo>
                <a:lnTo>
                  <a:pt x="306767" y="184726"/>
                </a:lnTo>
                <a:lnTo>
                  <a:pt x="307234" y="194864"/>
                </a:lnTo>
                <a:lnTo>
                  <a:pt x="296390" y="194398"/>
                </a:lnTo>
                <a:lnTo>
                  <a:pt x="287412" y="194064"/>
                </a:lnTo>
                <a:lnTo>
                  <a:pt x="279634" y="193864"/>
                </a:lnTo>
                <a:lnTo>
                  <a:pt x="272387" y="193798"/>
                </a:lnTo>
                <a:lnTo>
                  <a:pt x="114145" y="193798"/>
                </a:lnTo>
                <a:lnTo>
                  <a:pt x="102688" y="193814"/>
                </a:lnTo>
                <a:lnTo>
                  <a:pt x="95031" y="193931"/>
                </a:lnTo>
                <a:lnTo>
                  <a:pt x="88042" y="194248"/>
                </a:lnTo>
                <a:lnTo>
                  <a:pt x="78587" y="194864"/>
                </a:lnTo>
                <a:lnTo>
                  <a:pt x="79259" y="184515"/>
                </a:lnTo>
                <a:lnTo>
                  <a:pt x="79698" y="176599"/>
                </a:lnTo>
                <a:lnTo>
                  <a:pt x="79937" y="169814"/>
                </a:lnTo>
                <a:lnTo>
                  <a:pt x="80009" y="162862"/>
                </a:lnTo>
                <a:lnTo>
                  <a:pt x="80009" y="130858"/>
                </a:lnTo>
                <a:lnTo>
                  <a:pt x="79937" y="122940"/>
                </a:lnTo>
                <a:lnTo>
                  <a:pt x="79698" y="115522"/>
                </a:lnTo>
                <a:lnTo>
                  <a:pt x="79259" y="107505"/>
                </a:lnTo>
                <a:lnTo>
                  <a:pt x="78587" y="97789"/>
                </a:lnTo>
                <a:lnTo>
                  <a:pt x="87747" y="98256"/>
                </a:lnTo>
                <a:lnTo>
                  <a:pt x="95875" y="98590"/>
                </a:lnTo>
                <a:lnTo>
                  <a:pt x="104337" y="98790"/>
                </a:lnTo>
                <a:lnTo>
                  <a:pt x="114501" y="98856"/>
                </a:lnTo>
                <a:lnTo>
                  <a:pt x="134735" y="98856"/>
                </a:lnTo>
                <a:lnTo>
                  <a:pt x="132727" y="96274"/>
                </a:lnTo>
                <a:lnTo>
                  <a:pt x="131038" y="94052"/>
                </a:lnTo>
                <a:lnTo>
                  <a:pt x="128727" y="91029"/>
                </a:lnTo>
                <a:lnTo>
                  <a:pt x="125882" y="87473"/>
                </a:lnTo>
                <a:lnTo>
                  <a:pt x="125171" y="86406"/>
                </a:lnTo>
                <a:lnTo>
                  <a:pt x="124104" y="84984"/>
                </a:lnTo>
                <a:lnTo>
                  <a:pt x="122681" y="78098"/>
                </a:lnTo>
                <a:lnTo>
                  <a:pt x="132266" y="73605"/>
                </a:lnTo>
                <a:lnTo>
                  <a:pt x="66137" y="73605"/>
                </a:lnTo>
                <a:lnTo>
                  <a:pt x="63432" y="148520"/>
                </a:lnTo>
                <a:lnTo>
                  <a:pt x="58830" y="204727"/>
                </a:lnTo>
                <a:lnTo>
                  <a:pt x="51204" y="248014"/>
                </a:lnTo>
                <a:lnTo>
                  <a:pt x="22370" y="318969"/>
                </a:lnTo>
                <a:lnTo>
                  <a:pt x="15488" y="313353"/>
                </a:lnTo>
                <a:lnTo>
                  <a:pt x="10130" y="308711"/>
                </a:lnTo>
                <a:lnTo>
                  <a:pt x="5300" y="304150"/>
                </a:lnTo>
                <a:lnTo>
                  <a:pt x="0" y="298778"/>
                </a:lnTo>
                <a:lnTo>
                  <a:pt x="9090" y="277755"/>
                </a:lnTo>
                <a:lnTo>
                  <a:pt x="15646" y="260753"/>
                </a:lnTo>
                <a:lnTo>
                  <a:pt x="30137" y="193140"/>
                </a:lnTo>
                <a:lnTo>
                  <a:pt x="34048" y="150996"/>
                </a:lnTo>
                <a:lnTo>
                  <a:pt x="36493" y="101450"/>
                </a:lnTo>
                <a:lnTo>
                  <a:pt x="37337" y="45870"/>
                </a:lnTo>
                <a:lnTo>
                  <a:pt x="37260" y="33501"/>
                </a:lnTo>
                <a:lnTo>
                  <a:pt x="36982" y="23199"/>
                </a:lnTo>
                <a:lnTo>
                  <a:pt x="36437" y="12766"/>
                </a:lnTo>
                <a:lnTo>
                  <a:pt x="35559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32609" y="4831938"/>
            <a:ext cx="179070" cy="327025"/>
          </a:xfrm>
          <a:custGeom>
            <a:avLst/>
            <a:gdLst/>
            <a:ahLst/>
            <a:cxnLst/>
            <a:rect l="l" t="t" r="r" b="b"/>
            <a:pathLst>
              <a:path w="179070" h="327025">
                <a:moveTo>
                  <a:pt x="69697" y="0"/>
                </a:moveTo>
                <a:lnTo>
                  <a:pt x="104898" y="0"/>
                </a:lnTo>
                <a:lnTo>
                  <a:pt x="103759" y="12721"/>
                </a:lnTo>
                <a:lnTo>
                  <a:pt x="102986" y="23910"/>
                </a:lnTo>
                <a:lnTo>
                  <a:pt x="102547" y="33901"/>
                </a:lnTo>
                <a:lnTo>
                  <a:pt x="102408" y="43025"/>
                </a:lnTo>
                <a:lnTo>
                  <a:pt x="102408" y="111302"/>
                </a:lnTo>
                <a:lnTo>
                  <a:pt x="132636" y="111302"/>
                </a:lnTo>
                <a:lnTo>
                  <a:pt x="143811" y="111169"/>
                </a:lnTo>
                <a:lnTo>
                  <a:pt x="154551" y="110769"/>
                </a:lnTo>
                <a:lnTo>
                  <a:pt x="165891" y="110102"/>
                </a:lnTo>
                <a:lnTo>
                  <a:pt x="178862" y="109169"/>
                </a:lnTo>
                <a:lnTo>
                  <a:pt x="178862" y="141880"/>
                </a:lnTo>
                <a:lnTo>
                  <a:pt x="165091" y="140947"/>
                </a:lnTo>
                <a:lnTo>
                  <a:pt x="153485" y="140280"/>
                </a:lnTo>
                <a:lnTo>
                  <a:pt x="143011" y="139880"/>
                </a:lnTo>
                <a:lnTo>
                  <a:pt x="132636" y="139746"/>
                </a:lnTo>
                <a:lnTo>
                  <a:pt x="102408" y="139746"/>
                </a:lnTo>
                <a:lnTo>
                  <a:pt x="102408" y="272032"/>
                </a:lnTo>
                <a:lnTo>
                  <a:pt x="102553" y="285734"/>
                </a:lnTo>
                <a:lnTo>
                  <a:pt x="103031" y="298703"/>
                </a:lnTo>
                <a:lnTo>
                  <a:pt x="103909" y="311937"/>
                </a:lnTo>
                <a:lnTo>
                  <a:pt x="105253" y="326436"/>
                </a:lnTo>
                <a:lnTo>
                  <a:pt x="69697" y="326436"/>
                </a:lnTo>
                <a:lnTo>
                  <a:pt x="70836" y="311987"/>
                </a:lnTo>
                <a:lnTo>
                  <a:pt x="71608" y="299369"/>
                </a:lnTo>
                <a:lnTo>
                  <a:pt x="72047" y="286684"/>
                </a:lnTo>
                <a:lnTo>
                  <a:pt x="72186" y="272032"/>
                </a:lnTo>
                <a:lnTo>
                  <a:pt x="72186" y="139746"/>
                </a:lnTo>
                <a:lnTo>
                  <a:pt x="44448" y="139746"/>
                </a:lnTo>
                <a:lnTo>
                  <a:pt x="35101" y="139880"/>
                </a:lnTo>
                <a:lnTo>
                  <a:pt x="24888" y="140280"/>
                </a:lnTo>
                <a:lnTo>
                  <a:pt x="13343" y="140947"/>
                </a:lnTo>
                <a:lnTo>
                  <a:pt x="0" y="141880"/>
                </a:lnTo>
                <a:lnTo>
                  <a:pt x="0" y="109169"/>
                </a:lnTo>
                <a:lnTo>
                  <a:pt x="12593" y="110102"/>
                </a:lnTo>
                <a:lnTo>
                  <a:pt x="23688" y="110769"/>
                </a:lnTo>
                <a:lnTo>
                  <a:pt x="34051" y="111169"/>
                </a:lnTo>
                <a:lnTo>
                  <a:pt x="44448" y="111302"/>
                </a:lnTo>
                <a:lnTo>
                  <a:pt x="72186" y="111302"/>
                </a:lnTo>
                <a:lnTo>
                  <a:pt x="72186" y="43025"/>
                </a:lnTo>
                <a:lnTo>
                  <a:pt x="72047" y="33551"/>
                </a:lnTo>
                <a:lnTo>
                  <a:pt x="71608" y="24044"/>
                </a:lnTo>
                <a:lnTo>
                  <a:pt x="70836" y="13271"/>
                </a:lnTo>
                <a:lnTo>
                  <a:pt x="6969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217447" y="4823455"/>
            <a:ext cx="144623" cy="944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79041" y="4821677"/>
            <a:ext cx="167382" cy="9270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10906" y="5396401"/>
            <a:ext cx="1875693" cy="2454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652748" y="2401110"/>
            <a:ext cx="2054860" cy="2054860"/>
          </a:xfrm>
          <a:custGeom>
            <a:avLst/>
            <a:gdLst/>
            <a:ahLst/>
            <a:cxnLst/>
            <a:rect l="l" t="t" r="r" b="b"/>
            <a:pathLst>
              <a:path w="2054859" h="2054860">
                <a:moveTo>
                  <a:pt x="0" y="1027277"/>
                </a:moveTo>
                <a:lnTo>
                  <a:pt x="1118" y="978918"/>
                </a:lnTo>
                <a:lnTo>
                  <a:pt x="4439" y="931135"/>
                </a:lnTo>
                <a:lnTo>
                  <a:pt x="9915" y="883976"/>
                </a:lnTo>
                <a:lnTo>
                  <a:pt x="17495" y="837492"/>
                </a:lnTo>
                <a:lnTo>
                  <a:pt x="27131" y="791731"/>
                </a:lnTo>
                <a:lnTo>
                  <a:pt x="38772" y="746743"/>
                </a:lnTo>
                <a:lnTo>
                  <a:pt x="52371" y="702578"/>
                </a:lnTo>
                <a:lnTo>
                  <a:pt x="67877" y="659283"/>
                </a:lnTo>
                <a:lnTo>
                  <a:pt x="85240" y="616910"/>
                </a:lnTo>
                <a:lnTo>
                  <a:pt x="104413" y="575506"/>
                </a:lnTo>
                <a:lnTo>
                  <a:pt x="125345" y="535122"/>
                </a:lnTo>
                <a:lnTo>
                  <a:pt x="147987" y="495807"/>
                </a:lnTo>
                <a:lnTo>
                  <a:pt x="172290" y="457610"/>
                </a:lnTo>
                <a:lnTo>
                  <a:pt x="198204" y="420580"/>
                </a:lnTo>
                <a:lnTo>
                  <a:pt x="225681" y="384767"/>
                </a:lnTo>
                <a:lnTo>
                  <a:pt x="254670" y="350220"/>
                </a:lnTo>
                <a:lnTo>
                  <a:pt x="285122" y="316989"/>
                </a:lnTo>
                <a:lnTo>
                  <a:pt x="316989" y="285122"/>
                </a:lnTo>
                <a:lnTo>
                  <a:pt x="350220" y="254670"/>
                </a:lnTo>
                <a:lnTo>
                  <a:pt x="384767" y="225681"/>
                </a:lnTo>
                <a:lnTo>
                  <a:pt x="420580" y="198204"/>
                </a:lnTo>
                <a:lnTo>
                  <a:pt x="457610" y="172290"/>
                </a:lnTo>
                <a:lnTo>
                  <a:pt x="495807" y="147987"/>
                </a:lnTo>
                <a:lnTo>
                  <a:pt x="535122" y="125345"/>
                </a:lnTo>
                <a:lnTo>
                  <a:pt x="575506" y="104413"/>
                </a:lnTo>
                <a:lnTo>
                  <a:pt x="616910" y="85240"/>
                </a:lnTo>
                <a:lnTo>
                  <a:pt x="659283" y="67877"/>
                </a:lnTo>
                <a:lnTo>
                  <a:pt x="702578" y="52371"/>
                </a:lnTo>
                <a:lnTo>
                  <a:pt x="746743" y="38772"/>
                </a:lnTo>
                <a:lnTo>
                  <a:pt x="791731" y="27131"/>
                </a:lnTo>
                <a:lnTo>
                  <a:pt x="837492" y="17495"/>
                </a:lnTo>
                <a:lnTo>
                  <a:pt x="883976" y="9915"/>
                </a:lnTo>
                <a:lnTo>
                  <a:pt x="931135" y="4439"/>
                </a:lnTo>
                <a:lnTo>
                  <a:pt x="978918" y="1118"/>
                </a:lnTo>
                <a:lnTo>
                  <a:pt x="1027277" y="0"/>
                </a:lnTo>
                <a:lnTo>
                  <a:pt x="1075635" y="1118"/>
                </a:lnTo>
                <a:lnTo>
                  <a:pt x="1123418" y="4439"/>
                </a:lnTo>
                <a:lnTo>
                  <a:pt x="1170577" y="9915"/>
                </a:lnTo>
                <a:lnTo>
                  <a:pt x="1217061" y="17495"/>
                </a:lnTo>
                <a:lnTo>
                  <a:pt x="1262822" y="27131"/>
                </a:lnTo>
                <a:lnTo>
                  <a:pt x="1307810" y="38772"/>
                </a:lnTo>
                <a:lnTo>
                  <a:pt x="1351975" y="52371"/>
                </a:lnTo>
                <a:lnTo>
                  <a:pt x="1395270" y="67877"/>
                </a:lnTo>
                <a:lnTo>
                  <a:pt x="1437643" y="85240"/>
                </a:lnTo>
                <a:lnTo>
                  <a:pt x="1479047" y="104413"/>
                </a:lnTo>
                <a:lnTo>
                  <a:pt x="1519431" y="125345"/>
                </a:lnTo>
                <a:lnTo>
                  <a:pt x="1558746" y="147987"/>
                </a:lnTo>
                <a:lnTo>
                  <a:pt x="1596943" y="172290"/>
                </a:lnTo>
                <a:lnTo>
                  <a:pt x="1633973" y="198204"/>
                </a:lnTo>
                <a:lnTo>
                  <a:pt x="1669786" y="225681"/>
                </a:lnTo>
                <a:lnTo>
                  <a:pt x="1704333" y="254670"/>
                </a:lnTo>
                <a:lnTo>
                  <a:pt x="1737564" y="285122"/>
                </a:lnTo>
                <a:lnTo>
                  <a:pt x="1769431" y="316989"/>
                </a:lnTo>
                <a:lnTo>
                  <a:pt x="1799883" y="350220"/>
                </a:lnTo>
                <a:lnTo>
                  <a:pt x="1828872" y="384767"/>
                </a:lnTo>
                <a:lnTo>
                  <a:pt x="1856349" y="420580"/>
                </a:lnTo>
                <a:lnTo>
                  <a:pt x="1882263" y="457610"/>
                </a:lnTo>
                <a:lnTo>
                  <a:pt x="1906566" y="495807"/>
                </a:lnTo>
                <a:lnTo>
                  <a:pt x="1929208" y="535122"/>
                </a:lnTo>
                <a:lnTo>
                  <a:pt x="1950140" y="575506"/>
                </a:lnTo>
                <a:lnTo>
                  <a:pt x="1969312" y="616910"/>
                </a:lnTo>
                <a:lnTo>
                  <a:pt x="1986676" y="659283"/>
                </a:lnTo>
                <a:lnTo>
                  <a:pt x="2002182" y="702578"/>
                </a:lnTo>
                <a:lnTo>
                  <a:pt x="2015781" y="746743"/>
                </a:lnTo>
                <a:lnTo>
                  <a:pt x="2027422" y="791731"/>
                </a:lnTo>
                <a:lnTo>
                  <a:pt x="2037058" y="837492"/>
                </a:lnTo>
                <a:lnTo>
                  <a:pt x="2044638" y="883976"/>
                </a:lnTo>
                <a:lnTo>
                  <a:pt x="2050114" y="931135"/>
                </a:lnTo>
                <a:lnTo>
                  <a:pt x="2053435" y="978918"/>
                </a:lnTo>
                <a:lnTo>
                  <a:pt x="2054554" y="1027277"/>
                </a:lnTo>
                <a:lnTo>
                  <a:pt x="2053435" y="1075635"/>
                </a:lnTo>
                <a:lnTo>
                  <a:pt x="2050114" y="1123418"/>
                </a:lnTo>
                <a:lnTo>
                  <a:pt x="2044638" y="1170577"/>
                </a:lnTo>
                <a:lnTo>
                  <a:pt x="2037058" y="1217061"/>
                </a:lnTo>
                <a:lnTo>
                  <a:pt x="2027422" y="1262822"/>
                </a:lnTo>
                <a:lnTo>
                  <a:pt x="2015781" y="1307810"/>
                </a:lnTo>
                <a:lnTo>
                  <a:pt x="2002182" y="1351975"/>
                </a:lnTo>
                <a:lnTo>
                  <a:pt x="1986676" y="1395270"/>
                </a:lnTo>
                <a:lnTo>
                  <a:pt x="1969312" y="1437643"/>
                </a:lnTo>
                <a:lnTo>
                  <a:pt x="1950140" y="1479047"/>
                </a:lnTo>
                <a:lnTo>
                  <a:pt x="1929208" y="1519431"/>
                </a:lnTo>
                <a:lnTo>
                  <a:pt x="1906566" y="1558746"/>
                </a:lnTo>
                <a:lnTo>
                  <a:pt x="1882263" y="1596943"/>
                </a:lnTo>
                <a:lnTo>
                  <a:pt x="1856349" y="1633973"/>
                </a:lnTo>
                <a:lnTo>
                  <a:pt x="1828872" y="1669786"/>
                </a:lnTo>
                <a:lnTo>
                  <a:pt x="1799883" y="1704333"/>
                </a:lnTo>
                <a:lnTo>
                  <a:pt x="1769431" y="1737564"/>
                </a:lnTo>
                <a:lnTo>
                  <a:pt x="1737564" y="1769431"/>
                </a:lnTo>
                <a:lnTo>
                  <a:pt x="1704333" y="1799883"/>
                </a:lnTo>
                <a:lnTo>
                  <a:pt x="1669786" y="1828872"/>
                </a:lnTo>
                <a:lnTo>
                  <a:pt x="1633973" y="1856349"/>
                </a:lnTo>
                <a:lnTo>
                  <a:pt x="1596943" y="1882263"/>
                </a:lnTo>
                <a:lnTo>
                  <a:pt x="1558746" y="1906566"/>
                </a:lnTo>
                <a:lnTo>
                  <a:pt x="1519431" y="1929208"/>
                </a:lnTo>
                <a:lnTo>
                  <a:pt x="1479047" y="1950140"/>
                </a:lnTo>
                <a:lnTo>
                  <a:pt x="1437643" y="1969312"/>
                </a:lnTo>
                <a:lnTo>
                  <a:pt x="1395270" y="1986676"/>
                </a:lnTo>
                <a:lnTo>
                  <a:pt x="1351975" y="2002182"/>
                </a:lnTo>
                <a:lnTo>
                  <a:pt x="1307810" y="2015781"/>
                </a:lnTo>
                <a:lnTo>
                  <a:pt x="1262822" y="2027422"/>
                </a:lnTo>
                <a:lnTo>
                  <a:pt x="1217061" y="2037058"/>
                </a:lnTo>
                <a:lnTo>
                  <a:pt x="1170577" y="2044638"/>
                </a:lnTo>
                <a:lnTo>
                  <a:pt x="1123418" y="2050114"/>
                </a:lnTo>
                <a:lnTo>
                  <a:pt x="1075635" y="2053435"/>
                </a:lnTo>
                <a:lnTo>
                  <a:pt x="1027277" y="2054554"/>
                </a:lnTo>
                <a:lnTo>
                  <a:pt x="978918" y="2053435"/>
                </a:lnTo>
                <a:lnTo>
                  <a:pt x="931135" y="2050114"/>
                </a:lnTo>
                <a:lnTo>
                  <a:pt x="883976" y="2044638"/>
                </a:lnTo>
                <a:lnTo>
                  <a:pt x="837492" y="2037058"/>
                </a:lnTo>
                <a:lnTo>
                  <a:pt x="791731" y="2027422"/>
                </a:lnTo>
                <a:lnTo>
                  <a:pt x="746743" y="2015781"/>
                </a:lnTo>
                <a:lnTo>
                  <a:pt x="702578" y="2002182"/>
                </a:lnTo>
                <a:lnTo>
                  <a:pt x="659283" y="1986676"/>
                </a:lnTo>
                <a:lnTo>
                  <a:pt x="616910" y="1969312"/>
                </a:lnTo>
                <a:lnTo>
                  <a:pt x="575506" y="1950140"/>
                </a:lnTo>
                <a:lnTo>
                  <a:pt x="535122" y="1929208"/>
                </a:lnTo>
                <a:lnTo>
                  <a:pt x="495807" y="1906566"/>
                </a:lnTo>
                <a:lnTo>
                  <a:pt x="457610" y="1882263"/>
                </a:lnTo>
                <a:lnTo>
                  <a:pt x="420580" y="1856349"/>
                </a:lnTo>
                <a:lnTo>
                  <a:pt x="384767" y="1828872"/>
                </a:lnTo>
                <a:lnTo>
                  <a:pt x="350220" y="1799883"/>
                </a:lnTo>
                <a:lnTo>
                  <a:pt x="316989" y="1769431"/>
                </a:lnTo>
                <a:lnTo>
                  <a:pt x="285122" y="1737564"/>
                </a:lnTo>
                <a:lnTo>
                  <a:pt x="254670" y="1704333"/>
                </a:lnTo>
                <a:lnTo>
                  <a:pt x="225681" y="1669786"/>
                </a:lnTo>
                <a:lnTo>
                  <a:pt x="198204" y="1633973"/>
                </a:lnTo>
                <a:lnTo>
                  <a:pt x="172290" y="1596943"/>
                </a:lnTo>
                <a:lnTo>
                  <a:pt x="147987" y="1558746"/>
                </a:lnTo>
                <a:lnTo>
                  <a:pt x="125345" y="1519431"/>
                </a:lnTo>
                <a:lnTo>
                  <a:pt x="104413" y="1479047"/>
                </a:lnTo>
                <a:lnTo>
                  <a:pt x="85240" y="1437643"/>
                </a:lnTo>
                <a:lnTo>
                  <a:pt x="67877" y="1395270"/>
                </a:lnTo>
                <a:lnTo>
                  <a:pt x="52371" y="1351975"/>
                </a:lnTo>
                <a:lnTo>
                  <a:pt x="38772" y="1307810"/>
                </a:lnTo>
                <a:lnTo>
                  <a:pt x="27131" y="1262822"/>
                </a:lnTo>
                <a:lnTo>
                  <a:pt x="17495" y="1217061"/>
                </a:lnTo>
                <a:lnTo>
                  <a:pt x="9915" y="1170577"/>
                </a:lnTo>
                <a:lnTo>
                  <a:pt x="4439" y="1123418"/>
                </a:lnTo>
                <a:lnTo>
                  <a:pt x="1118" y="1075635"/>
                </a:lnTo>
                <a:lnTo>
                  <a:pt x="0" y="102727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2C9FA91D-142F-E543-A398-36DD456943ED}"/>
              </a:ext>
            </a:extLst>
          </p:cNvPr>
          <p:cNvGrpSpPr/>
          <p:nvPr/>
        </p:nvGrpSpPr>
        <p:grpSpPr>
          <a:xfrm>
            <a:off x="7652748" y="2401110"/>
            <a:ext cx="2054860" cy="2054860"/>
            <a:chOff x="7652748" y="2401110"/>
            <a:chExt cx="2054860" cy="2054860"/>
          </a:xfrm>
        </p:grpSpPr>
        <p:sp>
          <p:nvSpPr>
            <p:cNvPr id="98" name="object 98"/>
            <p:cNvSpPr/>
            <p:nvPr/>
          </p:nvSpPr>
          <p:spPr>
            <a:xfrm>
              <a:off x="7652748" y="2401110"/>
              <a:ext cx="2054860" cy="2054860"/>
            </a:xfrm>
            <a:custGeom>
              <a:avLst/>
              <a:gdLst/>
              <a:ahLst/>
              <a:cxnLst/>
              <a:rect l="l" t="t" r="r" b="b"/>
              <a:pathLst>
                <a:path w="2054859" h="2054860">
                  <a:moveTo>
                    <a:pt x="1027276" y="0"/>
                  </a:moveTo>
                  <a:lnTo>
                    <a:pt x="978917" y="1118"/>
                  </a:lnTo>
                  <a:lnTo>
                    <a:pt x="931134" y="4439"/>
                  </a:lnTo>
                  <a:lnTo>
                    <a:pt x="883976" y="9915"/>
                  </a:lnTo>
                  <a:lnTo>
                    <a:pt x="837491" y="17495"/>
                  </a:lnTo>
                  <a:lnTo>
                    <a:pt x="791731" y="27131"/>
                  </a:lnTo>
                  <a:lnTo>
                    <a:pt x="746743" y="38772"/>
                  </a:lnTo>
                  <a:lnTo>
                    <a:pt x="702577" y="52371"/>
                  </a:lnTo>
                  <a:lnTo>
                    <a:pt x="659282" y="67877"/>
                  </a:lnTo>
                  <a:lnTo>
                    <a:pt x="616909" y="85241"/>
                  </a:lnTo>
                  <a:lnTo>
                    <a:pt x="575505" y="104413"/>
                  </a:lnTo>
                  <a:lnTo>
                    <a:pt x="535121" y="125345"/>
                  </a:lnTo>
                  <a:lnTo>
                    <a:pt x="495806" y="147987"/>
                  </a:lnTo>
                  <a:lnTo>
                    <a:pt x="457609" y="172290"/>
                  </a:lnTo>
                  <a:lnTo>
                    <a:pt x="420580" y="198205"/>
                  </a:lnTo>
                  <a:lnTo>
                    <a:pt x="384767" y="225681"/>
                  </a:lnTo>
                  <a:lnTo>
                    <a:pt x="350220" y="254670"/>
                  </a:lnTo>
                  <a:lnTo>
                    <a:pt x="316989" y="285123"/>
                  </a:lnTo>
                  <a:lnTo>
                    <a:pt x="285122" y="316989"/>
                  </a:lnTo>
                  <a:lnTo>
                    <a:pt x="254669" y="350221"/>
                  </a:lnTo>
                  <a:lnTo>
                    <a:pt x="225680" y="384767"/>
                  </a:lnTo>
                  <a:lnTo>
                    <a:pt x="198204" y="420580"/>
                  </a:lnTo>
                  <a:lnTo>
                    <a:pt x="172290" y="457610"/>
                  </a:lnTo>
                  <a:lnTo>
                    <a:pt x="147987" y="495807"/>
                  </a:lnTo>
                  <a:lnTo>
                    <a:pt x="125345" y="535122"/>
                  </a:lnTo>
                  <a:lnTo>
                    <a:pt x="104413" y="575506"/>
                  </a:lnTo>
                  <a:lnTo>
                    <a:pt x="85240" y="616910"/>
                  </a:lnTo>
                  <a:lnTo>
                    <a:pt x="67876" y="659284"/>
                  </a:lnTo>
                  <a:lnTo>
                    <a:pt x="52371" y="702578"/>
                  </a:lnTo>
                  <a:lnTo>
                    <a:pt x="38772" y="746744"/>
                  </a:lnTo>
                  <a:lnTo>
                    <a:pt x="27131" y="791732"/>
                  </a:lnTo>
                  <a:lnTo>
                    <a:pt x="17495" y="837493"/>
                  </a:lnTo>
                  <a:lnTo>
                    <a:pt x="9915" y="883977"/>
                  </a:lnTo>
                  <a:lnTo>
                    <a:pt x="4439" y="931135"/>
                  </a:lnTo>
                  <a:lnTo>
                    <a:pt x="1118" y="978918"/>
                  </a:lnTo>
                  <a:lnTo>
                    <a:pt x="0" y="1027277"/>
                  </a:lnTo>
                  <a:lnTo>
                    <a:pt x="1118" y="1075636"/>
                  </a:lnTo>
                  <a:lnTo>
                    <a:pt x="4439" y="1123419"/>
                  </a:lnTo>
                  <a:lnTo>
                    <a:pt x="9915" y="1170577"/>
                  </a:lnTo>
                  <a:lnTo>
                    <a:pt x="17495" y="1217062"/>
                  </a:lnTo>
                  <a:lnTo>
                    <a:pt x="27131" y="1262822"/>
                  </a:lnTo>
                  <a:lnTo>
                    <a:pt x="38772" y="1307810"/>
                  </a:lnTo>
                  <a:lnTo>
                    <a:pt x="52371" y="1351976"/>
                  </a:lnTo>
                  <a:lnTo>
                    <a:pt x="67876" y="1395271"/>
                  </a:lnTo>
                  <a:lnTo>
                    <a:pt x="85240" y="1437644"/>
                  </a:lnTo>
                  <a:lnTo>
                    <a:pt x="104413" y="1479048"/>
                  </a:lnTo>
                  <a:lnTo>
                    <a:pt x="125345" y="1519432"/>
                  </a:lnTo>
                  <a:lnTo>
                    <a:pt x="147987" y="1558747"/>
                  </a:lnTo>
                  <a:lnTo>
                    <a:pt x="172290" y="1596944"/>
                  </a:lnTo>
                  <a:lnTo>
                    <a:pt x="198204" y="1633974"/>
                  </a:lnTo>
                  <a:lnTo>
                    <a:pt x="225680" y="1669787"/>
                  </a:lnTo>
                  <a:lnTo>
                    <a:pt x="254669" y="1704334"/>
                  </a:lnTo>
                  <a:lnTo>
                    <a:pt x="285122" y="1737565"/>
                  </a:lnTo>
                  <a:lnTo>
                    <a:pt x="316989" y="1769432"/>
                  </a:lnTo>
                  <a:lnTo>
                    <a:pt x="350220" y="1799884"/>
                  </a:lnTo>
                  <a:lnTo>
                    <a:pt x="384767" y="1828873"/>
                  </a:lnTo>
                  <a:lnTo>
                    <a:pt x="420580" y="1856350"/>
                  </a:lnTo>
                  <a:lnTo>
                    <a:pt x="457609" y="1882264"/>
                  </a:lnTo>
                  <a:lnTo>
                    <a:pt x="495806" y="1906567"/>
                  </a:lnTo>
                  <a:lnTo>
                    <a:pt x="535121" y="1929209"/>
                  </a:lnTo>
                  <a:lnTo>
                    <a:pt x="575505" y="1950141"/>
                  </a:lnTo>
                  <a:lnTo>
                    <a:pt x="616909" y="1969314"/>
                  </a:lnTo>
                  <a:lnTo>
                    <a:pt x="659282" y="1986678"/>
                  </a:lnTo>
                  <a:lnTo>
                    <a:pt x="702577" y="2002183"/>
                  </a:lnTo>
                  <a:lnTo>
                    <a:pt x="746743" y="2015782"/>
                  </a:lnTo>
                  <a:lnTo>
                    <a:pt x="791731" y="2027424"/>
                  </a:lnTo>
                  <a:lnTo>
                    <a:pt x="837491" y="2037059"/>
                  </a:lnTo>
                  <a:lnTo>
                    <a:pt x="883976" y="2044639"/>
                  </a:lnTo>
                  <a:lnTo>
                    <a:pt x="931134" y="2050115"/>
                  </a:lnTo>
                  <a:lnTo>
                    <a:pt x="978917" y="2053437"/>
                  </a:lnTo>
                  <a:lnTo>
                    <a:pt x="1027276" y="2054555"/>
                  </a:lnTo>
                  <a:lnTo>
                    <a:pt x="1075635" y="2053437"/>
                  </a:lnTo>
                  <a:lnTo>
                    <a:pt x="1123418" y="2050115"/>
                  </a:lnTo>
                  <a:lnTo>
                    <a:pt x="1170576" y="2044639"/>
                  </a:lnTo>
                  <a:lnTo>
                    <a:pt x="1217060" y="2037059"/>
                  </a:lnTo>
                  <a:lnTo>
                    <a:pt x="1262821" y="2027424"/>
                  </a:lnTo>
                  <a:lnTo>
                    <a:pt x="1307809" y="2015782"/>
                  </a:lnTo>
                  <a:lnTo>
                    <a:pt x="1351975" y="2002183"/>
                  </a:lnTo>
                  <a:lnTo>
                    <a:pt x="1395269" y="1986678"/>
                  </a:lnTo>
                  <a:lnTo>
                    <a:pt x="1437643" y="1969314"/>
                  </a:lnTo>
                  <a:lnTo>
                    <a:pt x="1479046" y="1950141"/>
                  </a:lnTo>
                  <a:lnTo>
                    <a:pt x="1519430" y="1929209"/>
                  </a:lnTo>
                  <a:lnTo>
                    <a:pt x="1558746" y="1906567"/>
                  </a:lnTo>
                  <a:lnTo>
                    <a:pt x="1596943" y="1882264"/>
                  </a:lnTo>
                  <a:lnTo>
                    <a:pt x="1633973" y="1856350"/>
                  </a:lnTo>
                  <a:lnTo>
                    <a:pt x="1669786" y="1828873"/>
                  </a:lnTo>
                  <a:lnTo>
                    <a:pt x="1704332" y="1799884"/>
                  </a:lnTo>
                  <a:lnTo>
                    <a:pt x="1737564" y="1769432"/>
                  </a:lnTo>
                  <a:lnTo>
                    <a:pt x="1769430" y="1737565"/>
                  </a:lnTo>
                  <a:lnTo>
                    <a:pt x="1799883" y="1704334"/>
                  </a:lnTo>
                  <a:lnTo>
                    <a:pt x="1828872" y="1669787"/>
                  </a:lnTo>
                  <a:lnTo>
                    <a:pt x="1856348" y="1633974"/>
                  </a:lnTo>
                  <a:lnTo>
                    <a:pt x="1882263" y="1596944"/>
                  </a:lnTo>
                  <a:lnTo>
                    <a:pt x="1906566" y="1558747"/>
                  </a:lnTo>
                  <a:lnTo>
                    <a:pt x="1929208" y="1519432"/>
                  </a:lnTo>
                  <a:lnTo>
                    <a:pt x="1950140" y="1479048"/>
                  </a:lnTo>
                  <a:lnTo>
                    <a:pt x="1969312" y="1437644"/>
                  </a:lnTo>
                  <a:lnTo>
                    <a:pt x="1986676" y="1395271"/>
                  </a:lnTo>
                  <a:lnTo>
                    <a:pt x="2002182" y="1351976"/>
                  </a:lnTo>
                  <a:lnTo>
                    <a:pt x="2015781" y="1307810"/>
                  </a:lnTo>
                  <a:lnTo>
                    <a:pt x="2027422" y="1262822"/>
                  </a:lnTo>
                  <a:lnTo>
                    <a:pt x="2037058" y="1217062"/>
                  </a:lnTo>
                  <a:lnTo>
                    <a:pt x="2044638" y="1170577"/>
                  </a:lnTo>
                  <a:lnTo>
                    <a:pt x="2050114" y="1123419"/>
                  </a:lnTo>
                  <a:lnTo>
                    <a:pt x="2053435" y="1075636"/>
                  </a:lnTo>
                  <a:lnTo>
                    <a:pt x="2054553" y="1027277"/>
                  </a:lnTo>
                  <a:lnTo>
                    <a:pt x="2053435" y="978918"/>
                  </a:lnTo>
                  <a:lnTo>
                    <a:pt x="2050114" y="931135"/>
                  </a:lnTo>
                  <a:lnTo>
                    <a:pt x="2044638" y="883977"/>
                  </a:lnTo>
                  <a:lnTo>
                    <a:pt x="2037058" y="837493"/>
                  </a:lnTo>
                  <a:lnTo>
                    <a:pt x="2027422" y="791732"/>
                  </a:lnTo>
                  <a:lnTo>
                    <a:pt x="2015781" y="746744"/>
                  </a:lnTo>
                  <a:lnTo>
                    <a:pt x="2002182" y="702578"/>
                  </a:lnTo>
                  <a:lnTo>
                    <a:pt x="1986676" y="659284"/>
                  </a:lnTo>
                  <a:lnTo>
                    <a:pt x="1969312" y="616910"/>
                  </a:lnTo>
                  <a:lnTo>
                    <a:pt x="1950140" y="575506"/>
                  </a:lnTo>
                  <a:lnTo>
                    <a:pt x="1929208" y="535122"/>
                  </a:lnTo>
                  <a:lnTo>
                    <a:pt x="1906566" y="495807"/>
                  </a:lnTo>
                  <a:lnTo>
                    <a:pt x="1882263" y="457610"/>
                  </a:lnTo>
                  <a:lnTo>
                    <a:pt x="1856348" y="420580"/>
                  </a:lnTo>
                  <a:lnTo>
                    <a:pt x="1828872" y="384767"/>
                  </a:lnTo>
                  <a:lnTo>
                    <a:pt x="1799883" y="350221"/>
                  </a:lnTo>
                  <a:lnTo>
                    <a:pt x="1769430" y="316989"/>
                  </a:lnTo>
                  <a:lnTo>
                    <a:pt x="1737564" y="285123"/>
                  </a:lnTo>
                  <a:lnTo>
                    <a:pt x="1704332" y="254670"/>
                  </a:lnTo>
                  <a:lnTo>
                    <a:pt x="1669786" y="225681"/>
                  </a:lnTo>
                  <a:lnTo>
                    <a:pt x="1633973" y="198205"/>
                  </a:lnTo>
                  <a:lnTo>
                    <a:pt x="1596943" y="172290"/>
                  </a:lnTo>
                  <a:lnTo>
                    <a:pt x="1558746" y="147987"/>
                  </a:lnTo>
                  <a:lnTo>
                    <a:pt x="1519430" y="125345"/>
                  </a:lnTo>
                  <a:lnTo>
                    <a:pt x="1479046" y="104413"/>
                  </a:lnTo>
                  <a:lnTo>
                    <a:pt x="1437643" y="85241"/>
                  </a:lnTo>
                  <a:lnTo>
                    <a:pt x="1395269" y="67877"/>
                  </a:lnTo>
                  <a:lnTo>
                    <a:pt x="1351975" y="52371"/>
                  </a:lnTo>
                  <a:lnTo>
                    <a:pt x="1307809" y="38772"/>
                  </a:lnTo>
                  <a:lnTo>
                    <a:pt x="1262821" y="27131"/>
                  </a:lnTo>
                  <a:lnTo>
                    <a:pt x="1217060" y="17495"/>
                  </a:lnTo>
                  <a:lnTo>
                    <a:pt x="1170576" y="9915"/>
                  </a:lnTo>
                  <a:lnTo>
                    <a:pt x="1123418" y="4439"/>
                  </a:lnTo>
                  <a:lnTo>
                    <a:pt x="1075635" y="1118"/>
                  </a:lnTo>
                  <a:lnTo>
                    <a:pt x="1027276" y="0"/>
                  </a:lnTo>
                  <a:close/>
                </a:path>
              </a:pathLst>
            </a:custGeom>
            <a:solidFill>
              <a:srgbClr val="F3E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664917" y="2557647"/>
              <a:ext cx="838200" cy="871219"/>
            </a:xfrm>
            <a:custGeom>
              <a:avLst/>
              <a:gdLst/>
              <a:ahLst/>
              <a:cxnLst/>
              <a:rect l="l" t="t" r="r" b="b"/>
              <a:pathLst>
                <a:path w="838200" h="871220">
                  <a:moveTo>
                    <a:pt x="0" y="0"/>
                  </a:moveTo>
                  <a:lnTo>
                    <a:pt x="15106" y="870741"/>
                  </a:lnTo>
                  <a:lnTo>
                    <a:pt x="837976" y="585602"/>
                  </a:lnTo>
                  <a:lnTo>
                    <a:pt x="820688" y="539873"/>
                  </a:lnTo>
                  <a:lnTo>
                    <a:pt x="801051" y="495561"/>
                  </a:lnTo>
                  <a:lnTo>
                    <a:pt x="779152" y="452728"/>
                  </a:lnTo>
                  <a:lnTo>
                    <a:pt x="755077" y="411433"/>
                  </a:lnTo>
                  <a:lnTo>
                    <a:pt x="728914" y="371738"/>
                  </a:lnTo>
                  <a:lnTo>
                    <a:pt x="700750" y="333702"/>
                  </a:lnTo>
                  <a:lnTo>
                    <a:pt x="670671" y="297388"/>
                  </a:lnTo>
                  <a:lnTo>
                    <a:pt x="638765" y="262856"/>
                  </a:lnTo>
                  <a:lnTo>
                    <a:pt x="605119" y="230166"/>
                  </a:lnTo>
                  <a:lnTo>
                    <a:pt x="569818" y="199379"/>
                  </a:lnTo>
                  <a:lnTo>
                    <a:pt x="532951" y="170557"/>
                  </a:lnTo>
                  <a:lnTo>
                    <a:pt x="494605" y="143759"/>
                  </a:lnTo>
                  <a:lnTo>
                    <a:pt x="454866" y="119047"/>
                  </a:lnTo>
                  <a:lnTo>
                    <a:pt x="413820" y="96481"/>
                  </a:lnTo>
                  <a:lnTo>
                    <a:pt x="371556" y="76123"/>
                  </a:lnTo>
                  <a:lnTo>
                    <a:pt x="328161" y="58032"/>
                  </a:lnTo>
                  <a:lnTo>
                    <a:pt x="283720" y="42269"/>
                  </a:lnTo>
                  <a:lnTo>
                    <a:pt x="238321" y="28897"/>
                  </a:lnTo>
                  <a:lnTo>
                    <a:pt x="192051" y="17974"/>
                  </a:lnTo>
                  <a:lnTo>
                    <a:pt x="144997" y="9562"/>
                  </a:lnTo>
                  <a:lnTo>
                    <a:pt x="97246" y="3722"/>
                  </a:lnTo>
                  <a:lnTo>
                    <a:pt x="48884" y="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A5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 txBox="1"/>
            <p:nvPr/>
          </p:nvSpPr>
          <p:spPr>
            <a:xfrm>
              <a:off x="8071788" y="2980435"/>
              <a:ext cx="48958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10" dirty="0">
                  <a:solidFill>
                    <a:srgbClr val="404040"/>
                  </a:solidFill>
                  <a:latin typeface="Malgun Gothic"/>
                  <a:cs typeface="Malgun Gothic"/>
                </a:rPr>
                <a:t>20</a:t>
              </a:r>
              <a:r>
                <a:rPr sz="1800" b="1" dirty="0">
                  <a:solidFill>
                    <a:srgbClr val="404040"/>
                  </a:solidFill>
                  <a:latin typeface="Malgun Gothic"/>
                  <a:cs typeface="Malgun Gothic"/>
                </a:rPr>
                <a:t>%</a:t>
              </a:r>
              <a:endParaRPr sz="1800">
                <a:latin typeface="Malgun Gothic"/>
                <a:cs typeface="Malgun Gothic"/>
              </a:endParaRPr>
            </a:p>
          </p:txBody>
        </p:sp>
      </p:grpSp>
      <p:sp>
        <p:nvSpPr>
          <p:cNvPr id="102" name="object 102"/>
          <p:cNvSpPr/>
          <p:nvPr/>
        </p:nvSpPr>
        <p:spPr>
          <a:xfrm>
            <a:off x="7915223" y="4822743"/>
            <a:ext cx="1436041" cy="3619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21752" y="5410200"/>
            <a:ext cx="1386840" cy="2316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918423" y="5405723"/>
            <a:ext cx="1369695" cy="215900"/>
          </a:xfrm>
          <a:custGeom>
            <a:avLst/>
            <a:gdLst/>
            <a:ahLst/>
            <a:cxnLst/>
            <a:rect l="l" t="t" r="r" b="b"/>
            <a:pathLst>
              <a:path w="1369695" h="215900">
                <a:moveTo>
                  <a:pt x="693000" y="64236"/>
                </a:moveTo>
                <a:lnTo>
                  <a:pt x="693789" y="75664"/>
                </a:lnTo>
                <a:lnTo>
                  <a:pt x="693901" y="90297"/>
                </a:lnTo>
                <a:lnTo>
                  <a:pt x="693686" y="93726"/>
                </a:lnTo>
                <a:lnTo>
                  <a:pt x="693000" y="101953"/>
                </a:lnTo>
                <a:lnTo>
                  <a:pt x="709754" y="101953"/>
                </a:lnTo>
                <a:lnTo>
                  <a:pt x="709830" y="106296"/>
                </a:lnTo>
                <a:lnTo>
                  <a:pt x="709917" y="193852"/>
                </a:lnTo>
                <a:lnTo>
                  <a:pt x="708774" y="211909"/>
                </a:lnTo>
                <a:lnTo>
                  <a:pt x="728659" y="211909"/>
                </a:lnTo>
                <a:lnTo>
                  <a:pt x="727288" y="167332"/>
                </a:lnTo>
                <a:lnTo>
                  <a:pt x="769579" y="167332"/>
                </a:lnTo>
                <a:lnTo>
                  <a:pt x="769579" y="151561"/>
                </a:lnTo>
                <a:lnTo>
                  <a:pt x="727288" y="151561"/>
                </a:lnTo>
                <a:lnTo>
                  <a:pt x="727288" y="136243"/>
                </a:lnTo>
                <a:lnTo>
                  <a:pt x="769579" y="136243"/>
                </a:lnTo>
                <a:lnTo>
                  <a:pt x="769579" y="120700"/>
                </a:lnTo>
                <a:lnTo>
                  <a:pt x="727288" y="120700"/>
                </a:lnTo>
                <a:lnTo>
                  <a:pt x="727288" y="106296"/>
                </a:lnTo>
                <a:lnTo>
                  <a:pt x="769579" y="106296"/>
                </a:lnTo>
                <a:lnTo>
                  <a:pt x="769664" y="100468"/>
                </a:lnTo>
                <a:lnTo>
                  <a:pt x="769766" y="98295"/>
                </a:lnTo>
                <a:lnTo>
                  <a:pt x="903310" y="98295"/>
                </a:lnTo>
                <a:lnTo>
                  <a:pt x="903310" y="96012"/>
                </a:lnTo>
                <a:lnTo>
                  <a:pt x="800441" y="96012"/>
                </a:lnTo>
                <a:lnTo>
                  <a:pt x="784407" y="95201"/>
                </a:lnTo>
                <a:lnTo>
                  <a:pt x="783997" y="90297"/>
                </a:lnTo>
                <a:lnTo>
                  <a:pt x="729804" y="90297"/>
                </a:lnTo>
                <a:lnTo>
                  <a:pt x="710829" y="89453"/>
                </a:lnTo>
                <a:lnTo>
                  <a:pt x="710829" y="80693"/>
                </a:lnTo>
                <a:lnTo>
                  <a:pt x="783752" y="80693"/>
                </a:lnTo>
                <a:lnTo>
                  <a:pt x="783752" y="75664"/>
                </a:lnTo>
                <a:lnTo>
                  <a:pt x="783981" y="72692"/>
                </a:lnTo>
                <a:lnTo>
                  <a:pt x="784401" y="64922"/>
                </a:lnTo>
                <a:lnTo>
                  <a:pt x="706716" y="64922"/>
                </a:lnTo>
                <a:lnTo>
                  <a:pt x="704428" y="64693"/>
                </a:lnTo>
                <a:lnTo>
                  <a:pt x="693000" y="64236"/>
                </a:lnTo>
                <a:close/>
              </a:path>
              <a:path w="1369695" h="215900">
                <a:moveTo>
                  <a:pt x="732548" y="192252"/>
                </a:moveTo>
                <a:lnTo>
                  <a:pt x="734606" y="202308"/>
                </a:lnTo>
                <a:lnTo>
                  <a:pt x="735063" y="204365"/>
                </a:lnTo>
                <a:lnTo>
                  <a:pt x="735749" y="209852"/>
                </a:lnTo>
                <a:lnTo>
                  <a:pt x="743978" y="210538"/>
                </a:lnTo>
                <a:lnTo>
                  <a:pt x="749692" y="210538"/>
                </a:lnTo>
                <a:lnTo>
                  <a:pt x="759646" y="209770"/>
                </a:lnTo>
                <a:lnTo>
                  <a:pt x="765721" y="206966"/>
                </a:lnTo>
                <a:lnTo>
                  <a:pt x="768754" y="201376"/>
                </a:lnTo>
                <a:lnTo>
                  <a:pt x="769434" y="193852"/>
                </a:lnTo>
                <a:lnTo>
                  <a:pt x="747633" y="193852"/>
                </a:lnTo>
                <a:lnTo>
                  <a:pt x="732548" y="192252"/>
                </a:lnTo>
                <a:close/>
              </a:path>
              <a:path w="1369695" h="215900">
                <a:moveTo>
                  <a:pt x="773468" y="188137"/>
                </a:moveTo>
                <a:lnTo>
                  <a:pt x="773468" y="207109"/>
                </a:lnTo>
                <a:lnTo>
                  <a:pt x="792210" y="205966"/>
                </a:lnTo>
                <a:lnTo>
                  <a:pt x="905367" y="205966"/>
                </a:lnTo>
                <a:lnTo>
                  <a:pt x="905367" y="189280"/>
                </a:lnTo>
                <a:lnTo>
                  <a:pt x="788553" y="189280"/>
                </a:lnTo>
                <a:lnTo>
                  <a:pt x="783295" y="189052"/>
                </a:lnTo>
                <a:lnTo>
                  <a:pt x="773468" y="188137"/>
                </a:lnTo>
                <a:close/>
              </a:path>
              <a:path w="1369695" h="215900">
                <a:moveTo>
                  <a:pt x="905367" y="205966"/>
                </a:moveTo>
                <a:lnTo>
                  <a:pt x="879080" y="205966"/>
                </a:lnTo>
                <a:lnTo>
                  <a:pt x="884249" y="206048"/>
                </a:lnTo>
                <a:lnTo>
                  <a:pt x="890425" y="206280"/>
                </a:lnTo>
                <a:lnTo>
                  <a:pt x="905367" y="207109"/>
                </a:lnTo>
                <a:lnTo>
                  <a:pt x="905367" y="205966"/>
                </a:lnTo>
                <a:close/>
              </a:path>
              <a:path w="1369695" h="215900">
                <a:moveTo>
                  <a:pt x="769579" y="167332"/>
                </a:moveTo>
                <a:lnTo>
                  <a:pt x="752665" y="167332"/>
                </a:lnTo>
                <a:lnTo>
                  <a:pt x="752665" y="192709"/>
                </a:lnTo>
                <a:lnTo>
                  <a:pt x="751522" y="193852"/>
                </a:lnTo>
                <a:lnTo>
                  <a:pt x="769434" y="193852"/>
                </a:lnTo>
                <a:lnTo>
                  <a:pt x="769537" y="192709"/>
                </a:lnTo>
                <a:lnTo>
                  <a:pt x="769579" y="167332"/>
                </a:lnTo>
                <a:close/>
              </a:path>
              <a:path w="1369695" h="215900">
                <a:moveTo>
                  <a:pt x="820783" y="167332"/>
                </a:moveTo>
                <a:lnTo>
                  <a:pt x="813456" y="167332"/>
                </a:lnTo>
                <a:lnTo>
                  <a:pt x="803643" y="169707"/>
                </a:lnTo>
                <a:lnTo>
                  <a:pt x="807529" y="181734"/>
                </a:lnTo>
                <a:lnTo>
                  <a:pt x="809588" y="186307"/>
                </a:lnTo>
                <a:lnTo>
                  <a:pt x="812330" y="189280"/>
                </a:lnTo>
                <a:lnTo>
                  <a:pt x="829472" y="189280"/>
                </a:lnTo>
                <a:lnTo>
                  <a:pt x="828100" y="184823"/>
                </a:lnTo>
                <a:lnTo>
                  <a:pt x="826900" y="181279"/>
                </a:lnTo>
                <a:lnTo>
                  <a:pt x="825466" y="177679"/>
                </a:lnTo>
                <a:lnTo>
                  <a:pt x="820783" y="167332"/>
                </a:lnTo>
                <a:close/>
              </a:path>
              <a:path w="1369695" h="215900">
                <a:moveTo>
                  <a:pt x="863504" y="167332"/>
                </a:moveTo>
                <a:lnTo>
                  <a:pt x="856655" y="167332"/>
                </a:lnTo>
                <a:lnTo>
                  <a:pt x="852450" y="177994"/>
                </a:lnTo>
                <a:lnTo>
                  <a:pt x="850737" y="181963"/>
                </a:lnTo>
                <a:lnTo>
                  <a:pt x="849020" y="185509"/>
                </a:lnTo>
                <a:lnTo>
                  <a:pt x="846848" y="189280"/>
                </a:lnTo>
                <a:lnTo>
                  <a:pt x="864905" y="189280"/>
                </a:lnTo>
                <a:lnTo>
                  <a:pt x="868105" y="187906"/>
                </a:lnTo>
                <a:lnTo>
                  <a:pt x="870849" y="181963"/>
                </a:lnTo>
                <a:lnTo>
                  <a:pt x="873820" y="170406"/>
                </a:lnTo>
                <a:lnTo>
                  <a:pt x="863504" y="167332"/>
                </a:lnTo>
                <a:close/>
              </a:path>
              <a:path w="1369695" h="215900">
                <a:moveTo>
                  <a:pt x="905367" y="188137"/>
                </a:moveTo>
                <a:lnTo>
                  <a:pt x="886625" y="189280"/>
                </a:lnTo>
                <a:lnTo>
                  <a:pt x="905367" y="189280"/>
                </a:lnTo>
                <a:lnTo>
                  <a:pt x="905367" y="188137"/>
                </a:lnTo>
                <a:close/>
              </a:path>
              <a:path w="1369695" h="215900">
                <a:moveTo>
                  <a:pt x="791070" y="120929"/>
                </a:moveTo>
                <a:lnTo>
                  <a:pt x="791317" y="131671"/>
                </a:lnTo>
                <a:lnTo>
                  <a:pt x="791508" y="136243"/>
                </a:lnTo>
                <a:lnTo>
                  <a:pt x="791527" y="153619"/>
                </a:lnTo>
                <a:lnTo>
                  <a:pt x="791288" y="158191"/>
                </a:lnTo>
                <a:lnTo>
                  <a:pt x="790841" y="167789"/>
                </a:lnTo>
                <a:lnTo>
                  <a:pt x="801811" y="167332"/>
                </a:lnTo>
                <a:lnTo>
                  <a:pt x="889572" y="167332"/>
                </a:lnTo>
                <a:lnTo>
                  <a:pt x="889137" y="158191"/>
                </a:lnTo>
                <a:lnTo>
                  <a:pt x="889137" y="151561"/>
                </a:lnTo>
                <a:lnTo>
                  <a:pt x="809355" y="151561"/>
                </a:lnTo>
                <a:lnTo>
                  <a:pt x="809355" y="136928"/>
                </a:lnTo>
                <a:lnTo>
                  <a:pt x="889137" y="136928"/>
                </a:lnTo>
                <a:lnTo>
                  <a:pt x="889172" y="131213"/>
                </a:lnTo>
                <a:lnTo>
                  <a:pt x="889365" y="128699"/>
                </a:lnTo>
                <a:lnTo>
                  <a:pt x="889365" y="128013"/>
                </a:lnTo>
                <a:lnTo>
                  <a:pt x="889594" y="126870"/>
                </a:lnTo>
                <a:lnTo>
                  <a:pt x="889594" y="121386"/>
                </a:lnTo>
                <a:lnTo>
                  <a:pt x="807755" y="121386"/>
                </a:lnTo>
                <a:lnTo>
                  <a:pt x="802040" y="121158"/>
                </a:lnTo>
                <a:lnTo>
                  <a:pt x="791070" y="120929"/>
                </a:lnTo>
                <a:close/>
              </a:path>
              <a:path w="1369695" h="215900">
                <a:moveTo>
                  <a:pt x="889572" y="167332"/>
                </a:moveTo>
                <a:lnTo>
                  <a:pt x="876566" y="167332"/>
                </a:lnTo>
                <a:lnTo>
                  <a:pt x="889594" y="167789"/>
                </a:lnTo>
                <a:lnTo>
                  <a:pt x="889572" y="167332"/>
                </a:lnTo>
                <a:close/>
              </a:path>
              <a:path w="1369695" h="215900">
                <a:moveTo>
                  <a:pt x="769579" y="136243"/>
                </a:moveTo>
                <a:lnTo>
                  <a:pt x="752665" y="136243"/>
                </a:lnTo>
                <a:lnTo>
                  <a:pt x="752665" y="151561"/>
                </a:lnTo>
                <a:lnTo>
                  <a:pt x="769579" y="151561"/>
                </a:lnTo>
                <a:lnTo>
                  <a:pt x="769579" y="136243"/>
                </a:lnTo>
                <a:close/>
              </a:path>
              <a:path w="1369695" h="215900">
                <a:moveTo>
                  <a:pt x="889137" y="136928"/>
                </a:moveTo>
                <a:lnTo>
                  <a:pt x="871080" y="136928"/>
                </a:lnTo>
                <a:lnTo>
                  <a:pt x="871080" y="151561"/>
                </a:lnTo>
                <a:lnTo>
                  <a:pt x="889137" y="151561"/>
                </a:lnTo>
                <a:lnTo>
                  <a:pt x="889137" y="136928"/>
                </a:lnTo>
                <a:close/>
              </a:path>
              <a:path w="1369695" h="215900">
                <a:moveTo>
                  <a:pt x="889594" y="120929"/>
                </a:moveTo>
                <a:lnTo>
                  <a:pt x="878624" y="121158"/>
                </a:lnTo>
                <a:lnTo>
                  <a:pt x="872909" y="121386"/>
                </a:lnTo>
                <a:lnTo>
                  <a:pt x="889594" y="121386"/>
                </a:lnTo>
                <a:lnTo>
                  <a:pt x="889594" y="120929"/>
                </a:lnTo>
                <a:close/>
              </a:path>
              <a:path w="1369695" h="215900">
                <a:moveTo>
                  <a:pt x="769579" y="106296"/>
                </a:moveTo>
                <a:lnTo>
                  <a:pt x="752665" y="106296"/>
                </a:lnTo>
                <a:lnTo>
                  <a:pt x="752665" y="120700"/>
                </a:lnTo>
                <a:lnTo>
                  <a:pt x="769579" y="120700"/>
                </a:lnTo>
                <a:lnTo>
                  <a:pt x="769579" y="106296"/>
                </a:lnTo>
                <a:close/>
              </a:path>
              <a:path w="1369695" h="215900">
                <a:moveTo>
                  <a:pt x="903310" y="112240"/>
                </a:moveTo>
                <a:lnTo>
                  <a:pt x="884339" y="112240"/>
                </a:lnTo>
                <a:lnTo>
                  <a:pt x="903310" y="113383"/>
                </a:lnTo>
                <a:lnTo>
                  <a:pt x="903310" y="112240"/>
                </a:lnTo>
                <a:close/>
              </a:path>
              <a:path w="1369695" h="215900">
                <a:moveTo>
                  <a:pt x="903310" y="98295"/>
                </a:moveTo>
                <a:lnTo>
                  <a:pt x="777811" y="98295"/>
                </a:lnTo>
                <a:lnTo>
                  <a:pt x="777811" y="113154"/>
                </a:lnTo>
                <a:lnTo>
                  <a:pt x="788095" y="112468"/>
                </a:lnTo>
                <a:lnTo>
                  <a:pt x="794039" y="112240"/>
                </a:lnTo>
                <a:lnTo>
                  <a:pt x="903310" y="112240"/>
                </a:lnTo>
                <a:lnTo>
                  <a:pt x="903310" y="98295"/>
                </a:lnTo>
                <a:close/>
              </a:path>
              <a:path w="1369695" h="215900">
                <a:moveTo>
                  <a:pt x="903310" y="94640"/>
                </a:moveTo>
                <a:lnTo>
                  <a:pt x="893254" y="95554"/>
                </a:lnTo>
                <a:lnTo>
                  <a:pt x="885939" y="96012"/>
                </a:lnTo>
                <a:lnTo>
                  <a:pt x="903310" y="96012"/>
                </a:lnTo>
                <a:lnTo>
                  <a:pt x="903310" y="94640"/>
                </a:lnTo>
                <a:close/>
              </a:path>
              <a:path w="1369695" h="215900">
                <a:moveTo>
                  <a:pt x="783752" y="80693"/>
                </a:moveTo>
                <a:lnTo>
                  <a:pt x="767981" y="80693"/>
                </a:lnTo>
                <a:lnTo>
                  <a:pt x="767981" y="89472"/>
                </a:lnTo>
                <a:lnTo>
                  <a:pt x="746949" y="90297"/>
                </a:lnTo>
                <a:lnTo>
                  <a:pt x="783997" y="90297"/>
                </a:lnTo>
                <a:lnTo>
                  <a:pt x="783875" y="88694"/>
                </a:lnTo>
                <a:lnTo>
                  <a:pt x="783752" y="80693"/>
                </a:lnTo>
                <a:close/>
              </a:path>
              <a:path w="1369695" h="215900">
                <a:moveTo>
                  <a:pt x="785812" y="17602"/>
                </a:moveTo>
                <a:lnTo>
                  <a:pt x="786498" y="28343"/>
                </a:lnTo>
                <a:lnTo>
                  <a:pt x="786612" y="75664"/>
                </a:lnTo>
                <a:lnTo>
                  <a:pt x="786457" y="78867"/>
                </a:lnTo>
                <a:lnTo>
                  <a:pt x="785812" y="89608"/>
                </a:lnTo>
                <a:lnTo>
                  <a:pt x="795182" y="88922"/>
                </a:lnTo>
                <a:lnTo>
                  <a:pt x="801811" y="88694"/>
                </a:lnTo>
                <a:lnTo>
                  <a:pt x="895022" y="88694"/>
                </a:lnTo>
                <a:lnTo>
                  <a:pt x="894394" y="78867"/>
                </a:lnTo>
                <a:lnTo>
                  <a:pt x="894200" y="73609"/>
                </a:lnTo>
                <a:lnTo>
                  <a:pt x="803183" y="73609"/>
                </a:lnTo>
                <a:lnTo>
                  <a:pt x="803183" y="60347"/>
                </a:lnTo>
                <a:lnTo>
                  <a:pt x="894166" y="60347"/>
                </a:lnTo>
                <a:lnTo>
                  <a:pt x="894166" y="45948"/>
                </a:lnTo>
                <a:lnTo>
                  <a:pt x="803183" y="45948"/>
                </a:lnTo>
                <a:lnTo>
                  <a:pt x="803183" y="33830"/>
                </a:lnTo>
                <a:lnTo>
                  <a:pt x="894166" y="33830"/>
                </a:lnTo>
                <a:lnTo>
                  <a:pt x="894175" y="33147"/>
                </a:lnTo>
                <a:lnTo>
                  <a:pt x="894394" y="27658"/>
                </a:lnTo>
                <a:lnTo>
                  <a:pt x="895002" y="18745"/>
                </a:lnTo>
                <a:lnTo>
                  <a:pt x="803183" y="18745"/>
                </a:lnTo>
                <a:lnTo>
                  <a:pt x="797239" y="18516"/>
                </a:lnTo>
                <a:lnTo>
                  <a:pt x="785812" y="17602"/>
                </a:lnTo>
                <a:close/>
              </a:path>
              <a:path w="1369695" h="215900">
                <a:moveTo>
                  <a:pt x="895022" y="88694"/>
                </a:moveTo>
                <a:lnTo>
                  <a:pt x="879995" y="88694"/>
                </a:lnTo>
                <a:lnTo>
                  <a:pt x="885482" y="88922"/>
                </a:lnTo>
                <a:lnTo>
                  <a:pt x="895080" y="89608"/>
                </a:lnTo>
                <a:lnTo>
                  <a:pt x="895022" y="88694"/>
                </a:lnTo>
                <a:close/>
              </a:path>
              <a:path w="1369695" h="215900">
                <a:moveTo>
                  <a:pt x="833358" y="60347"/>
                </a:moveTo>
                <a:lnTo>
                  <a:pt x="817587" y="60347"/>
                </a:lnTo>
                <a:lnTo>
                  <a:pt x="817587" y="73609"/>
                </a:lnTo>
                <a:lnTo>
                  <a:pt x="833358" y="73609"/>
                </a:lnTo>
                <a:lnTo>
                  <a:pt x="833358" y="60347"/>
                </a:lnTo>
                <a:close/>
              </a:path>
              <a:path w="1369695" h="215900">
                <a:moveTo>
                  <a:pt x="862848" y="60347"/>
                </a:moveTo>
                <a:lnTo>
                  <a:pt x="847077" y="60347"/>
                </a:lnTo>
                <a:lnTo>
                  <a:pt x="847077" y="73609"/>
                </a:lnTo>
                <a:lnTo>
                  <a:pt x="862848" y="73609"/>
                </a:lnTo>
                <a:lnTo>
                  <a:pt x="862848" y="60347"/>
                </a:lnTo>
                <a:close/>
              </a:path>
              <a:path w="1369695" h="215900">
                <a:moveTo>
                  <a:pt x="894166" y="60347"/>
                </a:moveTo>
                <a:lnTo>
                  <a:pt x="877481" y="60347"/>
                </a:lnTo>
                <a:lnTo>
                  <a:pt x="877481" y="73609"/>
                </a:lnTo>
                <a:lnTo>
                  <a:pt x="894200" y="73609"/>
                </a:lnTo>
                <a:lnTo>
                  <a:pt x="894166" y="60347"/>
                </a:lnTo>
                <a:close/>
              </a:path>
              <a:path w="1369695" h="215900">
                <a:moveTo>
                  <a:pt x="706031" y="8458"/>
                </a:moveTo>
                <a:lnTo>
                  <a:pt x="706488" y="16456"/>
                </a:lnTo>
                <a:lnTo>
                  <a:pt x="706671" y="21943"/>
                </a:lnTo>
                <a:lnTo>
                  <a:pt x="706716" y="64869"/>
                </a:lnTo>
                <a:lnTo>
                  <a:pt x="707400" y="64922"/>
                </a:lnTo>
                <a:lnTo>
                  <a:pt x="723402" y="64922"/>
                </a:lnTo>
                <a:lnTo>
                  <a:pt x="723402" y="48689"/>
                </a:lnTo>
                <a:lnTo>
                  <a:pt x="749919" y="48689"/>
                </a:lnTo>
                <a:lnTo>
                  <a:pt x="749919" y="44803"/>
                </a:lnTo>
                <a:lnTo>
                  <a:pt x="750148" y="41831"/>
                </a:lnTo>
                <a:lnTo>
                  <a:pt x="750569" y="33832"/>
                </a:lnTo>
                <a:lnTo>
                  <a:pt x="723402" y="33832"/>
                </a:lnTo>
                <a:lnTo>
                  <a:pt x="723402" y="25372"/>
                </a:lnTo>
                <a:lnTo>
                  <a:pt x="774608" y="25372"/>
                </a:lnTo>
                <a:lnTo>
                  <a:pt x="774608" y="21943"/>
                </a:lnTo>
                <a:lnTo>
                  <a:pt x="774855" y="16456"/>
                </a:lnTo>
                <a:lnTo>
                  <a:pt x="775047" y="9144"/>
                </a:lnTo>
                <a:lnTo>
                  <a:pt x="718830" y="9144"/>
                </a:lnTo>
                <a:lnTo>
                  <a:pt x="713572" y="8915"/>
                </a:lnTo>
                <a:lnTo>
                  <a:pt x="706031" y="8458"/>
                </a:lnTo>
                <a:close/>
              </a:path>
              <a:path w="1369695" h="215900">
                <a:moveTo>
                  <a:pt x="749919" y="48689"/>
                </a:moveTo>
                <a:lnTo>
                  <a:pt x="733920" y="48689"/>
                </a:lnTo>
                <a:lnTo>
                  <a:pt x="733920" y="64922"/>
                </a:lnTo>
                <a:lnTo>
                  <a:pt x="749919" y="64922"/>
                </a:lnTo>
                <a:lnTo>
                  <a:pt x="749919" y="48689"/>
                </a:lnTo>
                <a:close/>
              </a:path>
              <a:path w="1369695" h="215900">
                <a:moveTo>
                  <a:pt x="774608" y="25372"/>
                </a:moveTo>
                <a:lnTo>
                  <a:pt x="758151" y="25372"/>
                </a:lnTo>
                <a:lnTo>
                  <a:pt x="758151" y="64922"/>
                </a:lnTo>
                <a:lnTo>
                  <a:pt x="774608" y="64922"/>
                </a:lnTo>
                <a:lnTo>
                  <a:pt x="774153" y="64693"/>
                </a:lnTo>
                <a:lnTo>
                  <a:pt x="774608" y="64693"/>
                </a:lnTo>
                <a:lnTo>
                  <a:pt x="774608" y="25372"/>
                </a:lnTo>
                <a:close/>
              </a:path>
              <a:path w="1369695" h="215900">
                <a:moveTo>
                  <a:pt x="784438" y="64236"/>
                </a:moveTo>
                <a:lnTo>
                  <a:pt x="777125" y="64693"/>
                </a:lnTo>
                <a:lnTo>
                  <a:pt x="774608" y="64693"/>
                </a:lnTo>
                <a:lnTo>
                  <a:pt x="774608" y="64922"/>
                </a:lnTo>
                <a:lnTo>
                  <a:pt x="784401" y="64922"/>
                </a:lnTo>
                <a:lnTo>
                  <a:pt x="784438" y="64236"/>
                </a:lnTo>
                <a:close/>
              </a:path>
              <a:path w="1369695" h="215900">
                <a:moveTo>
                  <a:pt x="833358" y="33830"/>
                </a:moveTo>
                <a:lnTo>
                  <a:pt x="817587" y="33830"/>
                </a:lnTo>
                <a:lnTo>
                  <a:pt x="817587" y="45948"/>
                </a:lnTo>
                <a:lnTo>
                  <a:pt x="833358" y="45948"/>
                </a:lnTo>
                <a:lnTo>
                  <a:pt x="833358" y="33830"/>
                </a:lnTo>
                <a:close/>
              </a:path>
              <a:path w="1369695" h="215900">
                <a:moveTo>
                  <a:pt x="862848" y="33830"/>
                </a:moveTo>
                <a:lnTo>
                  <a:pt x="847077" y="33830"/>
                </a:lnTo>
                <a:lnTo>
                  <a:pt x="847077" y="45948"/>
                </a:lnTo>
                <a:lnTo>
                  <a:pt x="862848" y="45948"/>
                </a:lnTo>
                <a:lnTo>
                  <a:pt x="862848" y="33830"/>
                </a:lnTo>
                <a:close/>
              </a:path>
              <a:path w="1369695" h="215900">
                <a:moveTo>
                  <a:pt x="894166" y="33830"/>
                </a:moveTo>
                <a:lnTo>
                  <a:pt x="877481" y="33830"/>
                </a:lnTo>
                <a:lnTo>
                  <a:pt x="877481" y="45948"/>
                </a:lnTo>
                <a:lnTo>
                  <a:pt x="894166" y="45948"/>
                </a:lnTo>
                <a:lnTo>
                  <a:pt x="894166" y="33830"/>
                </a:lnTo>
                <a:close/>
              </a:path>
              <a:path w="1369695" h="215900">
                <a:moveTo>
                  <a:pt x="750605" y="33147"/>
                </a:moveTo>
                <a:lnTo>
                  <a:pt x="742378" y="33604"/>
                </a:lnTo>
                <a:lnTo>
                  <a:pt x="738949" y="33832"/>
                </a:lnTo>
                <a:lnTo>
                  <a:pt x="750569" y="33832"/>
                </a:lnTo>
                <a:lnTo>
                  <a:pt x="750605" y="33147"/>
                </a:lnTo>
                <a:close/>
              </a:path>
              <a:path w="1369695" h="215900">
                <a:moveTo>
                  <a:pt x="834273" y="1828"/>
                </a:moveTo>
                <a:lnTo>
                  <a:pt x="816444" y="1828"/>
                </a:lnTo>
                <a:lnTo>
                  <a:pt x="817335" y="10513"/>
                </a:lnTo>
                <a:lnTo>
                  <a:pt x="817587" y="14170"/>
                </a:lnTo>
                <a:lnTo>
                  <a:pt x="817587" y="18745"/>
                </a:lnTo>
                <a:lnTo>
                  <a:pt x="833358" y="18745"/>
                </a:lnTo>
                <a:lnTo>
                  <a:pt x="833358" y="14170"/>
                </a:lnTo>
                <a:lnTo>
                  <a:pt x="833587" y="10513"/>
                </a:lnTo>
                <a:lnTo>
                  <a:pt x="834273" y="1828"/>
                </a:lnTo>
                <a:close/>
              </a:path>
              <a:path w="1369695" h="215900">
                <a:moveTo>
                  <a:pt x="863762" y="1828"/>
                </a:moveTo>
                <a:lnTo>
                  <a:pt x="845934" y="1828"/>
                </a:lnTo>
                <a:lnTo>
                  <a:pt x="846848" y="11198"/>
                </a:lnTo>
                <a:lnTo>
                  <a:pt x="847077" y="14170"/>
                </a:lnTo>
                <a:lnTo>
                  <a:pt x="847077" y="18745"/>
                </a:lnTo>
                <a:lnTo>
                  <a:pt x="862848" y="18745"/>
                </a:lnTo>
                <a:lnTo>
                  <a:pt x="862863" y="14170"/>
                </a:lnTo>
                <a:lnTo>
                  <a:pt x="863265" y="8458"/>
                </a:lnTo>
                <a:lnTo>
                  <a:pt x="863762" y="1828"/>
                </a:lnTo>
                <a:close/>
              </a:path>
              <a:path w="1369695" h="215900">
                <a:moveTo>
                  <a:pt x="895080" y="17602"/>
                </a:moveTo>
                <a:lnTo>
                  <a:pt x="878395" y="18745"/>
                </a:lnTo>
                <a:lnTo>
                  <a:pt x="895002" y="18745"/>
                </a:lnTo>
                <a:lnTo>
                  <a:pt x="895080" y="17602"/>
                </a:lnTo>
                <a:close/>
              </a:path>
              <a:path w="1369695" h="215900">
                <a:moveTo>
                  <a:pt x="775065" y="8458"/>
                </a:moveTo>
                <a:lnTo>
                  <a:pt x="767753" y="8915"/>
                </a:lnTo>
                <a:lnTo>
                  <a:pt x="762038" y="9144"/>
                </a:lnTo>
                <a:lnTo>
                  <a:pt x="775047" y="9144"/>
                </a:lnTo>
                <a:lnTo>
                  <a:pt x="775065" y="8458"/>
                </a:lnTo>
                <a:close/>
              </a:path>
              <a:path w="1369695" h="215900">
                <a:moveTo>
                  <a:pt x="0" y="9601"/>
                </a:moveTo>
                <a:lnTo>
                  <a:pt x="600" y="18654"/>
                </a:lnTo>
                <a:lnTo>
                  <a:pt x="1014" y="26058"/>
                </a:lnTo>
                <a:lnTo>
                  <a:pt x="1275" y="32873"/>
                </a:lnTo>
                <a:lnTo>
                  <a:pt x="1307" y="193016"/>
                </a:lnTo>
                <a:lnTo>
                  <a:pt x="1095" y="200024"/>
                </a:lnTo>
                <a:lnTo>
                  <a:pt x="675" y="206860"/>
                </a:lnTo>
                <a:lnTo>
                  <a:pt x="0" y="214424"/>
                </a:lnTo>
                <a:lnTo>
                  <a:pt x="19885" y="214424"/>
                </a:lnTo>
                <a:lnTo>
                  <a:pt x="19885" y="203680"/>
                </a:lnTo>
                <a:lnTo>
                  <a:pt x="196388" y="203680"/>
                </a:lnTo>
                <a:lnTo>
                  <a:pt x="196155" y="199710"/>
                </a:lnTo>
                <a:lnTo>
                  <a:pt x="195961" y="193016"/>
                </a:lnTo>
                <a:lnTo>
                  <a:pt x="195922" y="187223"/>
                </a:lnTo>
                <a:lnTo>
                  <a:pt x="19885" y="187223"/>
                </a:lnTo>
                <a:lnTo>
                  <a:pt x="19885" y="27200"/>
                </a:lnTo>
                <a:lnTo>
                  <a:pt x="196207" y="27200"/>
                </a:lnTo>
                <a:lnTo>
                  <a:pt x="196250" y="26058"/>
                </a:lnTo>
                <a:lnTo>
                  <a:pt x="196679" y="18558"/>
                </a:lnTo>
                <a:lnTo>
                  <a:pt x="197202" y="10744"/>
                </a:lnTo>
                <a:lnTo>
                  <a:pt x="29030" y="10744"/>
                </a:lnTo>
                <a:lnTo>
                  <a:pt x="22243" y="10694"/>
                </a:lnTo>
                <a:lnTo>
                  <a:pt x="15714" y="10515"/>
                </a:lnTo>
                <a:lnTo>
                  <a:pt x="8585" y="10165"/>
                </a:lnTo>
                <a:lnTo>
                  <a:pt x="0" y="9601"/>
                </a:lnTo>
                <a:close/>
              </a:path>
              <a:path w="1369695" h="215900">
                <a:moveTo>
                  <a:pt x="196388" y="203680"/>
                </a:moveTo>
                <a:lnTo>
                  <a:pt x="177393" y="203680"/>
                </a:lnTo>
                <a:lnTo>
                  <a:pt x="177393" y="214424"/>
                </a:lnTo>
                <a:lnTo>
                  <a:pt x="197279" y="214424"/>
                </a:lnTo>
                <a:lnTo>
                  <a:pt x="196568" y="206628"/>
                </a:lnTo>
                <a:lnTo>
                  <a:pt x="196388" y="203680"/>
                </a:lnTo>
                <a:close/>
              </a:path>
              <a:path w="1369695" h="215900">
                <a:moveTo>
                  <a:pt x="196207" y="27200"/>
                </a:moveTo>
                <a:lnTo>
                  <a:pt x="177393" y="27200"/>
                </a:lnTo>
                <a:lnTo>
                  <a:pt x="177393" y="187223"/>
                </a:lnTo>
                <a:lnTo>
                  <a:pt x="195922" y="187223"/>
                </a:lnTo>
                <a:lnTo>
                  <a:pt x="195993" y="32873"/>
                </a:lnTo>
                <a:lnTo>
                  <a:pt x="196207" y="27200"/>
                </a:lnTo>
                <a:close/>
              </a:path>
              <a:path w="1369695" h="215900">
                <a:moveTo>
                  <a:pt x="36347" y="102870"/>
                </a:moveTo>
                <a:lnTo>
                  <a:pt x="37033" y="113383"/>
                </a:lnTo>
                <a:lnTo>
                  <a:pt x="37227" y="117269"/>
                </a:lnTo>
                <a:lnTo>
                  <a:pt x="37229" y="166420"/>
                </a:lnTo>
                <a:lnTo>
                  <a:pt x="37017" y="170764"/>
                </a:lnTo>
                <a:lnTo>
                  <a:pt x="36347" y="180820"/>
                </a:lnTo>
                <a:lnTo>
                  <a:pt x="46403" y="180134"/>
                </a:lnTo>
                <a:lnTo>
                  <a:pt x="51889" y="179905"/>
                </a:lnTo>
                <a:lnTo>
                  <a:pt x="160640" y="179905"/>
                </a:lnTo>
                <a:lnTo>
                  <a:pt x="160005" y="170535"/>
                </a:lnTo>
                <a:lnTo>
                  <a:pt x="159788" y="166420"/>
                </a:lnTo>
                <a:lnTo>
                  <a:pt x="159788" y="165049"/>
                </a:lnTo>
                <a:lnTo>
                  <a:pt x="54404" y="165049"/>
                </a:lnTo>
                <a:lnTo>
                  <a:pt x="54404" y="118640"/>
                </a:lnTo>
                <a:lnTo>
                  <a:pt x="159788" y="118640"/>
                </a:lnTo>
                <a:lnTo>
                  <a:pt x="159788" y="117269"/>
                </a:lnTo>
                <a:lnTo>
                  <a:pt x="160017" y="112925"/>
                </a:lnTo>
                <a:lnTo>
                  <a:pt x="160640" y="103784"/>
                </a:lnTo>
                <a:lnTo>
                  <a:pt x="51432" y="103784"/>
                </a:lnTo>
                <a:lnTo>
                  <a:pt x="46174" y="103555"/>
                </a:lnTo>
                <a:lnTo>
                  <a:pt x="36347" y="102870"/>
                </a:lnTo>
                <a:close/>
              </a:path>
              <a:path w="1369695" h="215900">
                <a:moveTo>
                  <a:pt x="160640" y="179905"/>
                </a:moveTo>
                <a:lnTo>
                  <a:pt x="145389" y="179905"/>
                </a:lnTo>
                <a:lnTo>
                  <a:pt x="150647" y="180134"/>
                </a:lnTo>
                <a:lnTo>
                  <a:pt x="160703" y="180820"/>
                </a:lnTo>
                <a:lnTo>
                  <a:pt x="160640" y="179905"/>
                </a:lnTo>
                <a:close/>
              </a:path>
              <a:path w="1369695" h="215900">
                <a:moveTo>
                  <a:pt x="159788" y="118640"/>
                </a:moveTo>
                <a:lnTo>
                  <a:pt x="142646" y="118640"/>
                </a:lnTo>
                <a:lnTo>
                  <a:pt x="142646" y="165049"/>
                </a:lnTo>
                <a:lnTo>
                  <a:pt x="159788" y="165049"/>
                </a:lnTo>
                <a:lnTo>
                  <a:pt x="159788" y="118640"/>
                </a:lnTo>
                <a:close/>
              </a:path>
              <a:path w="1369695" h="215900">
                <a:moveTo>
                  <a:pt x="130070" y="124129"/>
                </a:moveTo>
                <a:lnTo>
                  <a:pt x="120929" y="124587"/>
                </a:lnTo>
                <a:lnTo>
                  <a:pt x="67449" y="124587"/>
                </a:lnTo>
                <a:lnTo>
                  <a:pt x="67665" y="132585"/>
                </a:lnTo>
                <a:lnTo>
                  <a:pt x="67894" y="136471"/>
                </a:lnTo>
                <a:lnTo>
                  <a:pt x="67894" y="146304"/>
                </a:lnTo>
                <a:lnTo>
                  <a:pt x="67665" y="149733"/>
                </a:lnTo>
                <a:lnTo>
                  <a:pt x="67437" y="159103"/>
                </a:lnTo>
                <a:lnTo>
                  <a:pt x="76578" y="158645"/>
                </a:lnTo>
                <a:lnTo>
                  <a:pt x="130045" y="158645"/>
                </a:lnTo>
                <a:lnTo>
                  <a:pt x="129626" y="151103"/>
                </a:lnTo>
                <a:lnTo>
                  <a:pt x="129613" y="144932"/>
                </a:lnTo>
                <a:lnTo>
                  <a:pt x="83893" y="144932"/>
                </a:lnTo>
                <a:lnTo>
                  <a:pt x="83893" y="138300"/>
                </a:lnTo>
                <a:lnTo>
                  <a:pt x="129613" y="138300"/>
                </a:lnTo>
                <a:lnTo>
                  <a:pt x="129677" y="132585"/>
                </a:lnTo>
                <a:lnTo>
                  <a:pt x="130049" y="124587"/>
                </a:lnTo>
                <a:lnTo>
                  <a:pt x="76121" y="124587"/>
                </a:lnTo>
                <a:lnTo>
                  <a:pt x="67437" y="124129"/>
                </a:lnTo>
                <a:lnTo>
                  <a:pt x="130070" y="124129"/>
                </a:lnTo>
                <a:close/>
              </a:path>
              <a:path w="1369695" h="215900">
                <a:moveTo>
                  <a:pt x="130045" y="158645"/>
                </a:moveTo>
                <a:lnTo>
                  <a:pt x="118872" y="158645"/>
                </a:lnTo>
                <a:lnTo>
                  <a:pt x="120472" y="158874"/>
                </a:lnTo>
                <a:lnTo>
                  <a:pt x="123901" y="158874"/>
                </a:lnTo>
                <a:lnTo>
                  <a:pt x="130070" y="159103"/>
                </a:lnTo>
                <a:lnTo>
                  <a:pt x="130045" y="158645"/>
                </a:lnTo>
                <a:close/>
              </a:path>
              <a:path w="1369695" h="215900">
                <a:moveTo>
                  <a:pt x="129613" y="138300"/>
                </a:moveTo>
                <a:lnTo>
                  <a:pt x="113614" y="138300"/>
                </a:lnTo>
                <a:lnTo>
                  <a:pt x="113614" y="144932"/>
                </a:lnTo>
                <a:lnTo>
                  <a:pt x="129613" y="144932"/>
                </a:lnTo>
                <a:lnTo>
                  <a:pt x="129613" y="138300"/>
                </a:lnTo>
                <a:close/>
              </a:path>
              <a:path w="1369695" h="215900">
                <a:moveTo>
                  <a:pt x="106296" y="95552"/>
                </a:moveTo>
                <a:lnTo>
                  <a:pt x="88468" y="95552"/>
                </a:lnTo>
                <a:lnTo>
                  <a:pt x="88468" y="103784"/>
                </a:lnTo>
                <a:lnTo>
                  <a:pt x="106296" y="103784"/>
                </a:lnTo>
                <a:lnTo>
                  <a:pt x="106296" y="95552"/>
                </a:lnTo>
                <a:close/>
              </a:path>
              <a:path w="1369695" h="215900">
                <a:moveTo>
                  <a:pt x="160703" y="102870"/>
                </a:moveTo>
                <a:lnTo>
                  <a:pt x="150875" y="103555"/>
                </a:lnTo>
                <a:lnTo>
                  <a:pt x="145618" y="103784"/>
                </a:lnTo>
                <a:lnTo>
                  <a:pt x="160640" y="103784"/>
                </a:lnTo>
                <a:lnTo>
                  <a:pt x="160703" y="102870"/>
                </a:lnTo>
                <a:close/>
              </a:path>
              <a:path w="1369695" h="215900">
                <a:moveTo>
                  <a:pt x="24917" y="78638"/>
                </a:moveTo>
                <a:lnTo>
                  <a:pt x="24917" y="96695"/>
                </a:lnTo>
                <a:lnTo>
                  <a:pt x="34973" y="95780"/>
                </a:lnTo>
                <a:lnTo>
                  <a:pt x="40688" y="95552"/>
                </a:lnTo>
                <a:lnTo>
                  <a:pt x="173276" y="95552"/>
                </a:lnTo>
                <a:lnTo>
                  <a:pt x="173276" y="79781"/>
                </a:lnTo>
                <a:lnTo>
                  <a:pt x="42288" y="79781"/>
                </a:lnTo>
                <a:lnTo>
                  <a:pt x="36573" y="79552"/>
                </a:lnTo>
                <a:lnTo>
                  <a:pt x="24917" y="78638"/>
                </a:lnTo>
                <a:close/>
              </a:path>
              <a:path w="1369695" h="215900">
                <a:moveTo>
                  <a:pt x="173276" y="95552"/>
                </a:moveTo>
                <a:lnTo>
                  <a:pt x="157505" y="95552"/>
                </a:lnTo>
                <a:lnTo>
                  <a:pt x="162991" y="95780"/>
                </a:lnTo>
                <a:lnTo>
                  <a:pt x="173276" y="96695"/>
                </a:lnTo>
                <a:lnTo>
                  <a:pt x="173276" y="95552"/>
                </a:lnTo>
                <a:close/>
              </a:path>
              <a:path w="1369695" h="215900">
                <a:moveTo>
                  <a:pt x="106296" y="72006"/>
                </a:moveTo>
                <a:lnTo>
                  <a:pt x="88468" y="72006"/>
                </a:lnTo>
                <a:lnTo>
                  <a:pt x="88468" y="79781"/>
                </a:lnTo>
                <a:lnTo>
                  <a:pt x="106296" y="79781"/>
                </a:lnTo>
                <a:lnTo>
                  <a:pt x="106296" y="72006"/>
                </a:lnTo>
                <a:close/>
              </a:path>
              <a:path w="1369695" h="215900">
                <a:moveTo>
                  <a:pt x="173276" y="78638"/>
                </a:moveTo>
                <a:lnTo>
                  <a:pt x="161391" y="79552"/>
                </a:lnTo>
                <a:lnTo>
                  <a:pt x="155676" y="79781"/>
                </a:lnTo>
                <a:lnTo>
                  <a:pt x="173276" y="79781"/>
                </a:lnTo>
                <a:lnTo>
                  <a:pt x="173276" y="78638"/>
                </a:lnTo>
                <a:close/>
              </a:path>
              <a:path w="1369695" h="215900">
                <a:moveTo>
                  <a:pt x="43434" y="33604"/>
                </a:moveTo>
                <a:lnTo>
                  <a:pt x="43662" y="42745"/>
                </a:lnTo>
                <a:lnTo>
                  <a:pt x="43771" y="64693"/>
                </a:lnTo>
                <a:lnTo>
                  <a:pt x="43434" y="72463"/>
                </a:lnTo>
                <a:lnTo>
                  <a:pt x="54632" y="72006"/>
                </a:lnTo>
                <a:lnTo>
                  <a:pt x="153831" y="72006"/>
                </a:lnTo>
                <a:lnTo>
                  <a:pt x="153616" y="64693"/>
                </a:lnTo>
                <a:lnTo>
                  <a:pt x="153405" y="61950"/>
                </a:lnTo>
                <a:lnTo>
                  <a:pt x="153388" y="57607"/>
                </a:lnTo>
                <a:lnTo>
                  <a:pt x="61490" y="57607"/>
                </a:lnTo>
                <a:lnTo>
                  <a:pt x="61490" y="48460"/>
                </a:lnTo>
                <a:lnTo>
                  <a:pt x="153388" y="48460"/>
                </a:lnTo>
                <a:lnTo>
                  <a:pt x="153445" y="45717"/>
                </a:lnTo>
                <a:lnTo>
                  <a:pt x="153616" y="42974"/>
                </a:lnTo>
                <a:lnTo>
                  <a:pt x="153834" y="34061"/>
                </a:lnTo>
                <a:lnTo>
                  <a:pt x="55775" y="34061"/>
                </a:lnTo>
                <a:lnTo>
                  <a:pt x="51661" y="33832"/>
                </a:lnTo>
                <a:lnTo>
                  <a:pt x="43434" y="33604"/>
                </a:lnTo>
                <a:close/>
              </a:path>
              <a:path w="1369695" h="215900">
                <a:moveTo>
                  <a:pt x="153831" y="72006"/>
                </a:moveTo>
                <a:lnTo>
                  <a:pt x="138074" y="72006"/>
                </a:lnTo>
                <a:lnTo>
                  <a:pt x="142417" y="72235"/>
                </a:lnTo>
                <a:lnTo>
                  <a:pt x="153845" y="72463"/>
                </a:lnTo>
                <a:lnTo>
                  <a:pt x="153831" y="72006"/>
                </a:lnTo>
                <a:close/>
              </a:path>
              <a:path w="1369695" h="215900">
                <a:moveTo>
                  <a:pt x="153388" y="48460"/>
                </a:moveTo>
                <a:lnTo>
                  <a:pt x="135788" y="48460"/>
                </a:lnTo>
                <a:lnTo>
                  <a:pt x="135788" y="57607"/>
                </a:lnTo>
                <a:lnTo>
                  <a:pt x="153388" y="57607"/>
                </a:lnTo>
                <a:lnTo>
                  <a:pt x="153388" y="48460"/>
                </a:lnTo>
                <a:close/>
              </a:path>
              <a:path w="1369695" h="215900">
                <a:moveTo>
                  <a:pt x="153845" y="33604"/>
                </a:moveTo>
                <a:lnTo>
                  <a:pt x="143332" y="34061"/>
                </a:lnTo>
                <a:lnTo>
                  <a:pt x="153834" y="34061"/>
                </a:lnTo>
                <a:lnTo>
                  <a:pt x="153845" y="33604"/>
                </a:lnTo>
                <a:close/>
              </a:path>
              <a:path w="1369695" h="215900">
                <a:moveTo>
                  <a:pt x="197279" y="9601"/>
                </a:moveTo>
                <a:lnTo>
                  <a:pt x="188558" y="10165"/>
                </a:lnTo>
                <a:lnTo>
                  <a:pt x="181336" y="10515"/>
                </a:lnTo>
                <a:lnTo>
                  <a:pt x="174714" y="10694"/>
                </a:lnTo>
                <a:lnTo>
                  <a:pt x="167791" y="10744"/>
                </a:lnTo>
                <a:lnTo>
                  <a:pt x="197202" y="10744"/>
                </a:lnTo>
                <a:lnTo>
                  <a:pt x="197279" y="9601"/>
                </a:lnTo>
                <a:close/>
              </a:path>
              <a:path w="1369695" h="215900">
                <a:moveTo>
                  <a:pt x="619427" y="68808"/>
                </a:moveTo>
                <a:lnTo>
                  <a:pt x="598627" y="68808"/>
                </a:lnTo>
                <a:lnTo>
                  <a:pt x="599084" y="76807"/>
                </a:lnTo>
                <a:lnTo>
                  <a:pt x="599175" y="77721"/>
                </a:lnTo>
                <a:lnTo>
                  <a:pt x="599282" y="81837"/>
                </a:lnTo>
                <a:lnTo>
                  <a:pt x="595769" y="119786"/>
                </a:lnTo>
                <a:lnTo>
                  <a:pt x="577810" y="166705"/>
                </a:lnTo>
                <a:lnTo>
                  <a:pt x="543991" y="201108"/>
                </a:lnTo>
                <a:lnTo>
                  <a:pt x="547877" y="206880"/>
                </a:lnTo>
                <a:lnTo>
                  <a:pt x="551078" y="210309"/>
                </a:lnTo>
                <a:lnTo>
                  <a:pt x="555727" y="215338"/>
                </a:lnTo>
                <a:lnTo>
                  <a:pt x="567354" y="207655"/>
                </a:lnTo>
                <a:lnTo>
                  <a:pt x="598646" y="169115"/>
                </a:lnTo>
                <a:lnTo>
                  <a:pt x="610336" y="122984"/>
                </a:lnTo>
                <a:lnTo>
                  <a:pt x="624943" y="122984"/>
                </a:lnTo>
                <a:lnTo>
                  <a:pt x="622256" y="113185"/>
                </a:lnTo>
                <a:lnTo>
                  <a:pt x="619609" y="96172"/>
                </a:lnTo>
                <a:lnTo>
                  <a:pt x="618790" y="79407"/>
                </a:lnTo>
                <a:lnTo>
                  <a:pt x="618855" y="76807"/>
                </a:lnTo>
                <a:lnTo>
                  <a:pt x="618970" y="75892"/>
                </a:lnTo>
                <a:lnTo>
                  <a:pt x="619427" y="68808"/>
                </a:lnTo>
                <a:close/>
              </a:path>
              <a:path w="1369695" h="215900">
                <a:moveTo>
                  <a:pt x="523643" y="174419"/>
                </a:moveTo>
                <a:lnTo>
                  <a:pt x="506044" y="174419"/>
                </a:lnTo>
                <a:lnTo>
                  <a:pt x="505958" y="193684"/>
                </a:lnTo>
                <a:lnTo>
                  <a:pt x="505701" y="199710"/>
                </a:lnTo>
                <a:lnTo>
                  <a:pt x="505272" y="206292"/>
                </a:lnTo>
                <a:lnTo>
                  <a:pt x="504672" y="213967"/>
                </a:lnTo>
                <a:lnTo>
                  <a:pt x="525015" y="213967"/>
                </a:lnTo>
                <a:lnTo>
                  <a:pt x="524336" y="205508"/>
                </a:lnTo>
                <a:lnTo>
                  <a:pt x="523967" y="199710"/>
                </a:lnTo>
                <a:lnTo>
                  <a:pt x="523725" y="193684"/>
                </a:lnTo>
                <a:lnTo>
                  <a:pt x="523643" y="174419"/>
                </a:lnTo>
                <a:close/>
              </a:path>
              <a:path w="1369695" h="215900">
                <a:moveTo>
                  <a:pt x="624943" y="122984"/>
                </a:moveTo>
                <a:lnTo>
                  <a:pt x="610336" y="122984"/>
                </a:lnTo>
                <a:lnTo>
                  <a:pt x="612657" y="139736"/>
                </a:lnTo>
                <a:lnTo>
                  <a:pt x="629031" y="178762"/>
                </a:lnTo>
                <a:lnTo>
                  <a:pt x="663836" y="212824"/>
                </a:lnTo>
                <a:lnTo>
                  <a:pt x="669947" y="205508"/>
                </a:lnTo>
                <a:lnTo>
                  <a:pt x="671548" y="203451"/>
                </a:lnTo>
                <a:lnTo>
                  <a:pt x="675662" y="196569"/>
                </a:lnTo>
                <a:lnTo>
                  <a:pt x="662204" y="185529"/>
                </a:lnTo>
                <a:lnTo>
                  <a:pt x="650974" y="173818"/>
                </a:lnTo>
                <a:lnTo>
                  <a:pt x="641458" y="160687"/>
                </a:lnTo>
                <a:lnTo>
                  <a:pt x="633143" y="145389"/>
                </a:lnTo>
                <a:lnTo>
                  <a:pt x="626746" y="129555"/>
                </a:lnTo>
                <a:lnTo>
                  <a:pt x="624943" y="122984"/>
                </a:lnTo>
                <a:close/>
              </a:path>
              <a:path w="1369695" h="215900">
                <a:moveTo>
                  <a:pt x="461238" y="156819"/>
                </a:moveTo>
                <a:lnTo>
                  <a:pt x="461238" y="175790"/>
                </a:lnTo>
                <a:lnTo>
                  <a:pt x="472208" y="174647"/>
                </a:lnTo>
                <a:lnTo>
                  <a:pt x="476780" y="174419"/>
                </a:lnTo>
                <a:lnTo>
                  <a:pt x="566849" y="174419"/>
                </a:lnTo>
                <a:lnTo>
                  <a:pt x="566849" y="157962"/>
                </a:lnTo>
                <a:lnTo>
                  <a:pt x="476780" y="157962"/>
                </a:lnTo>
                <a:lnTo>
                  <a:pt x="471751" y="157734"/>
                </a:lnTo>
                <a:lnTo>
                  <a:pt x="461238" y="156819"/>
                </a:lnTo>
                <a:close/>
              </a:path>
              <a:path w="1369695" h="215900">
                <a:moveTo>
                  <a:pt x="566849" y="174419"/>
                </a:moveTo>
                <a:lnTo>
                  <a:pt x="551307" y="174419"/>
                </a:lnTo>
                <a:lnTo>
                  <a:pt x="555879" y="174647"/>
                </a:lnTo>
                <a:lnTo>
                  <a:pt x="566849" y="175790"/>
                </a:lnTo>
                <a:lnTo>
                  <a:pt x="566849" y="174419"/>
                </a:lnTo>
                <a:close/>
              </a:path>
              <a:path w="1369695" h="215900">
                <a:moveTo>
                  <a:pt x="523643" y="141729"/>
                </a:moveTo>
                <a:lnTo>
                  <a:pt x="506044" y="141729"/>
                </a:lnTo>
                <a:lnTo>
                  <a:pt x="506044" y="157962"/>
                </a:lnTo>
                <a:lnTo>
                  <a:pt x="523643" y="157962"/>
                </a:lnTo>
                <a:lnTo>
                  <a:pt x="523643" y="141729"/>
                </a:lnTo>
                <a:close/>
              </a:path>
              <a:path w="1369695" h="215900">
                <a:moveTo>
                  <a:pt x="566849" y="156819"/>
                </a:moveTo>
                <a:lnTo>
                  <a:pt x="556107" y="157734"/>
                </a:lnTo>
                <a:lnTo>
                  <a:pt x="551078" y="157962"/>
                </a:lnTo>
                <a:lnTo>
                  <a:pt x="566849" y="157962"/>
                </a:lnTo>
                <a:lnTo>
                  <a:pt x="566849" y="156819"/>
                </a:lnTo>
                <a:close/>
              </a:path>
              <a:path w="1369695" h="215900">
                <a:moveTo>
                  <a:pt x="469925" y="56007"/>
                </a:moveTo>
                <a:lnTo>
                  <a:pt x="470357" y="63706"/>
                </a:lnTo>
                <a:lnTo>
                  <a:pt x="470582" y="68808"/>
                </a:lnTo>
                <a:lnTo>
                  <a:pt x="470695" y="72235"/>
                </a:lnTo>
                <a:lnTo>
                  <a:pt x="470814" y="119786"/>
                </a:lnTo>
                <a:lnTo>
                  <a:pt x="470703" y="125958"/>
                </a:lnTo>
                <a:lnTo>
                  <a:pt x="470590" y="129555"/>
                </a:lnTo>
                <a:lnTo>
                  <a:pt x="470318" y="135615"/>
                </a:lnTo>
                <a:lnTo>
                  <a:pt x="469925" y="142643"/>
                </a:lnTo>
                <a:lnTo>
                  <a:pt x="480209" y="141958"/>
                </a:lnTo>
                <a:lnTo>
                  <a:pt x="487753" y="141729"/>
                </a:lnTo>
                <a:lnTo>
                  <a:pt x="560849" y="141729"/>
                </a:lnTo>
                <a:lnTo>
                  <a:pt x="560442" y="134908"/>
                </a:lnTo>
                <a:lnTo>
                  <a:pt x="560203" y="129555"/>
                </a:lnTo>
                <a:lnTo>
                  <a:pt x="560108" y="125958"/>
                </a:lnTo>
                <a:lnTo>
                  <a:pt x="487982" y="125958"/>
                </a:lnTo>
                <a:lnTo>
                  <a:pt x="487982" y="106067"/>
                </a:lnTo>
                <a:lnTo>
                  <a:pt x="559991" y="106067"/>
                </a:lnTo>
                <a:lnTo>
                  <a:pt x="559991" y="93271"/>
                </a:lnTo>
                <a:lnTo>
                  <a:pt x="576937" y="93271"/>
                </a:lnTo>
                <a:lnTo>
                  <a:pt x="578890" y="90525"/>
                </a:lnTo>
                <a:lnTo>
                  <a:pt x="487982" y="90525"/>
                </a:lnTo>
                <a:lnTo>
                  <a:pt x="487982" y="72692"/>
                </a:lnTo>
                <a:lnTo>
                  <a:pt x="559991" y="72692"/>
                </a:lnTo>
                <a:lnTo>
                  <a:pt x="560219" y="65834"/>
                </a:lnTo>
                <a:lnTo>
                  <a:pt x="560841" y="56921"/>
                </a:lnTo>
                <a:lnTo>
                  <a:pt x="486610" y="56921"/>
                </a:lnTo>
                <a:lnTo>
                  <a:pt x="480209" y="56692"/>
                </a:lnTo>
                <a:lnTo>
                  <a:pt x="469925" y="56007"/>
                </a:lnTo>
                <a:close/>
              </a:path>
              <a:path w="1369695" h="215900">
                <a:moveTo>
                  <a:pt x="560849" y="141729"/>
                </a:moveTo>
                <a:lnTo>
                  <a:pt x="543306" y="141729"/>
                </a:lnTo>
                <a:lnTo>
                  <a:pt x="549706" y="141958"/>
                </a:lnTo>
                <a:lnTo>
                  <a:pt x="560905" y="142643"/>
                </a:lnTo>
                <a:lnTo>
                  <a:pt x="560849" y="141729"/>
                </a:lnTo>
                <a:close/>
              </a:path>
              <a:path w="1369695" h="215900">
                <a:moveTo>
                  <a:pt x="523643" y="106067"/>
                </a:moveTo>
                <a:lnTo>
                  <a:pt x="506044" y="106067"/>
                </a:lnTo>
                <a:lnTo>
                  <a:pt x="506044" y="125958"/>
                </a:lnTo>
                <a:lnTo>
                  <a:pt x="523643" y="125958"/>
                </a:lnTo>
                <a:lnTo>
                  <a:pt x="523643" y="106067"/>
                </a:lnTo>
                <a:close/>
              </a:path>
              <a:path w="1369695" h="215900">
                <a:moveTo>
                  <a:pt x="559991" y="106067"/>
                </a:moveTo>
                <a:lnTo>
                  <a:pt x="542848" y="106067"/>
                </a:lnTo>
                <a:lnTo>
                  <a:pt x="542848" y="125958"/>
                </a:lnTo>
                <a:lnTo>
                  <a:pt x="560108" y="125958"/>
                </a:lnTo>
                <a:lnTo>
                  <a:pt x="559991" y="106067"/>
                </a:lnTo>
                <a:close/>
              </a:path>
              <a:path w="1369695" h="215900">
                <a:moveTo>
                  <a:pt x="668826" y="55318"/>
                </a:moveTo>
                <a:lnTo>
                  <a:pt x="650062" y="55318"/>
                </a:lnTo>
                <a:lnTo>
                  <a:pt x="644540" y="68500"/>
                </a:lnTo>
                <a:lnTo>
                  <a:pt x="639146" y="80179"/>
                </a:lnTo>
                <a:lnTo>
                  <a:pt x="633152" y="91771"/>
                </a:lnTo>
                <a:lnTo>
                  <a:pt x="625830" y="104688"/>
                </a:lnTo>
                <a:lnTo>
                  <a:pt x="631088" y="107439"/>
                </a:lnTo>
                <a:lnTo>
                  <a:pt x="633831" y="108811"/>
                </a:lnTo>
                <a:lnTo>
                  <a:pt x="641940" y="111782"/>
                </a:lnTo>
                <a:lnTo>
                  <a:pt x="649956" y="99302"/>
                </a:lnTo>
                <a:lnTo>
                  <a:pt x="656245" y="87551"/>
                </a:lnTo>
                <a:lnTo>
                  <a:pt x="661698" y="74942"/>
                </a:lnTo>
                <a:lnTo>
                  <a:pt x="667204" y="59890"/>
                </a:lnTo>
                <a:lnTo>
                  <a:pt x="668826" y="55318"/>
                </a:lnTo>
                <a:close/>
              </a:path>
              <a:path w="1369695" h="215900">
                <a:moveTo>
                  <a:pt x="576937" y="93271"/>
                </a:moveTo>
                <a:lnTo>
                  <a:pt x="559991" y="93271"/>
                </a:lnTo>
                <a:lnTo>
                  <a:pt x="570762" y="101953"/>
                </a:lnTo>
                <a:lnTo>
                  <a:pt x="576937" y="93271"/>
                </a:lnTo>
                <a:close/>
              </a:path>
              <a:path w="1369695" h="215900">
                <a:moveTo>
                  <a:pt x="523643" y="72692"/>
                </a:moveTo>
                <a:lnTo>
                  <a:pt x="506044" y="72692"/>
                </a:lnTo>
                <a:lnTo>
                  <a:pt x="506044" y="90525"/>
                </a:lnTo>
                <a:lnTo>
                  <a:pt x="523643" y="90525"/>
                </a:lnTo>
                <a:lnTo>
                  <a:pt x="523643" y="72692"/>
                </a:lnTo>
                <a:close/>
              </a:path>
              <a:path w="1369695" h="215900">
                <a:moveTo>
                  <a:pt x="559991" y="72692"/>
                </a:moveTo>
                <a:lnTo>
                  <a:pt x="542848" y="72692"/>
                </a:lnTo>
                <a:lnTo>
                  <a:pt x="542848" y="90525"/>
                </a:lnTo>
                <a:lnTo>
                  <a:pt x="578890" y="90525"/>
                </a:lnTo>
                <a:lnTo>
                  <a:pt x="579169" y="90133"/>
                </a:lnTo>
                <a:lnTo>
                  <a:pt x="582026" y="85279"/>
                </a:lnTo>
                <a:lnTo>
                  <a:pt x="559991" y="85279"/>
                </a:lnTo>
                <a:lnTo>
                  <a:pt x="559991" y="72692"/>
                </a:lnTo>
                <a:close/>
              </a:path>
              <a:path w="1369695" h="215900">
                <a:moveTo>
                  <a:pt x="587883" y="0"/>
                </a:moveTo>
                <a:lnTo>
                  <a:pt x="578913" y="44464"/>
                </a:lnTo>
                <a:lnTo>
                  <a:pt x="559991" y="85279"/>
                </a:lnTo>
                <a:lnTo>
                  <a:pt x="582026" y="85279"/>
                </a:lnTo>
                <a:lnTo>
                  <a:pt x="585483" y="79407"/>
                </a:lnTo>
                <a:lnTo>
                  <a:pt x="590602" y="68295"/>
                </a:lnTo>
                <a:lnTo>
                  <a:pt x="595424" y="55318"/>
                </a:lnTo>
                <a:lnTo>
                  <a:pt x="668826" y="55318"/>
                </a:lnTo>
                <a:lnTo>
                  <a:pt x="669701" y="52854"/>
                </a:lnTo>
                <a:lnTo>
                  <a:pt x="669719" y="52575"/>
                </a:lnTo>
                <a:lnTo>
                  <a:pt x="671090" y="47433"/>
                </a:lnTo>
                <a:lnTo>
                  <a:pt x="663103" y="38633"/>
                </a:lnTo>
                <a:lnTo>
                  <a:pt x="599310" y="38633"/>
                </a:lnTo>
                <a:lnTo>
                  <a:pt x="601596" y="35430"/>
                </a:lnTo>
                <a:lnTo>
                  <a:pt x="604329" y="24917"/>
                </a:lnTo>
                <a:lnTo>
                  <a:pt x="605482" y="20114"/>
                </a:lnTo>
                <a:lnTo>
                  <a:pt x="607540" y="10284"/>
                </a:lnTo>
                <a:lnTo>
                  <a:pt x="608683" y="2490"/>
                </a:lnTo>
                <a:lnTo>
                  <a:pt x="587883" y="0"/>
                </a:lnTo>
                <a:close/>
              </a:path>
              <a:path w="1369695" h="215900">
                <a:moveTo>
                  <a:pt x="523643" y="41374"/>
                </a:moveTo>
                <a:lnTo>
                  <a:pt x="506044" y="41374"/>
                </a:lnTo>
                <a:lnTo>
                  <a:pt x="506044" y="56921"/>
                </a:lnTo>
                <a:lnTo>
                  <a:pt x="523643" y="56921"/>
                </a:lnTo>
                <a:lnTo>
                  <a:pt x="523643" y="41374"/>
                </a:lnTo>
                <a:close/>
              </a:path>
              <a:path w="1369695" h="215900">
                <a:moveTo>
                  <a:pt x="560905" y="56007"/>
                </a:moveTo>
                <a:lnTo>
                  <a:pt x="549935" y="56692"/>
                </a:lnTo>
                <a:lnTo>
                  <a:pt x="543991" y="56921"/>
                </a:lnTo>
                <a:lnTo>
                  <a:pt x="560841" y="56921"/>
                </a:lnTo>
                <a:lnTo>
                  <a:pt x="560905" y="56007"/>
                </a:lnTo>
                <a:close/>
              </a:path>
              <a:path w="1369695" h="215900">
                <a:moveTo>
                  <a:pt x="462838" y="23774"/>
                </a:moveTo>
                <a:lnTo>
                  <a:pt x="462838" y="42517"/>
                </a:lnTo>
                <a:lnTo>
                  <a:pt x="473809" y="41602"/>
                </a:lnTo>
                <a:lnTo>
                  <a:pt x="479066" y="41374"/>
                </a:lnTo>
                <a:lnTo>
                  <a:pt x="565934" y="41374"/>
                </a:lnTo>
                <a:lnTo>
                  <a:pt x="565934" y="25146"/>
                </a:lnTo>
                <a:lnTo>
                  <a:pt x="477923" y="25146"/>
                </a:lnTo>
                <a:lnTo>
                  <a:pt x="473809" y="24917"/>
                </a:lnTo>
                <a:lnTo>
                  <a:pt x="462838" y="23774"/>
                </a:lnTo>
                <a:close/>
              </a:path>
              <a:path w="1369695" h="215900">
                <a:moveTo>
                  <a:pt x="565934" y="41374"/>
                </a:moveTo>
                <a:lnTo>
                  <a:pt x="550392" y="41374"/>
                </a:lnTo>
                <a:lnTo>
                  <a:pt x="554278" y="41602"/>
                </a:lnTo>
                <a:lnTo>
                  <a:pt x="565934" y="42517"/>
                </a:lnTo>
                <a:lnTo>
                  <a:pt x="565934" y="41374"/>
                </a:lnTo>
                <a:close/>
              </a:path>
              <a:path w="1369695" h="215900">
                <a:moveTo>
                  <a:pt x="662066" y="37490"/>
                </a:moveTo>
                <a:lnTo>
                  <a:pt x="653948" y="38404"/>
                </a:lnTo>
                <a:lnTo>
                  <a:pt x="648004" y="38633"/>
                </a:lnTo>
                <a:lnTo>
                  <a:pt x="663103" y="38633"/>
                </a:lnTo>
                <a:lnTo>
                  <a:pt x="662066" y="37490"/>
                </a:lnTo>
                <a:close/>
              </a:path>
              <a:path w="1369695" h="215900">
                <a:moveTo>
                  <a:pt x="525015" y="2057"/>
                </a:moveTo>
                <a:lnTo>
                  <a:pt x="504672" y="2057"/>
                </a:lnTo>
                <a:lnTo>
                  <a:pt x="505587" y="12799"/>
                </a:lnTo>
                <a:lnTo>
                  <a:pt x="506001" y="19428"/>
                </a:lnTo>
                <a:lnTo>
                  <a:pt x="506044" y="25146"/>
                </a:lnTo>
                <a:lnTo>
                  <a:pt x="523643" y="25146"/>
                </a:lnTo>
                <a:lnTo>
                  <a:pt x="523769" y="17487"/>
                </a:lnTo>
                <a:lnTo>
                  <a:pt x="524101" y="12341"/>
                </a:lnTo>
                <a:lnTo>
                  <a:pt x="525015" y="2057"/>
                </a:lnTo>
                <a:close/>
              </a:path>
              <a:path w="1369695" h="215900">
                <a:moveTo>
                  <a:pt x="565934" y="23774"/>
                </a:moveTo>
                <a:lnTo>
                  <a:pt x="554964" y="24917"/>
                </a:lnTo>
                <a:lnTo>
                  <a:pt x="550849" y="25146"/>
                </a:lnTo>
                <a:lnTo>
                  <a:pt x="565934" y="25146"/>
                </a:lnTo>
                <a:lnTo>
                  <a:pt x="565934" y="23774"/>
                </a:lnTo>
                <a:close/>
              </a:path>
              <a:path w="1369695" h="215900">
                <a:moveTo>
                  <a:pt x="1085752" y="157731"/>
                </a:moveTo>
                <a:lnTo>
                  <a:pt x="1051636" y="157731"/>
                </a:lnTo>
                <a:lnTo>
                  <a:pt x="1051179" y="161620"/>
                </a:lnTo>
                <a:lnTo>
                  <a:pt x="1050950" y="168021"/>
                </a:lnTo>
                <a:lnTo>
                  <a:pt x="1050840" y="198465"/>
                </a:lnTo>
                <a:lnTo>
                  <a:pt x="1049578" y="214652"/>
                </a:lnTo>
                <a:lnTo>
                  <a:pt x="1069921" y="214652"/>
                </a:lnTo>
                <a:lnTo>
                  <a:pt x="1068778" y="203454"/>
                </a:lnTo>
                <a:lnTo>
                  <a:pt x="1068671" y="200661"/>
                </a:lnTo>
                <a:lnTo>
                  <a:pt x="1068550" y="169164"/>
                </a:lnTo>
                <a:lnTo>
                  <a:pt x="1068360" y="164035"/>
                </a:lnTo>
                <a:lnTo>
                  <a:pt x="1068092" y="158648"/>
                </a:lnTo>
                <a:lnTo>
                  <a:pt x="1068002" y="157886"/>
                </a:lnTo>
                <a:lnTo>
                  <a:pt x="1085954" y="157886"/>
                </a:lnTo>
                <a:lnTo>
                  <a:pt x="1085752" y="157731"/>
                </a:lnTo>
                <a:close/>
              </a:path>
              <a:path w="1369695" h="215900">
                <a:moveTo>
                  <a:pt x="930249" y="192024"/>
                </a:moveTo>
                <a:lnTo>
                  <a:pt x="932109" y="202255"/>
                </a:lnTo>
                <a:lnTo>
                  <a:pt x="932764" y="205966"/>
                </a:lnTo>
                <a:lnTo>
                  <a:pt x="932992" y="210538"/>
                </a:lnTo>
                <a:lnTo>
                  <a:pt x="939622" y="210995"/>
                </a:lnTo>
                <a:lnTo>
                  <a:pt x="944880" y="211223"/>
                </a:lnTo>
                <a:lnTo>
                  <a:pt x="951736" y="211223"/>
                </a:lnTo>
                <a:lnTo>
                  <a:pt x="962855" y="210491"/>
                </a:lnTo>
                <a:lnTo>
                  <a:pt x="969709" y="207766"/>
                </a:lnTo>
                <a:lnTo>
                  <a:pt x="973177" y="202255"/>
                </a:lnTo>
                <a:lnTo>
                  <a:pt x="974089" y="193624"/>
                </a:lnTo>
                <a:lnTo>
                  <a:pt x="947392" y="193624"/>
                </a:lnTo>
                <a:lnTo>
                  <a:pt x="942121" y="193165"/>
                </a:lnTo>
                <a:lnTo>
                  <a:pt x="930249" y="192024"/>
                </a:lnTo>
                <a:close/>
              </a:path>
              <a:path w="1369695" h="215900">
                <a:moveTo>
                  <a:pt x="1085954" y="157886"/>
                </a:moveTo>
                <a:lnTo>
                  <a:pt x="1068002" y="157886"/>
                </a:lnTo>
                <a:lnTo>
                  <a:pt x="1092902" y="183820"/>
                </a:lnTo>
                <a:lnTo>
                  <a:pt x="1101512" y="189777"/>
                </a:lnTo>
                <a:lnTo>
                  <a:pt x="1110922" y="195404"/>
                </a:lnTo>
                <a:lnTo>
                  <a:pt x="1121075" y="200661"/>
                </a:lnTo>
                <a:lnTo>
                  <a:pt x="1131911" y="205508"/>
                </a:lnTo>
                <a:lnTo>
                  <a:pt x="1135529" y="200022"/>
                </a:lnTo>
                <a:lnTo>
                  <a:pt x="1137587" y="196593"/>
                </a:lnTo>
                <a:lnTo>
                  <a:pt x="1141244" y="188779"/>
                </a:lnTo>
                <a:lnTo>
                  <a:pt x="1121495" y="179539"/>
                </a:lnTo>
                <a:lnTo>
                  <a:pt x="1103018" y="169164"/>
                </a:lnTo>
                <a:lnTo>
                  <a:pt x="1087141" y="158796"/>
                </a:lnTo>
                <a:lnTo>
                  <a:pt x="1085954" y="157886"/>
                </a:lnTo>
                <a:close/>
              </a:path>
              <a:path w="1369695" h="215900">
                <a:moveTo>
                  <a:pt x="1074722" y="149273"/>
                </a:moveTo>
                <a:lnTo>
                  <a:pt x="1044778" y="149273"/>
                </a:lnTo>
                <a:lnTo>
                  <a:pt x="1032108" y="159602"/>
                </a:lnTo>
                <a:lnTo>
                  <a:pt x="1016974" y="170004"/>
                </a:lnTo>
                <a:lnTo>
                  <a:pt x="999740" y="179954"/>
                </a:lnTo>
                <a:lnTo>
                  <a:pt x="980770" y="188924"/>
                </a:lnTo>
                <a:lnTo>
                  <a:pt x="984656" y="196136"/>
                </a:lnTo>
                <a:lnTo>
                  <a:pt x="990382" y="204365"/>
                </a:lnTo>
                <a:lnTo>
                  <a:pt x="1004247" y="198465"/>
                </a:lnTo>
                <a:lnTo>
                  <a:pt x="1014259" y="193507"/>
                </a:lnTo>
                <a:lnTo>
                  <a:pt x="1044890" y="170104"/>
                </a:lnTo>
                <a:lnTo>
                  <a:pt x="1051636" y="157731"/>
                </a:lnTo>
                <a:lnTo>
                  <a:pt x="1085752" y="157731"/>
                </a:lnTo>
                <a:lnTo>
                  <a:pt x="1074722" y="149273"/>
                </a:lnTo>
                <a:close/>
              </a:path>
              <a:path w="1369695" h="215900">
                <a:moveTo>
                  <a:pt x="974138" y="127784"/>
                </a:moveTo>
                <a:lnTo>
                  <a:pt x="955395" y="127784"/>
                </a:lnTo>
                <a:lnTo>
                  <a:pt x="956307" y="128927"/>
                </a:lnTo>
                <a:lnTo>
                  <a:pt x="955395" y="129239"/>
                </a:lnTo>
                <a:lnTo>
                  <a:pt x="955395" y="192709"/>
                </a:lnTo>
                <a:lnTo>
                  <a:pt x="954024" y="193624"/>
                </a:lnTo>
                <a:lnTo>
                  <a:pt x="974089" y="193624"/>
                </a:lnTo>
                <a:lnTo>
                  <a:pt x="974138" y="127784"/>
                </a:lnTo>
                <a:close/>
              </a:path>
              <a:path w="1369695" h="215900">
                <a:moveTo>
                  <a:pt x="1136444" y="149273"/>
                </a:moveTo>
                <a:lnTo>
                  <a:pt x="1117930" y="149273"/>
                </a:lnTo>
                <a:lnTo>
                  <a:pt x="1125474" y="149730"/>
                </a:lnTo>
                <a:lnTo>
                  <a:pt x="1136444" y="150644"/>
                </a:lnTo>
                <a:lnTo>
                  <a:pt x="1136444" y="149273"/>
                </a:lnTo>
                <a:close/>
              </a:path>
              <a:path w="1369695" h="215900">
                <a:moveTo>
                  <a:pt x="985113" y="131673"/>
                </a:moveTo>
                <a:lnTo>
                  <a:pt x="985113" y="150416"/>
                </a:lnTo>
                <a:lnTo>
                  <a:pt x="996769" y="149501"/>
                </a:lnTo>
                <a:lnTo>
                  <a:pt x="1003170" y="149273"/>
                </a:lnTo>
                <a:lnTo>
                  <a:pt x="1136444" y="149273"/>
                </a:lnTo>
                <a:lnTo>
                  <a:pt x="1136444" y="132816"/>
                </a:lnTo>
                <a:lnTo>
                  <a:pt x="1000655" y="132816"/>
                </a:lnTo>
                <a:lnTo>
                  <a:pt x="995398" y="132588"/>
                </a:lnTo>
                <a:lnTo>
                  <a:pt x="985113" y="131673"/>
                </a:lnTo>
                <a:close/>
              </a:path>
              <a:path w="1369695" h="215900">
                <a:moveTo>
                  <a:pt x="974138" y="64691"/>
                </a:moveTo>
                <a:lnTo>
                  <a:pt x="955395" y="64691"/>
                </a:lnTo>
                <a:lnTo>
                  <a:pt x="955395" y="109042"/>
                </a:lnTo>
                <a:lnTo>
                  <a:pt x="944880" y="112840"/>
                </a:lnTo>
                <a:lnTo>
                  <a:pt x="937450" y="115258"/>
                </a:lnTo>
                <a:lnTo>
                  <a:pt x="931735" y="116711"/>
                </a:lnTo>
                <a:lnTo>
                  <a:pt x="926363" y="117621"/>
                </a:lnTo>
                <a:lnTo>
                  <a:pt x="930224" y="137386"/>
                </a:lnTo>
                <a:lnTo>
                  <a:pt x="937790" y="135785"/>
                </a:lnTo>
                <a:lnTo>
                  <a:pt x="939848" y="135100"/>
                </a:lnTo>
                <a:lnTo>
                  <a:pt x="946934" y="132356"/>
                </a:lnTo>
                <a:lnTo>
                  <a:pt x="955395" y="129239"/>
                </a:lnTo>
                <a:lnTo>
                  <a:pt x="955395" y="127784"/>
                </a:lnTo>
                <a:lnTo>
                  <a:pt x="974138" y="127784"/>
                </a:lnTo>
                <a:lnTo>
                  <a:pt x="974138" y="122069"/>
                </a:lnTo>
                <a:lnTo>
                  <a:pt x="979624" y="119783"/>
                </a:lnTo>
                <a:lnTo>
                  <a:pt x="982139" y="118640"/>
                </a:lnTo>
                <a:lnTo>
                  <a:pt x="991511" y="114261"/>
                </a:lnTo>
                <a:lnTo>
                  <a:pt x="991358" y="103784"/>
                </a:lnTo>
                <a:lnTo>
                  <a:pt x="974138" y="103784"/>
                </a:lnTo>
                <a:lnTo>
                  <a:pt x="974138" y="64691"/>
                </a:lnTo>
                <a:close/>
              </a:path>
              <a:path w="1369695" h="215900">
                <a:moveTo>
                  <a:pt x="1082038" y="119783"/>
                </a:moveTo>
                <a:lnTo>
                  <a:pt x="1037004" y="119783"/>
                </a:lnTo>
                <a:lnTo>
                  <a:pt x="1050354" y="120298"/>
                </a:lnTo>
                <a:lnTo>
                  <a:pt x="1050734" y="125714"/>
                </a:lnTo>
                <a:lnTo>
                  <a:pt x="1050931" y="132816"/>
                </a:lnTo>
                <a:lnTo>
                  <a:pt x="1068551" y="132816"/>
                </a:lnTo>
                <a:lnTo>
                  <a:pt x="1068678" y="124057"/>
                </a:lnTo>
                <a:lnTo>
                  <a:pt x="1069039" y="120304"/>
                </a:lnTo>
                <a:lnTo>
                  <a:pt x="1082038" y="119783"/>
                </a:lnTo>
                <a:close/>
              </a:path>
              <a:path w="1369695" h="215900">
                <a:moveTo>
                  <a:pt x="1136444" y="131445"/>
                </a:moveTo>
                <a:lnTo>
                  <a:pt x="1126388" y="132359"/>
                </a:lnTo>
                <a:lnTo>
                  <a:pt x="1120216" y="132816"/>
                </a:lnTo>
                <a:lnTo>
                  <a:pt x="1136444" y="132816"/>
                </a:lnTo>
                <a:lnTo>
                  <a:pt x="1136444" y="131445"/>
                </a:lnTo>
                <a:close/>
              </a:path>
              <a:path w="1369695" h="215900">
                <a:moveTo>
                  <a:pt x="992657" y="69494"/>
                </a:moveTo>
                <a:lnTo>
                  <a:pt x="993114" y="78178"/>
                </a:lnTo>
                <a:lnTo>
                  <a:pt x="993241" y="109042"/>
                </a:lnTo>
                <a:lnTo>
                  <a:pt x="992657" y="120469"/>
                </a:lnTo>
                <a:lnTo>
                  <a:pt x="1006599" y="119783"/>
                </a:lnTo>
                <a:lnTo>
                  <a:pt x="1130464" y="119783"/>
                </a:lnTo>
                <a:lnTo>
                  <a:pt x="1130272" y="116128"/>
                </a:lnTo>
                <a:lnTo>
                  <a:pt x="1054627" y="116128"/>
                </a:lnTo>
                <a:lnTo>
                  <a:pt x="1054438" y="111785"/>
                </a:lnTo>
                <a:lnTo>
                  <a:pt x="1054376" y="104470"/>
                </a:lnTo>
                <a:lnTo>
                  <a:pt x="1009571" y="104470"/>
                </a:lnTo>
                <a:lnTo>
                  <a:pt x="1009571" y="85265"/>
                </a:lnTo>
                <a:lnTo>
                  <a:pt x="1054376" y="85265"/>
                </a:lnTo>
                <a:lnTo>
                  <a:pt x="1054399" y="78178"/>
                </a:lnTo>
                <a:lnTo>
                  <a:pt x="1054799" y="70180"/>
                </a:lnTo>
                <a:lnTo>
                  <a:pt x="1007056" y="70180"/>
                </a:lnTo>
                <a:lnTo>
                  <a:pt x="992657" y="69494"/>
                </a:lnTo>
                <a:close/>
              </a:path>
              <a:path w="1369695" h="215900">
                <a:moveTo>
                  <a:pt x="1130464" y="119783"/>
                </a:moveTo>
                <a:lnTo>
                  <a:pt x="1116101" y="119783"/>
                </a:lnTo>
                <a:lnTo>
                  <a:pt x="1130500" y="120469"/>
                </a:lnTo>
                <a:lnTo>
                  <a:pt x="1130464" y="119783"/>
                </a:lnTo>
                <a:close/>
              </a:path>
              <a:path w="1369695" h="215900">
                <a:moveTo>
                  <a:pt x="1129814" y="78408"/>
                </a:moveTo>
                <a:lnTo>
                  <a:pt x="1065352" y="78408"/>
                </a:lnTo>
                <a:lnTo>
                  <a:pt x="1065241" y="109042"/>
                </a:lnTo>
                <a:lnTo>
                  <a:pt x="1065025" y="116128"/>
                </a:lnTo>
                <a:lnTo>
                  <a:pt x="1130272" y="116128"/>
                </a:lnTo>
                <a:lnTo>
                  <a:pt x="1129882" y="109042"/>
                </a:lnTo>
                <a:lnTo>
                  <a:pt x="1129814" y="104470"/>
                </a:lnTo>
                <a:lnTo>
                  <a:pt x="1081580" y="104470"/>
                </a:lnTo>
                <a:lnTo>
                  <a:pt x="1081580" y="85265"/>
                </a:lnTo>
                <a:lnTo>
                  <a:pt x="1129814" y="85265"/>
                </a:lnTo>
                <a:lnTo>
                  <a:pt x="1129814" y="78408"/>
                </a:lnTo>
                <a:close/>
              </a:path>
              <a:path w="1369695" h="215900">
                <a:moveTo>
                  <a:pt x="1054376" y="85265"/>
                </a:moveTo>
                <a:lnTo>
                  <a:pt x="1038148" y="85265"/>
                </a:lnTo>
                <a:lnTo>
                  <a:pt x="1038148" y="104470"/>
                </a:lnTo>
                <a:lnTo>
                  <a:pt x="1054376" y="104470"/>
                </a:lnTo>
                <a:lnTo>
                  <a:pt x="1054376" y="85265"/>
                </a:lnTo>
                <a:close/>
              </a:path>
              <a:path w="1369695" h="215900">
                <a:moveTo>
                  <a:pt x="1129814" y="85265"/>
                </a:moveTo>
                <a:lnTo>
                  <a:pt x="1113358" y="85265"/>
                </a:lnTo>
                <a:lnTo>
                  <a:pt x="1113358" y="104470"/>
                </a:lnTo>
                <a:lnTo>
                  <a:pt x="1129814" y="104470"/>
                </a:lnTo>
                <a:lnTo>
                  <a:pt x="1129814" y="85265"/>
                </a:lnTo>
                <a:close/>
              </a:path>
              <a:path w="1369695" h="215900">
                <a:moveTo>
                  <a:pt x="991247" y="96240"/>
                </a:moveTo>
                <a:lnTo>
                  <a:pt x="977112" y="100584"/>
                </a:lnTo>
                <a:lnTo>
                  <a:pt x="974140" y="101955"/>
                </a:lnTo>
                <a:lnTo>
                  <a:pt x="974138" y="103784"/>
                </a:lnTo>
                <a:lnTo>
                  <a:pt x="991358" y="103784"/>
                </a:lnTo>
                <a:lnTo>
                  <a:pt x="991247" y="96240"/>
                </a:lnTo>
                <a:close/>
              </a:path>
              <a:path w="1369695" h="215900">
                <a:moveTo>
                  <a:pt x="1064895" y="69494"/>
                </a:moveTo>
                <a:lnTo>
                  <a:pt x="1065352" y="79321"/>
                </a:lnTo>
                <a:lnTo>
                  <a:pt x="1065352" y="78408"/>
                </a:lnTo>
                <a:lnTo>
                  <a:pt x="1129814" y="78408"/>
                </a:lnTo>
                <a:lnTo>
                  <a:pt x="1130432" y="70180"/>
                </a:lnTo>
                <a:lnTo>
                  <a:pt x="1078151" y="70180"/>
                </a:lnTo>
                <a:lnTo>
                  <a:pt x="1064895" y="69494"/>
                </a:lnTo>
                <a:close/>
              </a:path>
              <a:path w="1369695" h="215900">
                <a:moveTo>
                  <a:pt x="1054834" y="69494"/>
                </a:moveTo>
                <a:lnTo>
                  <a:pt x="1046835" y="69951"/>
                </a:lnTo>
                <a:lnTo>
                  <a:pt x="1041577" y="70180"/>
                </a:lnTo>
                <a:lnTo>
                  <a:pt x="1054799" y="70180"/>
                </a:lnTo>
                <a:lnTo>
                  <a:pt x="1054834" y="69494"/>
                </a:lnTo>
                <a:close/>
              </a:path>
              <a:path w="1369695" h="215900">
                <a:moveTo>
                  <a:pt x="1130500" y="69265"/>
                </a:moveTo>
                <a:lnTo>
                  <a:pt x="1121130" y="69951"/>
                </a:lnTo>
                <a:lnTo>
                  <a:pt x="1116558" y="70180"/>
                </a:lnTo>
                <a:lnTo>
                  <a:pt x="1130432" y="70180"/>
                </a:lnTo>
                <a:lnTo>
                  <a:pt x="1130500" y="69265"/>
                </a:lnTo>
                <a:close/>
              </a:path>
              <a:path w="1369695" h="215900">
                <a:moveTo>
                  <a:pt x="929563" y="46177"/>
                </a:moveTo>
                <a:lnTo>
                  <a:pt x="929563" y="65834"/>
                </a:lnTo>
                <a:lnTo>
                  <a:pt x="939619" y="64919"/>
                </a:lnTo>
                <a:lnTo>
                  <a:pt x="943277" y="64691"/>
                </a:lnTo>
                <a:lnTo>
                  <a:pt x="994026" y="64691"/>
                </a:lnTo>
                <a:lnTo>
                  <a:pt x="994026" y="47320"/>
                </a:lnTo>
                <a:lnTo>
                  <a:pt x="942820" y="47320"/>
                </a:lnTo>
                <a:lnTo>
                  <a:pt x="939162" y="47091"/>
                </a:lnTo>
                <a:lnTo>
                  <a:pt x="929563" y="46177"/>
                </a:lnTo>
                <a:close/>
              </a:path>
              <a:path w="1369695" h="215900">
                <a:moveTo>
                  <a:pt x="994026" y="64691"/>
                </a:moveTo>
                <a:lnTo>
                  <a:pt x="982141" y="64691"/>
                </a:lnTo>
                <a:lnTo>
                  <a:pt x="994026" y="65605"/>
                </a:lnTo>
                <a:lnTo>
                  <a:pt x="994026" y="64691"/>
                </a:lnTo>
                <a:close/>
              </a:path>
              <a:path w="1369695" h="215900">
                <a:moveTo>
                  <a:pt x="1012088" y="8229"/>
                </a:moveTo>
                <a:lnTo>
                  <a:pt x="1012774" y="17599"/>
                </a:lnTo>
                <a:lnTo>
                  <a:pt x="1012959" y="21485"/>
                </a:lnTo>
                <a:lnTo>
                  <a:pt x="1012982" y="49377"/>
                </a:lnTo>
                <a:lnTo>
                  <a:pt x="1012774" y="53949"/>
                </a:lnTo>
                <a:lnTo>
                  <a:pt x="1012088" y="62633"/>
                </a:lnTo>
                <a:lnTo>
                  <a:pt x="1021001" y="62176"/>
                </a:lnTo>
                <a:lnTo>
                  <a:pt x="1027173" y="61948"/>
                </a:lnTo>
                <a:lnTo>
                  <a:pt x="1109205" y="61948"/>
                </a:lnTo>
                <a:lnTo>
                  <a:pt x="1108555" y="49377"/>
                </a:lnTo>
                <a:lnTo>
                  <a:pt x="1108555" y="46177"/>
                </a:lnTo>
                <a:lnTo>
                  <a:pt x="1031059" y="46177"/>
                </a:lnTo>
                <a:lnTo>
                  <a:pt x="1031059" y="24914"/>
                </a:lnTo>
                <a:lnTo>
                  <a:pt x="1108555" y="24914"/>
                </a:lnTo>
                <a:lnTo>
                  <a:pt x="1108555" y="21485"/>
                </a:lnTo>
                <a:lnTo>
                  <a:pt x="1108783" y="17599"/>
                </a:lnTo>
                <a:lnTo>
                  <a:pt x="1109402" y="9144"/>
                </a:lnTo>
                <a:lnTo>
                  <a:pt x="1026944" y="9144"/>
                </a:lnTo>
                <a:lnTo>
                  <a:pt x="1022372" y="8915"/>
                </a:lnTo>
                <a:lnTo>
                  <a:pt x="1012088" y="8229"/>
                </a:lnTo>
                <a:close/>
              </a:path>
              <a:path w="1369695" h="215900">
                <a:moveTo>
                  <a:pt x="1109205" y="61948"/>
                </a:moveTo>
                <a:lnTo>
                  <a:pt x="1093241" y="61948"/>
                </a:lnTo>
                <a:lnTo>
                  <a:pt x="1109240" y="62633"/>
                </a:lnTo>
                <a:lnTo>
                  <a:pt x="1109205" y="61948"/>
                </a:lnTo>
                <a:close/>
              </a:path>
              <a:path w="1369695" h="215900">
                <a:moveTo>
                  <a:pt x="975509" y="2514"/>
                </a:moveTo>
                <a:lnTo>
                  <a:pt x="954024" y="2514"/>
                </a:lnTo>
                <a:lnTo>
                  <a:pt x="954624" y="10017"/>
                </a:lnTo>
                <a:lnTo>
                  <a:pt x="955033" y="15971"/>
                </a:lnTo>
                <a:lnTo>
                  <a:pt x="955285" y="21485"/>
                </a:lnTo>
                <a:lnTo>
                  <a:pt x="955395" y="47320"/>
                </a:lnTo>
                <a:lnTo>
                  <a:pt x="974138" y="47320"/>
                </a:lnTo>
                <a:lnTo>
                  <a:pt x="974201" y="21485"/>
                </a:lnTo>
                <a:lnTo>
                  <a:pt x="974395" y="15971"/>
                </a:lnTo>
                <a:lnTo>
                  <a:pt x="974797" y="10017"/>
                </a:lnTo>
                <a:lnTo>
                  <a:pt x="975509" y="2514"/>
                </a:lnTo>
                <a:close/>
              </a:path>
              <a:path w="1369695" h="215900">
                <a:moveTo>
                  <a:pt x="994026" y="46405"/>
                </a:moveTo>
                <a:lnTo>
                  <a:pt x="985342" y="47091"/>
                </a:lnTo>
                <a:lnTo>
                  <a:pt x="981913" y="47320"/>
                </a:lnTo>
                <a:lnTo>
                  <a:pt x="994026" y="47320"/>
                </a:lnTo>
                <a:lnTo>
                  <a:pt x="994026" y="46405"/>
                </a:lnTo>
                <a:close/>
              </a:path>
              <a:path w="1369695" h="215900">
                <a:moveTo>
                  <a:pt x="1108555" y="24914"/>
                </a:moveTo>
                <a:lnTo>
                  <a:pt x="1090269" y="24914"/>
                </a:lnTo>
                <a:lnTo>
                  <a:pt x="1090269" y="46177"/>
                </a:lnTo>
                <a:lnTo>
                  <a:pt x="1108555" y="46177"/>
                </a:lnTo>
                <a:lnTo>
                  <a:pt x="1108555" y="24914"/>
                </a:lnTo>
                <a:close/>
              </a:path>
              <a:path w="1369695" h="215900">
                <a:moveTo>
                  <a:pt x="1109469" y="8229"/>
                </a:moveTo>
                <a:lnTo>
                  <a:pt x="1099870" y="8915"/>
                </a:lnTo>
                <a:lnTo>
                  <a:pt x="1093927" y="9144"/>
                </a:lnTo>
                <a:lnTo>
                  <a:pt x="1109402" y="9144"/>
                </a:lnTo>
                <a:lnTo>
                  <a:pt x="1109469" y="8229"/>
                </a:lnTo>
                <a:close/>
              </a:path>
              <a:path w="1369695" h="215900">
                <a:moveTo>
                  <a:pt x="377149" y="133042"/>
                </a:moveTo>
                <a:lnTo>
                  <a:pt x="356806" y="133042"/>
                </a:lnTo>
                <a:lnTo>
                  <a:pt x="356720" y="191559"/>
                </a:lnTo>
                <a:lnTo>
                  <a:pt x="356455" y="198275"/>
                </a:lnTo>
                <a:lnTo>
                  <a:pt x="356034" y="205317"/>
                </a:lnTo>
                <a:lnTo>
                  <a:pt x="355434" y="213738"/>
                </a:lnTo>
                <a:lnTo>
                  <a:pt x="378749" y="213738"/>
                </a:lnTo>
                <a:lnTo>
                  <a:pt x="378017" y="205224"/>
                </a:lnTo>
                <a:lnTo>
                  <a:pt x="377520" y="197910"/>
                </a:lnTo>
                <a:lnTo>
                  <a:pt x="377246" y="191559"/>
                </a:lnTo>
                <a:lnTo>
                  <a:pt x="377149" y="133042"/>
                </a:lnTo>
                <a:close/>
              </a:path>
              <a:path w="1369695" h="215900">
                <a:moveTo>
                  <a:pt x="281594" y="5486"/>
                </a:moveTo>
                <a:lnTo>
                  <a:pt x="259422" y="5486"/>
                </a:lnTo>
                <a:lnTo>
                  <a:pt x="260022" y="14000"/>
                </a:lnTo>
                <a:lnTo>
                  <a:pt x="260449" y="21457"/>
                </a:lnTo>
                <a:lnTo>
                  <a:pt x="260693" y="28212"/>
                </a:lnTo>
                <a:lnTo>
                  <a:pt x="260794" y="73379"/>
                </a:lnTo>
                <a:lnTo>
                  <a:pt x="260197" y="97568"/>
                </a:lnTo>
                <a:lnTo>
                  <a:pt x="255490" y="138317"/>
                </a:lnTo>
                <a:lnTo>
                  <a:pt x="241660" y="177476"/>
                </a:lnTo>
                <a:lnTo>
                  <a:pt x="227190" y="198275"/>
                </a:lnTo>
                <a:lnTo>
                  <a:pt x="231990" y="202994"/>
                </a:lnTo>
                <a:lnTo>
                  <a:pt x="236334" y="207109"/>
                </a:lnTo>
                <a:lnTo>
                  <a:pt x="242111" y="212138"/>
                </a:lnTo>
                <a:lnTo>
                  <a:pt x="255993" y="195182"/>
                </a:lnTo>
                <a:lnTo>
                  <a:pt x="265800" y="177476"/>
                </a:lnTo>
                <a:lnTo>
                  <a:pt x="272490" y="157327"/>
                </a:lnTo>
                <a:lnTo>
                  <a:pt x="277022" y="133042"/>
                </a:lnTo>
                <a:lnTo>
                  <a:pt x="377149" y="133042"/>
                </a:lnTo>
                <a:lnTo>
                  <a:pt x="377149" y="132356"/>
                </a:lnTo>
                <a:lnTo>
                  <a:pt x="377377" y="125498"/>
                </a:lnTo>
                <a:lnTo>
                  <a:pt x="378219" y="114985"/>
                </a:lnTo>
                <a:lnTo>
                  <a:pt x="278394" y="114985"/>
                </a:lnTo>
                <a:lnTo>
                  <a:pt x="279001" y="110926"/>
                </a:lnTo>
                <a:lnTo>
                  <a:pt x="279480" y="103439"/>
                </a:lnTo>
                <a:lnTo>
                  <a:pt x="279872" y="92866"/>
                </a:lnTo>
                <a:lnTo>
                  <a:pt x="280222" y="79550"/>
                </a:lnTo>
                <a:lnTo>
                  <a:pt x="431327" y="79550"/>
                </a:lnTo>
                <a:lnTo>
                  <a:pt x="431327" y="61264"/>
                </a:lnTo>
                <a:lnTo>
                  <a:pt x="280222" y="61264"/>
                </a:lnTo>
                <a:lnTo>
                  <a:pt x="280308" y="28212"/>
                </a:lnTo>
                <a:lnTo>
                  <a:pt x="280565" y="21457"/>
                </a:lnTo>
                <a:lnTo>
                  <a:pt x="280994" y="13975"/>
                </a:lnTo>
                <a:lnTo>
                  <a:pt x="281594" y="5486"/>
                </a:lnTo>
                <a:close/>
              </a:path>
              <a:path w="1369695" h="215900">
                <a:moveTo>
                  <a:pt x="378292" y="114071"/>
                </a:moveTo>
                <a:lnTo>
                  <a:pt x="366179" y="114757"/>
                </a:lnTo>
                <a:lnTo>
                  <a:pt x="360921" y="114985"/>
                </a:lnTo>
                <a:lnTo>
                  <a:pt x="378219" y="114985"/>
                </a:lnTo>
                <a:lnTo>
                  <a:pt x="378292" y="114071"/>
                </a:lnTo>
                <a:close/>
              </a:path>
              <a:path w="1369695" h="215900">
                <a:moveTo>
                  <a:pt x="431327" y="79550"/>
                </a:moveTo>
                <a:lnTo>
                  <a:pt x="405039" y="79550"/>
                </a:lnTo>
                <a:lnTo>
                  <a:pt x="410530" y="79639"/>
                </a:lnTo>
                <a:lnTo>
                  <a:pt x="416556" y="79921"/>
                </a:lnTo>
                <a:lnTo>
                  <a:pt x="423395" y="80418"/>
                </a:lnTo>
                <a:lnTo>
                  <a:pt x="431327" y="81150"/>
                </a:lnTo>
                <a:lnTo>
                  <a:pt x="431327" y="79550"/>
                </a:lnTo>
                <a:close/>
              </a:path>
              <a:path w="1369695" h="215900">
                <a:moveTo>
                  <a:pt x="363890" y="2057"/>
                </a:moveTo>
                <a:lnTo>
                  <a:pt x="341261" y="2057"/>
                </a:lnTo>
                <a:lnTo>
                  <a:pt x="341861" y="9960"/>
                </a:lnTo>
                <a:lnTo>
                  <a:pt x="342290" y="16600"/>
                </a:lnTo>
                <a:lnTo>
                  <a:pt x="342535" y="22307"/>
                </a:lnTo>
                <a:lnTo>
                  <a:pt x="342633" y="61264"/>
                </a:lnTo>
                <a:lnTo>
                  <a:pt x="362518" y="61264"/>
                </a:lnTo>
                <a:lnTo>
                  <a:pt x="362601" y="21457"/>
                </a:lnTo>
                <a:lnTo>
                  <a:pt x="362776" y="16342"/>
                </a:lnTo>
                <a:lnTo>
                  <a:pt x="363194" y="9864"/>
                </a:lnTo>
                <a:lnTo>
                  <a:pt x="363890" y="2057"/>
                </a:lnTo>
                <a:close/>
              </a:path>
              <a:path w="1369695" h="215900">
                <a:moveTo>
                  <a:pt x="431327" y="59664"/>
                </a:moveTo>
                <a:lnTo>
                  <a:pt x="423520" y="60396"/>
                </a:lnTo>
                <a:lnTo>
                  <a:pt x="416699" y="60893"/>
                </a:lnTo>
                <a:lnTo>
                  <a:pt x="410562" y="61175"/>
                </a:lnTo>
                <a:lnTo>
                  <a:pt x="404811" y="61264"/>
                </a:lnTo>
                <a:lnTo>
                  <a:pt x="431327" y="61264"/>
                </a:lnTo>
                <a:lnTo>
                  <a:pt x="431327" y="59664"/>
                </a:lnTo>
                <a:close/>
              </a:path>
              <a:path w="1369695" h="215900">
                <a:moveTo>
                  <a:pt x="1294597" y="55090"/>
                </a:moveTo>
                <a:lnTo>
                  <a:pt x="1275397" y="55090"/>
                </a:lnTo>
                <a:lnTo>
                  <a:pt x="1275317" y="194330"/>
                </a:lnTo>
                <a:lnTo>
                  <a:pt x="1275054" y="200967"/>
                </a:lnTo>
                <a:lnTo>
                  <a:pt x="1274625" y="207228"/>
                </a:lnTo>
                <a:lnTo>
                  <a:pt x="1274025" y="214195"/>
                </a:lnTo>
                <a:lnTo>
                  <a:pt x="1296197" y="214195"/>
                </a:lnTo>
                <a:lnTo>
                  <a:pt x="1295465" y="207003"/>
                </a:lnTo>
                <a:lnTo>
                  <a:pt x="1294968" y="200539"/>
                </a:lnTo>
                <a:lnTo>
                  <a:pt x="1294686" y="194330"/>
                </a:lnTo>
                <a:lnTo>
                  <a:pt x="1294597" y="155216"/>
                </a:lnTo>
                <a:lnTo>
                  <a:pt x="1361805" y="155216"/>
                </a:lnTo>
                <a:lnTo>
                  <a:pt x="1361805" y="137617"/>
                </a:lnTo>
                <a:lnTo>
                  <a:pt x="1294597" y="137617"/>
                </a:lnTo>
                <a:lnTo>
                  <a:pt x="1294597" y="105153"/>
                </a:lnTo>
                <a:lnTo>
                  <a:pt x="1361119" y="105153"/>
                </a:lnTo>
                <a:lnTo>
                  <a:pt x="1361119" y="87553"/>
                </a:lnTo>
                <a:lnTo>
                  <a:pt x="1294597" y="87553"/>
                </a:lnTo>
                <a:lnTo>
                  <a:pt x="1294597" y="55090"/>
                </a:lnTo>
                <a:close/>
              </a:path>
              <a:path w="1369695" h="215900">
                <a:moveTo>
                  <a:pt x="1212758" y="80007"/>
                </a:moveTo>
                <a:lnTo>
                  <a:pt x="1194473" y="80007"/>
                </a:lnTo>
                <a:lnTo>
                  <a:pt x="1194075" y="85817"/>
                </a:lnTo>
                <a:lnTo>
                  <a:pt x="1193758" y="92411"/>
                </a:lnTo>
                <a:lnTo>
                  <a:pt x="1193637" y="97684"/>
                </a:lnTo>
                <a:lnTo>
                  <a:pt x="1193573" y="104696"/>
                </a:lnTo>
                <a:lnTo>
                  <a:pt x="1193457" y="189880"/>
                </a:lnTo>
                <a:lnTo>
                  <a:pt x="1193155" y="196881"/>
                </a:lnTo>
                <a:lnTo>
                  <a:pt x="1192646" y="204653"/>
                </a:lnTo>
                <a:lnTo>
                  <a:pt x="1191958" y="213281"/>
                </a:lnTo>
                <a:lnTo>
                  <a:pt x="1214358" y="213281"/>
                </a:lnTo>
                <a:lnTo>
                  <a:pt x="1213591" y="204099"/>
                </a:lnTo>
                <a:lnTo>
                  <a:pt x="1213130" y="196881"/>
                </a:lnTo>
                <a:lnTo>
                  <a:pt x="1212847" y="189880"/>
                </a:lnTo>
                <a:lnTo>
                  <a:pt x="1212758" y="80007"/>
                </a:lnTo>
                <a:close/>
              </a:path>
              <a:path w="1369695" h="215900">
                <a:moveTo>
                  <a:pt x="1361805" y="155216"/>
                </a:moveTo>
                <a:lnTo>
                  <a:pt x="1345120" y="155216"/>
                </a:lnTo>
                <a:lnTo>
                  <a:pt x="1361805" y="156588"/>
                </a:lnTo>
                <a:lnTo>
                  <a:pt x="1361805" y="155216"/>
                </a:lnTo>
                <a:close/>
              </a:path>
              <a:path w="1369695" h="215900">
                <a:moveTo>
                  <a:pt x="1361805" y="136245"/>
                </a:moveTo>
                <a:lnTo>
                  <a:pt x="1345349" y="137617"/>
                </a:lnTo>
                <a:lnTo>
                  <a:pt x="1361805" y="137617"/>
                </a:lnTo>
                <a:lnTo>
                  <a:pt x="1361805" y="136245"/>
                </a:lnTo>
                <a:close/>
              </a:path>
              <a:path w="1369695" h="215900">
                <a:moveTo>
                  <a:pt x="1214581" y="228"/>
                </a:moveTo>
                <a:lnTo>
                  <a:pt x="1194941" y="50708"/>
                </a:lnTo>
                <a:lnTo>
                  <a:pt x="1170845" y="85817"/>
                </a:lnTo>
                <a:lnTo>
                  <a:pt x="1156525" y="101616"/>
                </a:lnTo>
                <a:lnTo>
                  <a:pt x="1161783" y="109268"/>
                </a:lnTo>
                <a:lnTo>
                  <a:pt x="1194473" y="80007"/>
                </a:lnTo>
                <a:lnTo>
                  <a:pt x="1212758" y="80007"/>
                </a:lnTo>
                <a:lnTo>
                  <a:pt x="1212758" y="60805"/>
                </a:lnTo>
                <a:lnTo>
                  <a:pt x="1218327" y="49635"/>
                </a:lnTo>
                <a:lnTo>
                  <a:pt x="1222502" y="40716"/>
                </a:lnTo>
                <a:lnTo>
                  <a:pt x="1226035" y="32355"/>
                </a:lnTo>
                <a:lnTo>
                  <a:pt x="1229674" y="22857"/>
                </a:lnTo>
                <a:lnTo>
                  <a:pt x="1231503" y="18285"/>
                </a:lnTo>
                <a:lnTo>
                  <a:pt x="1232189" y="16228"/>
                </a:lnTo>
                <a:lnTo>
                  <a:pt x="1234932" y="6069"/>
                </a:lnTo>
                <a:lnTo>
                  <a:pt x="1214581" y="228"/>
                </a:lnTo>
                <a:close/>
              </a:path>
              <a:path w="1369695" h="215900">
                <a:moveTo>
                  <a:pt x="1267753" y="228"/>
                </a:moveTo>
                <a:lnTo>
                  <a:pt x="1249869" y="50267"/>
                </a:lnTo>
                <a:lnTo>
                  <a:pt x="1217561" y="98098"/>
                </a:lnTo>
                <a:lnTo>
                  <a:pt x="1224419" y="104696"/>
                </a:lnTo>
                <a:lnTo>
                  <a:pt x="1261780" y="70459"/>
                </a:lnTo>
                <a:lnTo>
                  <a:pt x="1269908" y="55090"/>
                </a:lnTo>
                <a:lnTo>
                  <a:pt x="1369120" y="55090"/>
                </a:lnTo>
                <a:lnTo>
                  <a:pt x="1369120" y="37490"/>
                </a:lnTo>
                <a:lnTo>
                  <a:pt x="1275852" y="37490"/>
                </a:lnTo>
                <a:lnTo>
                  <a:pt x="1278595" y="35430"/>
                </a:lnTo>
                <a:lnTo>
                  <a:pt x="1280424" y="31087"/>
                </a:lnTo>
                <a:lnTo>
                  <a:pt x="1283624" y="21714"/>
                </a:lnTo>
                <a:lnTo>
                  <a:pt x="1285681" y="15770"/>
                </a:lnTo>
                <a:lnTo>
                  <a:pt x="1286367" y="13942"/>
                </a:lnTo>
                <a:lnTo>
                  <a:pt x="1288060" y="6682"/>
                </a:lnTo>
                <a:lnTo>
                  <a:pt x="1288094" y="6069"/>
                </a:lnTo>
                <a:lnTo>
                  <a:pt x="1267753" y="228"/>
                </a:lnTo>
                <a:close/>
              </a:path>
              <a:path w="1369695" h="215900">
                <a:moveTo>
                  <a:pt x="1361119" y="105153"/>
                </a:moveTo>
                <a:lnTo>
                  <a:pt x="1344206" y="105153"/>
                </a:lnTo>
                <a:lnTo>
                  <a:pt x="1361119" y="106525"/>
                </a:lnTo>
                <a:lnTo>
                  <a:pt x="1361119" y="105153"/>
                </a:lnTo>
                <a:close/>
              </a:path>
              <a:path w="1369695" h="215900">
                <a:moveTo>
                  <a:pt x="1361119" y="86182"/>
                </a:moveTo>
                <a:lnTo>
                  <a:pt x="1344891" y="87553"/>
                </a:lnTo>
                <a:lnTo>
                  <a:pt x="1361119" y="87553"/>
                </a:lnTo>
                <a:lnTo>
                  <a:pt x="1361119" y="86182"/>
                </a:lnTo>
                <a:close/>
              </a:path>
              <a:path w="1369695" h="215900">
                <a:moveTo>
                  <a:pt x="1369120" y="55090"/>
                </a:moveTo>
                <a:lnTo>
                  <a:pt x="1353350" y="55090"/>
                </a:lnTo>
                <a:lnTo>
                  <a:pt x="1358836" y="55318"/>
                </a:lnTo>
                <a:lnTo>
                  <a:pt x="1369120" y="56233"/>
                </a:lnTo>
                <a:lnTo>
                  <a:pt x="1369120" y="55090"/>
                </a:lnTo>
                <a:close/>
              </a:path>
              <a:path w="1369695" h="215900">
                <a:moveTo>
                  <a:pt x="1369120" y="36118"/>
                </a:moveTo>
                <a:lnTo>
                  <a:pt x="1357922" y="37261"/>
                </a:lnTo>
                <a:lnTo>
                  <a:pt x="1352892" y="37490"/>
                </a:lnTo>
                <a:lnTo>
                  <a:pt x="1369120" y="37490"/>
                </a:lnTo>
                <a:lnTo>
                  <a:pt x="1369120" y="3611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739206" y="5573055"/>
            <a:ext cx="36195" cy="22225"/>
          </a:xfrm>
          <a:custGeom>
            <a:avLst/>
            <a:gdLst/>
            <a:ahLst/>
            <a:cxnLst/>
            <a:rect l="l" t="t" r="r" b="b"/>
            <a:pathLst>
              <a:path w="36195" h="22225">
                <a:moveTo>
                  <a:pt x="0" y="0"/>
                </a:moveTo>
                <a:lnTo>
                  <a:pt x="4683" y="10346"/>
                </a:lnTo>
                <a:lnTo>
                  <a:pt x="6117" y="13947"/>
                </a:lnTo>
                <a:lnTo>
                  <a:pt x="7317" y="17490"/>
                </a:lnTo>
                <a:lnTo>
                  <a:pt x="8688" y="21948"/>
                </a:lnTo>
                <a:lnTo>
                  <a:pt x="26064" y="21948"/>
                </a:lnTo>
                <a:lnTo>
                  <a:pt x="28236" y="18176"/>
                </a:lnTo>
                <a:lnTo>
                  <a:pt x="30008" y="14518"/>
                </a:lnTo>
                <a:lnTo>
                  <a:pt x="31667" y="10660"/>
                </a:lnTo>
                <a:lnTo>
                  <a:pt x="3587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002316" y="5544024"/>
            <a:ext cx="29845" cy="6985"/>
          </a:xfrm>
          <a:custGeom>
            <a:avLst/>
            <a:gdLst/>
            <a:ahLst/>
            <a:cxnLst/>
            <a:rect l="l" t="t" r="r" b="b"/>
            <a:pathLst>
              <a:path w="29845" h="6985">
                <a:moveTo>
                  <a:pt x="0" y="0"/>
                </a:moveTo>
                <a:lnTo>
                  <a:pt x="0" y="6631"/>
                </a:lnTo>
                <a:lnTo>
                  <a:pt x="29720" y="6631"/>
                </a:lnTo>
                <a:lnTo>
                  <a:pt x="2972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727778" y="5542652"/>
            <a:ext cx="62230" cy="15240"/>
          </a:xfrm>
          <a:custGeom>
            <a:avLst/>
            <a:gdLst/>
            <a:ahLst/>
            <a:cxnLst/>
            <a:rect l="l" t="t" r="r" b="b"/>
            <a:pathLst>
              <a:path w="62229" h="15239">
                <a:moveTo>
                  <a:pt x="0" y="0"/>
                </a:moveTo>
                <a:lnTo>
                  <a:pt x="0" y="14632"/>
                </a:lnTo>
                <a:lnTo>
                  <a:pt x="61724" y="14632"/>
                </a:lnTo>
                <a:lnTo>
                  <a:pt x="6172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645711" y="5541966"/>
            <a:ext cx="25400" cy="15875"/>
          </a:xfrm>
          <a:custGeom>
            <a:avLst/>
            <a:gdLst/>
            <a:ahLst/>
            <a:cxnLst/>
            <a:rect l="l" t="t" r="r" b="b"/>
            <a:pathLst>
              <a:path w="25400" h="15875">
                <a:moveTo>
                  <a:pt x="0" y="0"/>
                </a:moveTo>
                <a:lnTo>
                  <a:pt x="0" y="15318"/>
                </a:lnTo>
                <a:lnTo>
                  <a:pt x="25377" y="15318"/>
                </a:lnTo>
                <a:lnTo>
                  <a:pt x="2537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985860" y="5529853"/>
            <a:ext cx="62865" cy="35560"/>
          </a:xfrm>
          <a:custGeom>
            <a:avLst/>
            <a:gdLst/>
            <a:ahLst/>
            <a:cxnLst/>
            <a:rect l="l" t="t" r="r" b="b"/>
            <a:pathLst>
              <a:path w="62865" h="35560">
                <a:moveTo>
                  <a:pt x="0" y="0"/>
                </a:moveTo>
                <a:lnTo>
                  <a:pt x="8684" y="457"/>
                </a:lnTo>
                <a:lnTo>
                  <a:pt x="8914" y="457"/>
                </a:lnTo>
                <a:lnTo>
                  <a:pt x="14857" y="457"/>
                </a:lnTo>
                <a:lnTo>
                  <a:pt x="47090" y="457"/>
                </a:lnTo>
                <a:lnTo>
                  <a:pt x="52576" y="457"/>
                </a:lnTo>
                <a:lnTo>
                  <a:pt x="53492" y="457"/>
                </a:lnTo>
                <a:lnTo>
                  <a:pt x="62633" y="0"/>
                </a:lnTo>
                <a:lnTo>
                  <a:pt x="62176" y="9827"/>
                </a:lnTo>
                <a:lnTo>
                  <a:pt x="62176" y="10285"/>
                </a:lnTo>
                <a:lnTo>
                  <a:pt x="62176" y="14400"/>
                </a:lnTo>
                <a:lnTo>
                  <a:pt x="62176" y="22172"/>
                </a:lnTo>
                <a:lnTo>
                  <a:pt x="62176" y="26973"/>
                </a:lnTo>
                <a:lnTo>
                  <a:pt x="62176" y="26746"/>
                </a:lnTo>
                <a:lnTo>
                  <a:pt x="62633" y="34973"/>
                </a:lnTo>
                <a:lnTo>
                  <a:pt x="56464" y="34744"/>
                </a:lnTo>
                <a:lnTo>
                  <a:pt x="53035" y="34744"/>
                </a:lnTo>
                <a:lnTo>
                  <a:pt x="51434" y="34516"/>
                </a:lnTo>
                <a:lnTo>
                  <a:pt x="9141" y="34516"/>
                </a:lnTo>
                <a:lnTo>
                  <a:pt x="0" y="34973"/>
                </a:lnTo>
                <a:lnTo>
                  <a:pt x="228" y="25603"/>
                </a:lnTo>
                <a:lnTo>
                  <a:pt x="457" y="22174"/>
                </a:lnTo>
                <a:lnTo>
                  <a:pt x="457" y="20801"/>
                </a:lnTo>
                <a:lnTo>
                  <a:pt x="457" y="13257"/>
                </a:lnTo>
                <a:lnTo>
                  <a:pt x="457" y="12341"/>
                </a:lnTo>
                <a:lnTo>
                  <a:pt x="228" y="845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691891" y="5526652"/>
            <a:ext cx="132080" cy="86360"/>
          </a:xfrm>
          <a:custGeom>
            <a:avLst/>
            <a:gdLst/>
            <a:ahLst/>
            <a:cxnLst/>
            <a:rect l="l" t="t" r="r" b="b"/>
            <a:pathLst>
              <a:path w="132079" h="86360">
                <a:moveTo>
                  <a:pt x="17602" y="0"/>
                </a:moveTo>
                <a:lnTo>
                  <a:pt x="28572" y="228"/>
                </a:lnTo>
                <a:lnTo>
                  <a:pt x="34287" y="457"/>
                </a:lnTo>
                <a:lnTo>
                  <a:pt x="39317" y="457"/>
                </a:lnTo>
                <a:lnTo>
                  <a:pt x="94867" y="457"/>
                </a:lnTo>
                <a:lnTo>
                  <a:pt x="99440" y="457"/>
                </a:lnTo>
                <a:lnTo>
                  <a:pt x="105155" y="228"/>
                </a:lnTo>
                <a:lnTo>
                  <a:pt x="116126" y="0"/>
                </a:lnTo>
                <a:lnTo>
                  <a:pt x="116126" y="5941"/>
                </a:lnTo>
                <a:lnTo>
                  <a:pt x="115897" y="7084"/>
                </a:lnTo>
                <a:lnTo>
                  <a:pt x="115897" y="7769"/>
                </a:lnTo>
                <a:lnTo>
                  <a:pt x="115669" y="10741"/>
                </a:lnTo>
                <a:lnTo>
                  <a:pt x="115669" y="11428"/>
                </a:lnTo>
                <a:lnTo>
                  <a:pt x="115669" y="18515"/>
                </a:lnTo>
                <a:lnTo>
                  <a:pt x="115669" y="28116"/>
                </a:lnTo>
                <a:lnTo>
                  <a:pt x="115669" y="36574"/>
                </a:lnTo>
                <a:lnTo>
                  <a:pt x="115669" y="37261"/>
                </a:lnTo>
                <a:lnTo>
                  <a:pt x="116126" y="46860"/>
                </a:lnTo>
                <a:lnTo>
                  <a:pt x="103098" y="46403"/>
                </a:lnTo>
                <a:lnTo>
                  <a:pt x="102182" y="46403"/>
                </a:lnTo>
                <a:lnTo>
                  <a:pt x="95324" y="46403"/>
                </a:lnTo>
                <a:lnTo>
                  <a:pt x="90037" y="46403"/>
                </a:lnTo>
                <a:lnTo>
                  <a:pt x="100352" y="49476"/>
                </a:lnTo>
                <a:lnTo>
                  <a:pt x="97381" y="61033"/>
                </a:lnTo>
                <a:lnTo>
                  <a:pt x="94637" y="66977"/>
                </a:lnTo>
                <a:lnTo>
                  <a:pt x="91437" y="68351"/>
                </a:lnTo>
                <a:lnTo>
                  <a:pt x="106754" y="68351"/>
                </a:lnTo>
                <a:lnTo>
                  <a:pt x="113156" y="68351"/>
                </a:lnTo>
                <a:lnTo>
                  <a:pt x="121157" y="67894"/>
                </a:lnTo>
                <a:lnTo>
                  <a:pt x="131899" y="67208"/>
                </a:lnTo>
                <a:lnTo>
                  <a:pt x="131899" y="86179"/>
                </a:lnTo>
                <a:lnTo>
                  <a:pt x="124032" y="85711"/>
                </a:lnTo>
                <a:lnTo>
                  <a:pt x="116956" y="85351"/>
                </a:lnTo>
                <a:lnTo>
                  <a:pt x="110781" y="85118"/>
                </a:lnTo>
                <a:lnTo>
                  <a:pt x="105611" y="85036"/>
                </a:lnTo>
                <a:lnTo>
                  <a:pt x="24458" y="85036"/>
                </a:lnTo>
                <a:lnTo>
                  <a:pt x="18742" y="85036"/>
                </a:lnTo>
                <a:lnTo>
                  <a:pt x="11427" y="85493"/>
                </a:lnTo>
                <a:lnTo>
                  <a:pt x="0" y="86179"/>
                </a:lnTo>
                <a:lnTo>
                  <a:pt x="0" y="67208"/>
                </a:lnTo>
                <a:lnTo>
                  <a:pt x="9827" y="68122"/>
                </a:lnTo>
                <a:lnTo>
                  <a:pt x="15085" y="68351"/>
                </a:lnTo>
                <a:lnTo>
                  <a:pt x="23315" y="68351"/>
                </a:lnTo>
                <a:lnTo>
                  <a:pt x="38861" y="68351"/>
                </a:lnTo>
                <a:lnTo>
                  <a:pt x="36118" y="65377"/>
                </a:lnTo>
                <a:lnTo>
                  <a:pt x="34061" y="60805"/>
                </a:lnTo>
                <a:lnTo>
                  <a:pt x="30175" y="48777"/>
                </a:lnTo>
                <a:lnTo>
                  <a:pt x="39989" y="46403"/>
                </a:lnTo>
                <a:lnTo>
                  <a:pt x="38403" y="46403"/>
                </a:lnTo>
                <a:lnTo>
                  <a:pt x="31088" y="46403"/>
                </a:lnTo>
                <a:lnTo>
                  <a:pt x="28343" y="46403"/>
                </a:lnTo>
                <a:lnTo>
                  <a:pt x="17373" y="46860"/>
                </a:lnTo>
                <a:lnTo>
                  <a:pt x="17830" y="37033"/>
                </a:lnTo>
                <a:lnTo>
                  <a:pt x="18059" y="32689"/>
                </a:lnTo>
                <a:lnTo>
                  <a:pt x="18059" y="28802"/>
                </a:lnTo>
                <a:lnTo>
                  <a:pt x="18059" y="18972"/>
                </a:lnTo>
                <a:lnTo>
                  <a:pt x="18059" y="15770"/>
                </a:lnTo>
                <a:lnTo>
                  <a:pt x="17830" y="10284"/>
                </a:lnTo>
                <a:lnTo>
                  <a:pt x="1760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972827" y="5524364"/>
            <a:ext cx="88265" cy="46990"/>
          </a:xfrm>
          <a:custGeom>
            <a:avLst/>
            <a:gdLst/>
            <a:ahLst/>
            <a:cxnLst/>
            <a:rect l="l" t="t" r="r" b="b"/>
            <a:pathLst>
              <a:path w="88265" h="46989">
                <a:moveTo>
                  <a:pt x="0" y="0"/>
                </a:moveTo>
                <a:lnTo>
                  <a:pt x="0" y="46408"/>
                </a:lnTo>
                <a:lnTo>
                  <a:pt x="88242" y="46408"/>
                </a:lnTo>
                <a:lnTo>
                  <a:pt x="8824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645711" y="5512019"/>
            <a:ext cx="25400" cy="14604"/>
          </a:xfrm>
          <a:custGeom>
            <a:avLst/>
            <a:gdLst/>
            <a:ahLst/>
            <a:cxnLst/>
            <a:rect l="l" t="t" r="r" b="b"/>
            <a:pathLst>
              <a:path w="25400" h="14604">
                <a:moveTo>
                  <a:pt x="0" y="0"/>
                </a:moveTo>
                <a:lnTo>
                  <a:pt x="0" y="14404"/>
                </a:lnTo>
                <a:lnTo>
                  <a:pt x="25377" y="14404"/>
                </a:lnTo>
                <a:lnTo>
                  <a:pt x="2537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442066" y="5511791"/>
            <a:ext cx="19685" cy="20320"/>
          </a:xfrm>
          <a:custGeom>
            <a:avLst/>
            <a:gdLst/>
            <a:ahLst/>
            <a:cxnLst/>
            <a:rect l="l" t="t" r="r" b="b"/>
            <a:pathLst>
              <a:path w="19684" h="20320">
                <a:moveTo>
                  <a:pt x="0" y="0"/>
                </a:moveTo>
                <a:lnTo>
                  <a:pt x="0" y="19890"/>
                </a:lnTo>
                <a:lnTo>
                  <a:pt x="19204" y="19890"/>
                </a:lnTo>
                <a:lnTo>
                  <a:pt x="1920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406405" y="5511791"/>
            <a:ext cx="18415" cy="20320"/>
          </a:xfrm>
          <a:custGeom>
            <a:avLst/>
            <a:gdLst/>
            <a:ahLst/>
            <a:cxnLst/>
            <a:rect l="l" t="t" r="r" b="b"/>
            <a:pathLst>
              <a:path w="18415" h="20320">
                <a:moveTo>
                  <a:pt x="0" y="0"/>
                </a:moveTo>
                <a:lnTo>
                  <a:pt x="0" y="19890"/>
                </a:lnTo>
                <a:lnTo>
                  <a:pt x="18061" y="19890"/>
                </a:lnTo>
                <a:lnTo>
                  <a:pt x="18061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000003" y="5490988"/>
            <a:ext cx="32384" cy="19685"/>
          </a:xfrm>
          <a:custGeom>
            <a:avLst/>
            <a:gdLst/>
            <a:ahLst/>
            <a:cxnLst/>
            <a:rect l="l" t="t" r="r" b="b"/>
            <a:pathLst>
              <a:path w="32384" h="19685">
                <a:moveTo>
                  <a:pt x="0" y="0"/>
                </a:moveTo>
                <a:lnTo>
                  <a:pt x="0" y="19204"/>
                </a:lnTo>
                <a:lnTo>
                  <a:pt x="31778" y="19204"/>
                </a:lnTo>
                <a:lnTo>
                  <a:pt x="3177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927994" y="5490988"/>
            <a:ext cx="28575" cy="19685"/>
          </a:xfrm>
          <a:custGeom>
            <a:avLst/>
            <a:gdLst/>
            <a:ahLst/>
            <a:cxnLst/>
            <a:rect l="l" t="t" r="r" b="b"/>
            <a:pathLst>
              <a:path w="28575" h="19685">
                <a:moveTo>
                  <a:pt x="0" y="0"/>
                </a:moveTo>
                <a:lnTo>
                  <a:pt x="0" y="19204"/>
                </a:lnTo>
                <a:lnTo>
                  <a:pt x="28577" y="19204"/>
                </a:lnTo>
                <a:lnTo>
                  <a:pt x="2857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629252" y="5486416"/>
            <a:ext cx="57150" cy="10160"/>
          </a:xfrm>
          <a:custGeom>
            <a:avLst/>
            <a:gdLst/>
            <a:ahLst/>
            <a:cxnLst/>
            <a:rect l="l" t="t" r="r" b="b"/>
            <a:pathLst>
              <a:path w="57150" h="10160">
                <a:moveTo>
                  <a:pt x="0" y="0"/>
                </a:moveTo>
                <a:lnTo>
                  <a:pt x="0" y="8760"/>
                </a:lnTo>
                <a:lnTo>
                  <a:pt x="18975" y="9603"/>
                </a:lnTo>
                <a:lnTo>
                  <a:pt x="36120" y="9603"/>
                </a:lnTo>
                <a:lnTo>
                  <a:pt x="57152" y="8778"/>
                </a:lnTo>
                <a:lnTo>
                  <a:pt x="5715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442066" y="5478415"/>
            <a:ext cx="19685" cy="18415"/>
          </a:xfrm>
          <a:custGeom>
            <a:avLst/>
            <a:gdLst/>
            <a:ahLst/>
            <a:cxnLst/>
            <a:rect l="l" t="t" r="r" b="b"/>
            <a:pathLst>
              <a:path w="19684" h="18414">
                <a:moveTo>
                  <a:pt x="0" y="0"/>
                </a:moveTo>
                <a:lnTo>
                  <a:pt x="0" y="17833"/>
                </a:lnTo>
                <a:lnTo>
                  <a:pt x="19204" y="17833"/>
                </a:lnTo>
                <a:lnTo>
                  <a:pt x="1920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406405" y="5478415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0" y="0"/>
                </a:moveTo>
                <a:lnTo>
                  <a:pt x="0" y="17833"/>
                </a:lnTo>
                <a:lnTo>
                  <a:pt x="18061" y="17833"/>
                </a:lnTo>
                <a:lnTo>
                  <a:pt x="1806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899193" y="5474989"/>
            <a:ext cx="160655" cy="145415"/>
          </a:xfrm>
          <a:custGeom>
            <a:avLst/>
            <a:gdLst/>
            <a:ahLst/>
            <a:cxnLst/>
            <a:rect l="l" t="t" r="r" b="b"/>
            <a:pathLst>
              <a:path w="160654" h="145414">
                <a:moveTo>
                  <a:pt x="149730" y="0"/>
                </a:moveTo>
                <a:lnTo>
                  <a:pt x="149044" y="9141"/>
                </a:lnTo>
                <a:lnTo>
                  <a:pt x="149044" y="10057"/>
                </a:lnTo>
                <a:lnTo>
                  <a:pt x="149044" y="16686"/>
                </a:lnTo>
                <a:lnTo>
                  <a:pt x="149044" y="34288"/>
                </a:lnTo>
                <a:lnTo>
                  <a:pt x="149044" y="38633"/>
                </a:lnTo>
                <a:lnTo>
                  <a:pt x="149273" y="42519"/>
                </a:lnTo>
                <a:lnTo>
                  <a:pt x="149730" y="51203"/>
                </a:lnTo>
                <a:lnTo>
                  <a:pt x="140360" y="50746"/>
                </a:lnTo>
                <a:lnTo>
                  <a:pt x="135331" y="50518"/>
                </a:lnTo>
                <a:lnTo>
                  <a:pt x="131900" y="50518"/>
                </a:lnTo>
                <a:lnTo>
                  <a:pt x="101268" y="50518"/>
                </a:lnTo>
                <a:lnTo>
                  <a:pt x="88268" y="51038"/>
                </a:lnTo>
                <a:lnTo>
                  <a:pt x="87781" y="63550"/>
                </a:lnTo>
                <a:lnTo>
                  <a:pt x="130986" y="63550"/>
                </a:lnTo>
                <a:lnTo>
                  <a:pt x="139446" y="63550"/>
                </a:lnTo>
                <a:lnTo>
                  <a:pt x="145618" y="63093"/>
                </a:lnTo>
                <a:lnTo>
                  <a:pt x="155673" y="62179"/>
                </a:lnTo>
                <a:lnTo>
                  <a:pt x="155673" y="81379"/>
                </a:lnTo>
                <a:lnTo>
                  <a:pt x="144703" y="80464"/>
                </a:lnTo>
                <a:lnTo>
                  <a:pt x="137160" y="80007"/>
                </a:lnTo>
                <a:lnTo>
                  <a:pt x="130757" y="80007"/>
                </a:lnTo>
                <a:lnTo>
                  <a:pt x="93951" y="80007"/>
                </a:lnTo>
                <a:lnTo>
                  <a:pt x="106371" y="89530"/>
                </a:lnTo>
                <a:lnTo>
                  <a:pt x="122327" y="99949"/>
                </a:lnTo>
                <a:lnTo>
                  <a:pt x="140725" y="110273"/>
                </a:lnTo>
                <a:lnTo>
                  <a:pt x="160474" y="119513"/>
                </a:lnTo>
                <a:lnTo>
                  <a:pt x="156817" y="127327"/>
                </a:lnTo>
                <a:lnTo>
                  <a:pt x="154759" y="130756"/>
                </a:lnTo>
                <a:lnTo>
                  <a:pt x="151141" y="136243"/>
                </a:lnTo>
                <a:lnTo>
                  <a:pt x="140305" y="131395"/>
                </a:lnTo>
                <a:lnTo>
                  <a:pt x="130153" y="126138"/>
                </a:lnTo>
                <a:lnTo>
                  <a:pt x="120742" y="120511"/>
                </a:lnTo>
                <a:lnTo>
                  <a:pt x="112132" y="114554"/>
                </a:lnTo>
                <a:lnTo>
                  <a:pt x="87232" y="88619"/>
                </a:lnTo>
                <a:lnTo>
                  <a:pt x="87322" y="89382"/>
                </a:lnTo>
                <a:lnTo>
                  <a:pt x="87551" y="93725"/>
                </a:lnTo>
                <a:lnTo>
                  <a:pt x="87779" y="99898"/>
                </a:lnTo>
                <a:lnTo>
                  <a:pt x="87779" y="105611"/>
                </a:lnTo>
                <a:lnTo>
                  <a:pt x="87779" y="120242"/>
                </a:lnTo>
                <a:lnTo>
                  <a:pt x="87779" y="128244"/>
                </a:lnTo>
                <a:lnTo>
                  <a:pt x="88008" y="134188"/>
                </a:lnTo>
                <a:lnTo>
                  <a:pt x="89151" y="145387"/>
                </a:lnTo>
                <a:lnTo>
                  <a:pt x="68808" y="145387"/>
                </a:lnTo>
                <a:lnTo>
                  <a:pt x="69723" y="133730"/>
                </a:lnTo>
                <a:lnTo>
                  <a:pt x="70180" y="127787"/>
                </a:lnTo>
                <a:lnTo>
                  <a:pt x="70180" y="120242"/>
                </a:lnTo>
                <a:lnTo>
                  <a:pt x="70180" y="105611"/>
                </a:lnTo>
                <a:lnTo>
                  <a:pt x="70180" y="98755"/>
                </a:lnTo>
                <a:lnTo>
                  <a:pt x="70408" y="92354"/>
                </a:lnTo>
                <a:lnTo>
                  <a:pt x="70865" y="88465"/>
                </a:lnTo>
                <a:lnTo>
                  <a:pt x="68478" y="94770"/>
                </a:lnTo>
                <a:lnTo>
                  <a:pt x="33489" y="124241"/>
                </a:lnTo>
                <a:lnTo>
                  <a:pt x="9613" y="135100"/>
                </a:lnTo>
                <a:lnTo>
                  <a:pt x="5943" y="129842"/>
                </a:lnTo>
                <a:lnTo>
                  <a:pt x="3886" y="126870"/>
                </a:lnTo>
                <a:lnTo>
                  <a:pt x="0" y="119658"/>
                </a:lnTo>
                <a:lnTo>
                  <a:pt x="18970" y="110688"/>
                </a:lnTo>
                <a:lnTo>
                  <a:pt x="36204" y="100739"/>
                </a:lnTo>
                <a:lnTo>
                  <a:pt x="51338" y="90336"/>
                </a:lnTo>
                <a:lnTo>
                  <a:pt x="64008" y="80007"/>
                </a:lnTo>
                <a:lnTo>
                  <a:pt x="27887" y="80007"/>
                </a:lnTo>
                <a:lnTo>
                  <a:pt x="22400" y="80007"/>
                </a:lnTo>
                <a:lnTo>
                  <a:pt x="15999" y="80236"/>
                </a:lnTo>
                <a:lnTo>
                  <a:pt x="4343" y="81150"/>
                </a:lnTo>
                <a:lnTo>
                  <a:pt x="4343" y="62407"/>
                </a:lnTo>
                <a:lnTo>
                  <a:pt x="14627" y="63322"/>
                </a:lnTo>
                <a:lnTo>
                  <a:pt x="19885" y="63550"/>
                </a:lnTo>
                <a:lnTo>
                  <a:pt x="27887" y="63550"/>
                </a:lnTo>
                <a:lnTo>
                  <a:pt x="70162" y="63550"/>
                </a:lnTo>
                <a:lnTo>
                  <a:pt x="56234" y="50518"/>
                </a:lnTo>
                <a:lnTo>
                  <a:pt x="29945" y="50518"/>
                </a:lnTo>
                <a:lnTo>
                  <a:pt x="25829" y="50518"/>
                </a:lnTo>
                <a:lnTo>
                  <a:pt x="20800" y="50746"/>
                </a:lnTo>
                <a:lnTo>
                  <a:pt x="11887" y="51203"/>
                </a:lnTo>
                <a:lnTo>
                  <a:pt x="12344" y="42062"/>
                </a:lnTo>
                <a:lnTo>
                  <a:pt x="12573" y="37947"/>
                </a:lnTo>
                <a:lnTo>
                  <a:pt x="12573" y="33602"/>
                </a:lnTo>
                <a:lnTo>
                  <a:pt x="12573" y="17372"/>
                </a:lnTo>
                <a:lnTo>
                  <a:pt x="12573" y="11656"/>
                </a:lnTo>
                <a:lnTo>
                  <a:pt x="12344" y="8912"/>
                </a:lnTo>
                <a:lnTo>
                  <a:pt x="11887" y="228"/>
                </a:lnTo>
                <a:lnTo>
                  <a:pt x="21257" y="685"/>
                </a:lnTo>
                <a:lnTo>
                  <a:pt x="26286" y="914"/>
                </a:lnTo>
                <a:lnTo>
                  <a:pt x="30631" y="914"/>
                </a:lnTo>
                <a:lnTo>
                  <a:pt x="55319" y="914"/>
                </a:lnTo>
                <a:lnTo>
                  <a:pt x="60807" y="914"/>
                </a:lnTo>
                <a:lnTo>
                  <a:pt x="66065" y="685"/>
                </a:lnTo>
                <a:lnTo>
                  <a:pt x="74063" y="228"/>
                </a:lnTo>
                <a:lnTo>
                  <a:pt x="73606" y="9370"/>
                </a:lnTo>
                <a:lnTo>
                  <a:pt x="73606" y="41090"/>
                </a:lnTo>
                <a:lnTo>
                  <a:pt x="73799" y="45665"/>
                </a:lnTo>
                <a:lnTo>
                  <a:pt x="73856" y="46862"/>
                </a:lnTo>
                <a:lnTo>
                  <a:pt x="84255" y="46862"/>
                </a:lnTo>
                <a:lnTo>
                  <a:pt x="84439" y="40776"/>
                </a:lnTo>
                <a:lnTo>
                  <a:pt x="84524" y="38118"/>
                </a:lnTo>
                <a:lnTo>
                  <a:pt x="84582" y="36118"/>
                </a:lnTo>
                <a:lnTo>
                  <a:pt x="84582" y="34288"/>
                </a:lnTo>
                <a:lnTo>
                  <a:pt x="84582" y="17143"/>
                </a:lnTo>
                <a:lnTo>
                  <a:pt x="84582" y="9142"/>
                </a:lnTo>
                <a:lnTo>
                  <a:pt x="84582" y="10055"/>
                </a:lnTo>
                <a:lnTo>
                  <a:pt x="84124" y="228"/>
                </a:lnTo>
                <a:lnTo>
                  <a:pt x="92580" y="685"/>
                </a:lnTo>
                <a:lnTo>
                  <a:pt x="97381" y="914"/>
                </a:lnTo>
                <a:lnTo>
                  <a:pt x="101268" y="914"/>
                </a:lnTo>
                <a:lnTo>
                  <a:pt x="132129" y="914"/>
                </a:lnTo>
                <a:lnTo>
                  <a:pt x="135788" y="914"/>
                </a:lnTo>
                <a:lnTo>
                  <a:pt x="140360" y="685"/>
                </a:lnTo>
                <a:lnTo>
                  <a:pt x="14973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462415" y="5474532"/>
            <a:ext cx="132080" cy="146685"/>
          </a:xfrm>
          <a:custGeom>
            <a:avLst/>
            <a:gdLst/>
            <a:ahLst/>
            <a:cxnLst/>
            <a:rect l="l" t="t" r="r" b="b"/>
            <a:pathLst>
              <a:path w="132079" h="146685">
                <a:moveTo>
                  <a:pt x="54635" y="0"/>
                </a:moveTo>
                <a:lnTo>
                  <a:pt x="75435" y="0"/>
                </a:lnTo>
                <a:lnTo>
                  <a:pt x="74978" y="7084"/>
                </a:lnTo>
                <a:lnTo>
                  <a:pt x="74749" y="8912"/>
                </a:lnTo>
                <a:lnTo>
                  <a:pt x="74749" y="9599"/>
                </a:lnTo>
                <a:lnTo>
                  <a:pt x="82754" y="60746"/>
                </a:lnTo>
                <a:lnTo>
                  <a:pt x="106982" y="105009"/>
                </a:lnTo>
                <a:lnTo>
                  <a:pt x="131671" y="127760"/>
                </a:lnTo>
                <a:lnTo>
                  <a:pt x="127556" y="134642"/>
                </a:lnTo>
                <a:lnTo>
                  <a:pt x="125956" y="136700"/>
                </a:lnTo>
                <a:lnTo>
                  <a:pt x="119845" y="144015"/>
                </a:lnTo>
                <a:lnTo>
                  <a:pt x="108177" y="135510"/>
                </a:lnTo>
                <a:lnTo>
                  <a:pt x="77803" y="97573"/>
                </a:lnTo>
                <a:lnTo>
                  <a:pt x="66345" y="54175"/>
                </a:lnTo>
                <a:lnTo>
                  <a:pt x="64178" y="71724"/>
                </a:lnTo>
                <a:lnTo>
                  <a:pt x="46860" y="113611"/>
                </a:lnTo>
                <a:lnTo>
                  <a:pt x="11736" y="146530"/>
                </a:lnTo>
                <a:lnTo>
                  <a:pt x="7086" y="141500"/>
                </a:lnTo>
                <a:lnTo>
                  <a:pt x="3886" y="138071"/>
                </a:lnTo>
                <a:lnTo>
                  <a:pt x="0" y="132299"/>
                </a:lnTo>
                <a:lnTo>
                  <a:pt x="13473" y="121389"/>
                </a:lnTo>
                <a:lnTo>
                  <a:pt x="24631" y="110120"/>
                </a:lnTo>
                <a:lnTo>
                  <a:pt x="47413" y="68408"/>
                </a:lnTo>
                <a:lnTo>
                  <a:pt x="55321" y="12343"/>
                </a:lnTo>
                <a:lnTo>
                  <a:pt x="55321" y="10284"/>
                </a:lnTo>
                <a:lnTo>
                  <a:pt x="55092" y="7998"/>
                </a:lnTo>
                <a:lnTo>
                  <a:pt x="5463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781271" y="5466071"/>
            <a:ext cx="15240" cy="13335"/>
          </a:xfrm>
          <a:custGeom>
            <a:avLst/>
            <a:gdLst/>
            <a:ahLst/>
            <a:cxnLst/>
            <a:rect l="l" t="t" r="r" b="b"/>
            <a:pathLst>
              <a:path w="15240" h="13335">
                <a:moveTo>
                  <a:pt x="0" y="0"/>
                </a:moveTo>
                <a:lnTo>
                  <a:pt x="0" y="13261"/>
                </a:lnTo>
                <a:lnTo>
                  <a:pt x="14632" y="13261"/>
                </a:lnTo>
                <a:lnTo>
                  <a:pt x="1463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751782" y="5466071"/>
            <a:ext cx="13970" cy="13335"/>
          </a:xfrm>
          <a:custGeom>
            <a:avLst/>
            <a:gdLst/>
            <a:ahLst/>
            <a:cxnLst/>
            <a:rect l="l" t="t" r="r" b="b"/>
            <a:pathLst>
              <a:path w="13970" h="13335">
                <a:moveTo>
                  <a:pt x="0" y="0"/>
                </a:moveTo>
                <a:lnTo>
                  <a:pt x="0" y="13261"/>
                </a:lnTo>
                <a:lnTo>
                  <a:pt x="13718" y="13261"/>
                </a:lnTo>
                <a:lnTo>
                  <a:pt x="137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721607" y="5466071"/>
            <a:ext cx="14604" cy="13335"/>
          </a:xfrm>
          <a:custGeom>
            <a:avLst/>
            <a:gdLst/>
            <a:ahLst/>
            <a:cxnLst/>
            <a:rect l="l" t="t" r="r" b="b"/>
            <a:pathLst>
              <a:path w="14604" h="13335">
                <a:moveTo>
                  <a:pt x="0" y="0"/>
                </a:moveTo>
                <a:lnTo>
                  <a:pt x="0" y="13261"/>
                </a:lnTo>
                <a:lnTo>
                  <a:pt x="14404" y="13261"/>
                </a:lnTo>
                <a:lnTo>
                  <a:pt x="1440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641825" y="5454412"/>
            <a:ext cx="10795" cy="16510"/>
          </a:xfrm>
          <a:custGeom>
            <a:avLst/>
            <a:gdLst/>
            <a:ahLst/>
            <a:cxnLst/>
            <a:rect l="l" t="t" r="r" b="b"/>
            <a:pathLst>
              <a:path w="10795" h="16510">
                <a:moveTo>
                  <a:pt x="0" y="0"/>
                </a:moveTo>
                <a:lnTo>
                  <a:pt x="0" y="16233"/>
                </a:lnTo>
                <a:lnTo>
                  <a:pt x="10518" y="16233"/>
                </a:lnTo>
                <a:lnTo>
                  <a:pt x="105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973564" y="5458757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997" y="0"/>
                </a:lnTo>
              </a:path>
            </a:pathLst>
          </a:custGeom>
          <a:ln w="218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781271" y="5439553"/>
            <a:ext cx="15240" cy="12700"/>
          </a:xfrm>
          <a:custGeom>
            <a:avLst/>
            <a:gdLst/>
            <a:ahLst/>
            <a:cxnLst/>
            <a:rect l="l" t="t" r="r" b="b"/>
            <a:pathLst>
              <a:path w="15240" h="12700">
                <a:moveTo>
                  <a:pt x="0" y="0"/>
                </a:moveTo>
                <a:lnTo>
                  <a:pt x="0" y="12118"/>
                </a:lnTo>
                <a:lnTo>
                  <a:pt x="14632" y="12118"/>
                </a:lnTo>
                <a:lnTo>
                  <a:pt x="1463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751782" y="5439553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0" y="0"/>
                </a:moveTo>
                <a:lnTo>
                  <a:pt x="0" y="12118"/>
                </a:lnTo>
                <a:lnTo>
                  <a:pt x="13718" y="12118"/>
                </a:lnTo>
                <a:lnTo>
                  <a:pt x="1371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721607" y="5439553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4" h="12700">
                <a:moveTo>
                  <a:pt x="0" y="0"/>
                </a:moveTo>
                <a:lnTo>
                  <a:pt x="0" y="12118"/>
                </a:lnTo>
                <a:lnTo>
                  <a:pt x="14404" y="12118"/>
                </a:lnTo>
                <a:lnTo>
                  <a:pt x="1440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943340" y="5439327"/>
            <a:ext cx="148590" cy="147320"/>
          </a:xfrm>
          <a:custGeom>
            <a:avLst/>
            <a:gdLst/>
            <a:ahLst/>
            <a:cxnLst/>
            <a:rect l="l" t="t" r="r" b="b"/>
            <a:pathLst>
              <a:path w="148590" h="147320">
                <a:moveTo>
                  <a:pt x="18516" y="0"/>
                </a:moveTo>
                <a:lnTo>
                  <a:pt x="26743" y="228"/>
                </a:lnTo>
                <a:lnTo>
                  <a:pt x="30858" y="457"/>
                </a:lnTo>
                <a:lnTo>
                  <a:pt x="34974" y="457"/>
                </a:lnTo>
                <a:lnTo>
                  <a:pt x="111784" y="457"/>
                </a:lnTo>
                <a:lnTo>
                  <a:pt x="117270" y="457"/>
                </a:lnTo>
                <a:lnTo>
                  <a:pt x="118414" y="457"/>
                </a:lnTo>
                <a:lnTo>
                  <a:pt x="128927" y="0"/>
                </a:lnTo>
                <a:lnTo>
                  <a:pt x="128699" y="9370"/>
                </a:lnTo>
                <a:lnTo>
                  <a:pt x="128470" y="13027"/>
                </a:lnTo>
                <a:lnTo>
                  <a:pt x="128470" y="14857"/>
                </a:lnTo>
                <a:lnTo>
                  <a:pt x="128470" y="25601"/>
                </a:lnTo>
                <a:lnTo>
                  <a:pt x="128470" y="28117"/>
                </a:lnTo>
                <a:lnTo>
                  <a:pt x="128699" y="31089"/>
                </a:lnTo>
                <a:lnTo>
                  <a:pt x="128927" y="38859"/>
                </a:lnTo>
                <a:lnTo>
                  <a:pt x="117500" y="38630"/>
                </a:lnTo>
                <a:lnTo>
                  <a:pt x="113156" y="38402"/>
                </a:lnTo>
                <a:lnTo>
                  <a:pt x="110869" y="38402"/>
                </a:lnTo>
                <a:lnTo>
                  <a:pt x="81379" y="38402"/>
                </a:lnTo>
                <a:lnTo>
                  <a:pt x="81379" y="46177"/>
                </a:lnTo>
                <a:lnTo>
                  <a:pt x="123671" y="46177"/>
                </a:lnTo>
                <a:lnTo>
                  <a:pt x="130759" y="46177"/>
                </a:lnTo>
                <a:lnTo>
                  <a:pt x="136474" y="45948"/>
                </a:lnTo>
                <a:lnTo>
                  <a:pt x="148358" y="45034"/>
                </a:lnTo>
                <a:lnTo>
                  <a:pt x="148358" y="63091"/>
                </a:lnTo>
                <a:lnTo>
                  <a:pt x="138074" y="62176"/>
                </a:lnTo>
                <a:lnTo>
                  <a:pt x="132587" y="61948"/>
                </a:lnTo>
                <a:lnTo>
                  <a:pt x="123671" y="61948"/>
                </a:lnTo>
                <a:lnTo>
                  <a:pt x="81379" y="61948"/>
                </a:lnTo>
                <a:lnTo>
                  <a:pt x="81379" y="70180"/>
                </a:lnTo>
                <a:lnTo>
                  <a:pt x="114070" y="70180"/>
                </a:lnTo>
                <a:lnTo>
                  <a:pt x="120700" y="70180"/>
                </a:lnTo>
                <a:lnTo>
                  <a:pt x="125958" y="69951"/>
                </a:lnTo>
                <a:lnTo>
                  <a:pt x="135785" y="69265"/>
                </a:lnTo>
                <a:lnTo>
                  <a:pt x="135100" y="79321"/>
                </a:lnTo>
                <a:lnTo>
                  <a:pt x="134871" y="83665"/>
                </a:lnTo>
                <a:lnTo>
                  <a:pt x="134871" y="90067"/>
                </a:lnTo>
                <a:lnTo>
                  <a:pt x="134871" y="125500"/>
                </a:lnTo>
                <a:lnTo>
                  <a:pt x="134871" y="132816"/>
                </a:lnTo>
                <a:lnTo>
                  <a:pt x="135100" y="137159"/>
                </a:lnTo>
                <a:lnTo>
                  <a:pt x="135785" y="147215"/>
                </a:lnTo>
                <a:lnTo>
                  <a:pt x="125729" y="146530"/>
                </a:lnTo>
                <a:lnTo>
                  <a:pt x="120472" y="146301"/>
                </a:lnTo>
                <a:lnTo>
                  <a:pt x="114070" y="146301"/>
                </a:lnTo>
                <a:lnTo>
                  <a:pt x="33374" y="146301"/>
                </a:lnTo>
                <a:lnTo>
                  <a:pt x="26972" y="146301"/>
                </a:lnTo>
                <a:lnTo>
                  <a:pt x="21485" y="146530"/>
                </a:lnTo>
                <a:lnTo>
                  <a:pt x="11430" y="147215"/>
                </a:lnTo>
                <a:lnTo>
                  <a:pt x="12115" y="136931"/>
                </a:lnTo>
                <a:lnTo>
                  <a:pt x="12344" y="132130"/>
                </a:lnTo>
                <a:lnTo>
                  <a:pt x="12344" y="125957"/>
                </a:lnTo>
                <a:lnTo>
                  <a:pt x="12344" y="90524"/>
                </a:lnTo>
                <a:lnTo>
                  <a:pt x="12344" y="84350"/>
                </a:lnTo>
                <a:lnTo>
                  <a:pt x="12115" y="79778"/>
                </a:lnTo>
                <a:lnTo>
                  <a:pt x="11430" y="69265"/>
                </a:lnTo>
                <a:lnTo>
                  <a:pt x="21257" y="69951"/>
                </a:lnTo>
                <a:lnTo>
                  <a:pt x="26515" y="70180"/>
                </a:lnTo>
                <a:lnTo>
                  <a:pt x="33374" y="70180"/>
                </a:lnTo>
                <a:lnTo>
                  <a:pt x="63550" y="70180"/>
                </a:lnTo>
                <a:lnTo>
                  <a:pt x="63550" y="61948"/>
                </a:lnTo>
                <a:lnTo>
                  <a:pt x="24458" y="61948"/>
                </a:lnTo>
                <a:lnTo>
                  <a:pt x="15770" y="61948"/>
                </a:lnTo>
                <a:lnTo>
                  <a:pt x="10055" y="62176"/>
                </a:lnTo>
                <a:lnTo>
                  <a:pt x="0" y="63091"/>
                </a:lnTo>
                <a:lnTo>
                  <a:pt x="0" y="45034"/>
                </a:lnTo>
                <a:lnTo>
                  <a:pt x="11656" y="45948"/>
                </a:lnTo>
                <a:lnTo>
                  <a:pt x="17371" y="46177"/>
                </a:lnTo>
                <a:lnTo>
                  <a:pt x="24458" y="46177"/>
                </a:lnTo>
                <a:lnTo>
                  <a:pt x="63550" y="46177"/>
                </a:lnTo>
                <a:lnTo>
                  <a:pt x="63550" y="38402"/>
                </a:lnTo>
                <a:lnTo>
                  <a:pt x="34745" y="38402"/>
                </a:lnTo>
                <a:lnTo>
                  <a:pt x="30402" y="38402"/>
                </a:lnTo>
                <a:lnTo>
                  <a:pt x="29715" y="38402"/>
                </a:lnTo>
                <a:lnTo>
                  <a:pt x="18516" y="38859"/>
                </a:lnTo>
                <a:lnTo>
                  <a:pt x="18973" y="28346"/>
                </a:lnTo>
                <a:lnTo>
                  <a:pt x="18973" y="24230"/>
                </a:lnTo>
                <a:lnTo>
                  <a:pt x="18973" y="13714"/>
                </a:lnTo>
                <a:lnTo>
                  <a:pt x="18973" y="12113"/>
                </a:lnTo>
                <a:lnTo>
                  <a:pt x="18745" y="9141"/>
                </a:lnTo>
                <a:lnTo>
                  <a:pt x="18516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938309" y="5432924"/>
            <a:ext cx="158115" cy="160020"/>
          </a:xfrm>
          <a:custGeom>
            <a:avLst/>
            <a:gdLst/>
            <a:ahLst/>
            <a:cxnLst/>
            <a:rect l="l" t="t" r="r" b="b"/>
            <a:pathLst>
              <a:path w="158115" h="160020">
                <a:moveTo>
                  <a:pt x="0" y="0"/>
                </a:moveTo>
                <a:lnTo>
                  <a:pt x="0" y="160022"/>
                </a:lnTo>
                <a:lnTo>
                  <a:pt x="157507" y="160022"/>
                </a:lnTo>
                <a:lnTo>
                  <a:pt x="157507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641825" y="5431095"/>
            <a:ext cx="34925" cy="40005"/>
          </a:xfrm>
          <a:custGeom>
            <a:avLst/>
            <a:gdLst/>
            <a:ahLst/>
            <a:cxnLst/>
            <a:rect l="l" t="t" r="r" b="b"/>
            <a:pathLst>
              <a:path w="34925" h="40004">
                <a:moveTo>
                  <a:pt x="0" y="0"/>
                </a:moveTo>
                <a:lnTo>
                  <a:pt x="0" y="8460"/>
                </a:lnTo>
                <a:lnTo>
                  <a:pt x="11888" y="8460"/>
                </a:lnTo>
                <a:lnTo>
                  <a:pt x="15547" y="8460"/>
                </a:lnTo>
                <a:lnTo>
                  <a:pt x="18976" y="8232"/>
                </a:lnTo>
                <a:lnTo>
                  <a:pt x="27203" y="7774"/>
                </a:lnTo>
                <a:lnTo>
                  <a:pt x="26746" y="16459"/>
                </a:lnTo>
                <a:lnTo>
                  <a:pt x="26517" y="19430"/>
                </a:lnTo>
                <a:lnTo>
                  <a:pt x="26517" y="22861"/>
                </a:lnTo>
                <a:lnTo>
                  <a:pt x="26517" y="39550"/>
                </a:lnTo>
                <a:lnTo>
                  <a:pt x="34749" y="39550"/>
                </a:lnTo>
                <a:lnTo>
                  <a:pt x="347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949483" y="5430638"/>
            <a:ext cx="59690" cy="21590"/>
          </a:xfrm>
          <a:custGeom>
            <a:avLst/>
            <a:gdLst/>
            <a:ahLst/>
            <a:cxnLst/>
            <a:rect l="l" t="t" r="r" b="b"/>
            <a:pathLst>
              <a:path w="59690" h="21589">
                <a:moveTo>
                  <a:pt x="0" y="0"/>
                </a:moveTo>
                <a:lnTo>
                  <a:pt x="0" y="21262"/>
                </a:lnTo>
                <a:lnTo>
                  <a:pt x="59209" y="21262"/>
                </a:lnTo>
                <a:lnTo>
                  <a:pt x="5920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918423" y="5415324"/>
            <a:ext cx="197485" cy="205104"/>
          </a:xfrm>
          <a:custGeom>
            <a:avLst/>
            <a:gdLst/>
            <a:ahLst/>
            <a:cxnLst/>
            <a:rect l="l" t="t" r="r" b="b"/>
            <a:pathLst>
              <a:path w="197484" h="205104">
                <a:moveTo>
                  <a:pt x="0" y="0"/>
                </a:moveTo>
                <a:lnTo>
                  <a:pt x="8585" y="564"/>
                </a:lnTo>
                <a:lnTo>
                  <a:pt x="15714" y="914"/>
                </a:lnTo>
                <a:lnTo>
                  <a:pt x="22243" y="1092"/>
                </a:lnTo>
                <a:lnTo>
                  <a:pt x="29030" y="1143"/>
                </a:lnTo>
                <a:lnTo>
                  <a:pt x="167791" y="1143"/>
                </a:lnTo>
                <a:lnTo>
                  <a:pt x="174714" y="1092"/>
                </a:lnTo>
                <a:lnTo>
                  <a:pt x="181336" y="914"/>
                </a:lnTo>
                <a:lnTo>
                  <a:pt x="188558" y="564"/>
                </a:lnTo>
                <a:lnTo>
                  <a:pt x="197279" y="0"/>
                </a:lnTo>
                <a:lnTo>
                  <a:pt x="196679" y="8956"/>
                </a:lnTo>
                <a:lnTo>
                  <a:pt x="196250" y="16457"/>
                </a:lnTo>
                <a:lnTo>
                  <a:pt x="195993" y="23272"/>
                </a:lnTo>
                <a:lnTo>
                  <a:pt x="195907" y="30173"/>
                </a:lnTo>
                <a:lnTo>
                  <a:pt x="195907" y="175334"/>
                </a:lnTo>
                <a:lnTo>
                  <a:pt x="195961" y="183415"/>
                </a:lnTo>
                <a:lnTo>
                  <a:pt x="196164" y="190423"/>
                </a:lnTo>
                <a:lnTo>
                  <a:pt x="196582" y="197259"/>
                </a:lnTo>
                <a:lnTo>
                  <a:pt x="197279" y="204823"/>
                </a:lnTo>
                <a:lnTo>
                  <a:pt x="177393" y="204823"/>
                </a:lnTo>
                <a:lnTo>
                  <a:pt x="177393" y="194078"/>
                </a:lnTo>
                <a:lnTo>
                  <a:pt x="19885" y="194078"/>
                </a:lnTo>
                <a:lnTo>
                  <a:pt x="19885" y="204823"/>
                </a:lnTo>
                <a:lnTo>
                  <a:pt x="0" y="204823"/>
                </a:lnTo>
                <a:lnTo>
                  <a:pt x="696" y="197027"/>
                </a:lnTo>
                <a:lnTo>
                  <a:pt x="1114" y="190108"/>
                </a:lnTo>
                <a:lnTo>
                  <a:pt x="1318" y="183061"/>
                </a:lnTo>
                <a:lnTo>
                  <a:pt x="1371" y="174877"/>
                </a:lnTo>
                <a:lnTo>
                  <a:pt x="1371" y="30173"/>
                </a:lnTo>
                <a:lnTo>
                  <a:pt x="1285" y="23561"/>
                </a:lnTo>
                <a:lnTo>
                  <a:pt x="1028" y="16714"/>
                </a:lnTo>
                <a:lnTo>
                  <a:pt x="600" y="905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611423" y="5414181"/>
            <a:ext cx="210820" cy="203835"/>
          </a:xfrm>
          <a:custGeom>
            <a:avLst/>
            <a:gdLst/>
            <a:ahLst/>
            <a:cxnLst/>
            <a:rect l="l" t="t" r="r" b="b"/>
            <a:pathLst>
              <a:path w="210820" h="203835">
                <a:moveTo>
                  <a:pt x="13030" y="0"/>
                </a:moveTo>
                <a:lnTo>
                  <a:pt x="20571" y="457"/>
                </a:lnTo>
                <a:lnTo>
                  <a:pt x="25829" y="685"/>
                </a:lnTo>
                <a:lnTo>
                  <a:pt x="29716" y="685"/>
                </a:lnTo>
                <a:lnTo>
                  <a:pt x="64235" y="685"/>
                </a:lnTo>
                <a:lnTo>
                  <a:pt x="69037" y="685"/>
                </a:lnTo>
                <a:lnTo>
                  <a:pt x="74752" y="457"/>
                </a:lnTo>
                <a:lnTo>
                  <a:pt x="82064" y="0"/>
                </a:lnTo>
                <a:lnTo>
                  <a:pt x="81836" y="8684"/>
                </a:lnTo>
                <a:lnTo>
                  <a:pt x="81607" y="13484"/>
                </a:lnTo>
                <a:lnTo>
                  <a:pt x="81607" y="17143"/>
                </a:lnTo>
                <a:lnTo>
                  <a:pt x="81607" y="56464"/>
                </a:lnTo>
                <a:lnTo>
                  <a:pt x="81152" y="56235"/>
                </a:lnTo>
                <a:lnTo>
                  <a:pt x="84124" y="56235"/>
                </a:lnTo>
                <a:lnTo>
                  <a:pt x="91437" y="55778"/>
                </a:lnTo>
                <a:lnTo>
                  <a:pt x="90980" y="64234"/>
                </a:lnTo>
                <a:lnTo>
                  <a:pt x="90751" y="67205"/>
                </a:lnTo>
                <a:lnTo>
                  <a:pt x="90751" y="69950"/>
                </a:lnTo>
                <a:lnTo>
                  <a:pt x="90751" y="77036"/>
                </a:lnTo>
                <a:lnTo>
                  <a:pt x="90751" y="78066"/>
                </a:lnTo>
                <a:lnTo>
                  <a:pt x="90808" y="79323"/>
                </a:lnTo>
                <a:lnTo>
                  <a:pt x="90951" y="81295"/>
                </a:lnTo>
                <a:lnTo>
                  <a:pt x="91407" y="86743"/>
                </a:lnTo>
                <a:lnTo>
                  <a:pt x="107440" y="87553"/>
                </a:lnTo>
                <a:lnTo>
                  <a:pt x="185393" y="87553"/>
                </a:lnTo>
                <a:lnTo>
                  <a:pt x="192938" y="87553"/>
                </a:lnTo>
                <a:lnTo>
                  <a:pt x="200253" y="87096"/>
                </a:lnTo>
                <a:lnTo>
                  <a:pt x="210309" y="86182"/>
                </a:lnTo>
                <a:lnTo>
                  <a:pt x="210309" y="104924"/>
                </a:lnTo>
                <a:lnTo>
                  <a:pt x="199567" y="104239"/>
                </a:lnTo>
                <a:lnTo>
                  <a:pt x="191338" y="103781"/>
                </a:lnTo>
                <a:lnTo>
                  <a:pt x="185393" y="103781"/>
                </a:lnTo>
                <a:lnTo>
                  <a:pt x="107897" y="103781"/>
                </a:lnTo>
                <a:lnTo>
                  <a:pt x="101038" y="103781"/>
                </a:lnTo>
                <a:lnTo>
                  <a:pt x="95095" y="104010"/>
                </a:lnTo>
                <a:lnTo>
                  <a:pt x="84810" y="104696"/>
                </a:lnTo>
                <a:lnTo>
                  <a:pt x="84810" y="89837"/>
                </a:lnTo>
                <a:lnTo>
                  <a:pt x="76765" y="89837"/>
                </a:lnTo>
                <a:lnTo>
                  <a:pt x="76664" y="92009"/>
                </a:lnTo>
                <a:lnTo>
                  <a:pt x="76578" y="94638"/>
                </a:lnTo>
                <a:lnTo>
                  <a:pt x="76578" y="97153"/>
                </a:lnTo>
                <a:lnTo>
                  <a:pt x="76578" y="102411"/>
                </a:lnTo>
                <a:lnTo>
                  <a:pt x="76578" y="183793"/>
                </a:lnTo>
                <a:lnTo>
                  <a:pt x="75753" y="192918"/>
                </a:lnTo>
                <a:lnTo>
                  <a:pt x="72720" y="198508"/>
                </a:lnTo>
                <a:lnTo>
                  <a:pt x="66645" y="201311"/>
                </a:lnTo>
                <a:lnTo>
                  <a:pt x="56691" y="202079"/>
                </a:lnTo>
                <a:lnTo>
                  <a:pt x="50977" y="202079"/>
                </a:lnTo>
                <a:lnTo>
                  <a:pt x="48234" y="201851"/>
                </a:lnTo>
                <a:lnTo>
                  <a:pt x="42748" y="201394"/>
                </a:lnTo>
                <a:lnTo>
                  <a:pt x="42062" y="195907"/>
                </a:lnTo>
                <a:lnTo>
                  <a:pt x="41605" y="193850"/>
                </a:lnTo>
                <a:lnTo>
                  <a:pt x="39547" y="183794"/>
                </a:lnTo>
                <a:lnTo>
                  <a:pt x="50289" y="184937"/>
                </a:lnTo>
                <a:lnTo>
                  <a:pt x="54632" y="185394"/>
                </a:lnTo>
                <a:lnTo>
                  <a:pt x="56234" y="185394"/>
                </a:lnTo>
                <a:lnTo>
                  <a:pt x="58521" y="185394"/>
                </a:lnTo>
                <a:lnTo>
                  <a:pt x="59664" y="184251"/>
                </a:lnTo>
                <a:lnTo>
                  <a:pt x="59664" y="182421"/>
                </a:lnTo>
                <a:lnTo>
                  <a:pt x="59664" y="158874"/>
                </a:lnTo>
                <a:lnTo>
                  <a:pt x="34287" y="158874"/>
                </a:lnTo>
                <a:lnTo>
                  <a:pt x="34287" y="177849"/>
                </a:lnTo>
                <a:lnTo>
                  <a:pt x="34373" y="183715"/>
                </a:lnTo>
                <a:lnTo>
                  <a:pt x="34630" y="189794"/>
                </a:lnTo>
                <a:lnTo>
                  <a:pt x="35058" y="196301"/>
                </a:lnTo>
                <a:lnTo>
                  <a:pt x="35659" y="203451"/>
                </a:lnTo>
                <a:lnTo>
                  <a:pt x="15773" y="203451"/>
                </a:lnTo>
                <a:lnTo>
                  <a:pt x="16459" y="192481"/>
                </a:lnTo>
                <a:lnTo>
                  <a:pt x="16916" y="185394"/>
                </a:lnTo>
                <a:lnTo>
                  <a:pt x="16916" y="178306"/>
                </a:lnTo>
                <a:lnTo>
                  <a:pt x="16916" y="102868"/>
                </a:lnTo>
                <a:lnTo>
                  <a:pt x="16754" y="93494"/>
                </a:lnTo>
                <a:lnTo>
                  <a:pt x="0" y="93494"/>
                </a:lnTo>
                <a:lnTo>
                  <a:pt x="685" y="85267"/>
                </a:lnTo>
                <a:lnTo>
                  <a:pt x="914" y="81610"/>
                </a:lnTo>
                <a:lnTo>
                  <a:pt x="914" y="79094"/>
                </a:lnTo>
                <a:lnTo>
                  <a:pt x="914" y="70864"/>
                </a:lnTo>
                <a:lnTo>
                  <a:pt x="914" y="69034"/>
                </a:lnTo>
                <a:lnTo>
                  <a:pt x="685" y="65834"/>
                </a:lnTo>
                <a:lnTo>
                  <a:pt x="0" y="55778"/>
                </a:lnTo>
                <a:lnTo>
                  <a:pt x="11427" y="56235"/>
                </a:lnTo>
                <a:lnTo>
                  <a:pt x="14399" y="56464"/>
                </a:lnTo>
                <a:lnTo>
                  <a:pt x="13715" y="56464"/>
                </a:lnTo>
                <a:lnTo>
                  <a:pt x="13715" y="18972"/>
                </a:lnTo>
                <a:lnTo>
                  <a:pt x="13715" y="14856"/>
                </a:lnTo>
                <a:lnTo>
                  <a:pt x="13487" y="7998"/>
                </a:lnTo>
                <a:lnTo>
                  <a:pt x="1303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930511" y="5413952"/>
            <a:ext cx="97790" cy="54610"/>
          </a:xfrm>
          <a:custGeom>
            <a:avLst/>
            <a:gdLst/>
            <a:ahLst/>
            <a:cxnLst/>
            <a:rect l="l" t="t" r="r" b="b"/>
            <a:pathLst>
              <a:path w="97790" h="54610">
                <a:moveTo>
                  <a:pt x="0" y="0"/>
                </a:moveTo>
                <a:lnTo>
                  <a:pt x="10284" y="685"/>
                </a:lnTo>
                <a:lnTo>
                  <a:pt x="14856" y="914"/>
                </a:lnTo>
                <a:lnTo>
                  <a:pt x="21715" y="914"/>
                </a:lnTo>
                <a:lnTo>
                  <a:pt x="73607" y="914"/>
                </a:lnTo>
                <a:lnTo>
                  <a:pt x="81838" y="914"/>
                </a:lnTo>
                <a:lnTo>
                  <a:pt x="87782" y="685"/>
                </a:lnTo>
                <a:lnTo>
                  <a:pt x="97380" y="0"/>
                </a:lnTo>
                <a:lnTo>
                  <a:pt x="96695" y="9370"/>
                </a:lnTo>
                <a:lnTo>
                  <a:pt x="96466" y="13256"/>
                </a:lnTo>
                <a:lnTo>
                  <a:pt x="96466" y="17372"/>
                </a:lnTo>
                <a:lnTo>
                  <a:pt x="96466" y="36803"/>
                </a:lnTo>
                <a:lnTo>
                  <a:pt x="96466" y="41148"/>
                </a:lnTo>
                <a:lnTo>
                  <a:pt x="96695" y="45491"/>
                </a:lnTo>
                <a:lnTo>
                  <a:pt x="97152" y="54404"/>
                </a:lnTo>
                <a:lnTo>
                  <a:pt x="87096" y="53947"/>
                </a:lnTo>
                <a:lnTo>
                  <a:pt x="81153" y="53718"/>
                </a:lnTo>
                <a:lnTo>
                  <a:pt x="74979" y="53718"/>
                </a:lnTo>
                <a:lnTo>
                  <a:pt x="21029" y="53718"/>
                </a:lnTo>
                <a:lnTo>
                  <a:pt x="15085" y="53718"/>
                </a:lnTo>
                <a:lnTo>
                  <a:pt x="8912" y="53947"/>
                </a:lnTo>
                <a:lnTo>
                  <a:pt x="0" y="54404"/>
                </a:lnTo>
                <a:lnTo>
                  <a:pt x="685" y="45720"/>
                </a:lnTo>
                <a:lnTo>
                  <a:pt x="914" y="40690"/>
                </a:lnTo>
                <a:lnTo>
                  <a:pt x="914" y="36346"/>
                </a:lnTo>
                <a:lnTo>
                  <a:pt x="914" y="18286"/>
                </a:lnTo>
                <a:lnTo>
                  <a:pt x="914" y="14170"/>
                </a:lnTo>
                <a:lnTo>
                  <a:pt x="685" y="937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844786" y="5408238"/>
            <a:ext cx="67945" cy="208915"/>
          </a:xfrm>
          <a:custGeom>
            <a:avLst/>
            <a:gdLst/>
            <a:ahLst/>
            <a:cxnLst/>
            <a:rect l="l" t="t" r="r" b="b"/>
            <a:pathLst>
              <a:path w="67945" h="208914">
                <a:moveTo>
                  <a:pt x="27660" y="0"/>
                </a:moveTo>
                <a:lnTo>
                  <a:pt x="49146" y="0"/>
                </a:lnTo>
                <a:lnTo>
                  <a:pt x="48449" y="7274"/>
                </a:lnTo>
                <a:lnTo>
                  <a:pt x="48032" y="13456"/>
                </a:lnTo>
                <a:lnTo>
                  <a:pt x="47828" y="19254"/>
                </a:lnTo>
                <a:lnTo>
                  <a:pt x="47774" y="25373"/>
                </a:lnTo>
                <a:lnTo>
                  <a:pt x="47774" y="44805"/>
                </a:lnTo>
                <a:lnTo>
                  <a:pt x="51890" y="44805"/>
                </a:lnTo>
                <a:lnTo>
                  <a:pt x="55549" y="44805"/>
                </a:lnTo>
                <a:lnTo>
                  <a:pt x="58978" y="44577"/>
                </a:lnTo>
                <a:lnTo>
                  <a:pt x="67663" y="43891"/>
                </a:lnTo>
                <a:lnTo>
                  <a:pt x="67663" y="63091"/>
                </a:lnTo>
                <a:lnTo>
                  <a:pt x="58750" y="62405"/>
                </a:lnTo>
                <a:lnTo>
                  <a:pt x="55778" y="62176"/>
                </a:lnTo>
                <a:lnTo>
                  <a:pt x="51890" y="62176"/>
                </a:lnTo>
                <a:lnTo>
                  <a:pt x="47774" y="62176"/>
                </a:lnTo>
                <a:lnTo>
                  <a:pt x="47774" y="101269"/>
                </a:lnTo>
                <a:lnTo>
                  <a:pt x="47777" y="99440"/>
                </a:lnTo>
                <a:lnTo>
                  <a:pt x="50749" y="98069"/>
                </a:lnTo>
                <a:lnTo>
                  <a:pt x="64885" y="93725"/>
                </a:lnTo>
                <a:lnTo>
                  <a:pt x="65148" y="111747"/>
                </a:lnTo>
                <a:lnTo>
                  <a:pt x="55775" y="116126"/>
                </a:lnTo>
                <a:lnTo>
                  <a:pt x="53261" y="117269"/>
                </a:lnTo>
                <a:lnTo>
                  <a:pt x="47774" y="119555"/>
                </a:lnTo>
                <a:lnTo>
                  <a:pt x="47774" y="190651"/>
                </a:lnTo>
                <a:lnTo>
                  <a:pt x="46814" y="199740"/>
                </a:lnTo>
                <a:lnTo>
                  <a:pt x="43345" y="205251"/>
                </a:lnTo>
                <a:lnTo>
                  <a:pt x="36491" y="207977"/>
                </a:lnTo>
                <a:lnTo>
                  <a:pt x="25373" y="208709"/>
                </a:lnTo>
                <a:lnTo>
                  <a:pt x="18516" y="208709"/>
                </a:lnTo>
                <a:lnTo>
                  <a:pt x="13258" y="208480"/>
                </a:lnTo>
                <a:lnTo>
                  <a:pt x="6629" y="208023"/>
                </a:lnTo>
                <a:lnTo>
                  <a:pt x="6400" y="203451"/>
                </a:lnTo>
                <a:lnTo>
                  <a:pt x="5715" y="199565"/>
                </a:lnTo>
                <a:lnTo>
                  <a:pt x="3886" y="189509"/>
                </a:lnTo>
                <a:lnTo>
                  <a:pt x="15770" y="190652"/>
                </a:lnTo>
                <a:lnTo>
                  <a:pt x="21028" y="191109"/>
                </a:lnTo>
                <a:lnTo>
                  <a:pt x="24458" y="191109"/>
                </a:lnTo>
                <a:lnTo>
                  <a:pt x="27660" y="191109"/>
                </a:lnTo>
                <a:lnTo>
                  <a:pt x="29032" y="190195"/>
                </a:lnTo>
                <a:lnTo>
                  <a:pt x="29032" y="188822"/>
                </a:lnTo>
                <a:lnTo>
                  <a:pt x="29032" y="125270"/>
                </a:lnTo>
                <a:lnTo>
                  <a:pt x="29944" y="126413"/>
                </a:lnTo>
                <a:lnTo>
                  <a:pt x="29258" y="126641"/>
                </a:lnTo>
                <a:lnTo>
                  <a:pt x="20571" y="129842"/>
                </a:lnTo>
                <a:lnTo>
                  <a:pt x="13484" y="132585"/>
                </a:lnTo>
                <a:lnTo>
                  <a:pt x="11427" y="133271"/>
                </a:lnTo>
                <a:lnTo>
                  <a:pt x="3861" y="134871"/>
                </a:lnTo>
                <a:lnTo>
                  <a:pt x="0" y="115106"/>
                </a:lnTo>
                <a:lnTo>
                  <a:pt x="5372" y="114197"/>
                </a:lnTo>
                <a:lnTo>
                  <a:pt x="11087" y="112743"/>
                </a:lnTo>
                <a:lnTo>
                  <a:pt x="18516" y="110326"/>
                </a:lnTo>
                <a:lnTo>
                  <a:pt x="29032" y="106527"/>
                </a:lnTo>
                <a:lnTo>
                  <a:pt x="29032" y="62176"/>
                </a:lnTo>
                <a:lnTo>
                  <a:pt x="20572" y="62176"/>
                </a:lnTo>
                <a:lnTo>
                  <a:pt x="16913" y="62176"/>
                </a:lnTo>
                <a:lnTo>
                  <a:pt x="13256" y="62405"/>
                </a:lnTo>
                <a:lnTo>
                  <a:pt x="3200" y="63319"/>
                </a:lnTo>
                <a:lnTo>
                  <a:pt x="3200" y="43662"/>
                </a:lnTo>
                <a:lnTo>
                  <a:pt x="12799" y="44577"/>
                </a:lnTo>
                <a:lnTo>
                  <a:pt x="16456" y="44805"/>
                </a:lnTo>
                <a:lnTo>
                  <a:pt x="20801" y="44805"/>
                </a:lnTo>
                <a:lnTo>
                  <a:pt x="29032" y="44805"/>
                </a:lnTo>
                <a:lnTo>
                  <a:pt x="29032" y="25601"/>
                </a:lnTo>
                <a:lnTo>
                  <a:pt x="28946" y="19511"/>
                </a:lnTo>
                <a:lnTo>
                  <a:pt x="28689" y="13742"/>
                </a:lnTo>
                <a:lnTo>
                  <a:pt x="28260" y="7503"/>
                </a:lnTo>
                <a:lnTo>
                  <a:pt x="2766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145613" y="5407780"/>
            <a:ext cx="204470" cy="212090"/>
          </a:xfrm>
          <a:custGeom>
            <a:avLst/>
            <a:gdLst/>
            <a:ahLst/>
            <a:cxnLst/>
            <a:rect l="l" t="t" r="r" b="b"/>
            <a:pathLst>
              <a:path w="204470" h="212089">
                <a:moveTo>
                  <a:pt x="114071" y="0"/>
                </a:moveTo>
                <a:lnTo>
                  <a:pt x="136700" y="0"/>
                </a:lnTo>
                <a:lnTo>
                  <a:pt x="136003" y="7806"/>
                </a:lnTo>
                <a:lnTo>
                  <a:pt x="135585" y="14285"/>
                </a:lnTo>
                <a:lnTo>
                  <a:pt x="135382" y="20250"/>
                </a:lnTo>
                <a:lnTo>
                  <a:pt x="135328" y="26516"/>
                </a:lnTo>
                <a:lnTo>
                  <a:pt x="135328" y="59207"/>
                </a:lnTo>
                <a:lnTo>
                  <a:pt x="177620" y="59207"/>
                </a:lnTo>
                <a:lnTo>
                  <a:pt x="183372" y="59118"/>
                </a:lnTo>
                <a:lnTo>
                  <a:pt x="189508" y="58835"/>
                </a:lnTo>
                <a:lnTo>
                  <a:pt x="196330" y="58339"/>
                </a:lnTo>
                <a:lnTo>
                  <a:pt x="204137" y="57607"/>
                </a:lnTo>
                <a:lnTo>
                  <a:pt x="204137" y="79093"/>
                </a:lnTo>
                <a:lnTo>
                  <a:pt x="196205" y="78360"/>
                </a:lnTo>
                <a:lnTo>
                  <a:pt x="189366" y="77864"/>
                </a:lnTo>
                <a:lnTo>
                  <a:pt x="183340" y="77582"/>
                </a:lnTo>
                <a:lnTo>
                  <a:pt x="177849" y="77492"/>
                </a:lnTo>
                <a:lnTo>
                  <a:pt x="53032" y="77492"/>
                </a:lnTo>
                <a:lnTo>
                  <a:pt x="52682" y="90808"/>
                </a:lnTo>
                <a:lnTo>
                  <a:pt x="52289" y="101381"/>
                </a:lnTo>
                <a:lnTo>
                  <a:pt x="51811" y="108869"/>
                </a:lnTo>
                <a:lnTo>
                  <a:pt x="51203" y="112928"/>
                </a:lnTo>
                <a:lnTo>
                  <a:pt x="125957" y="112928"/>
                </a:lnTo>
                <a:lnTo>
                  <a:pt x="133730" y="112928"/>
                </a:lnTo>
                <a:lnTo>
                  <a:pt x="138988" y="112699"/>
                </a:lnTo>
                <a:lnTo>
                  <a:pt x="151102" y="112013"/>
                </a:lnTo>
                <a:lnTo>
                  <a:pt x="150187" y="123441"/>
                </a:lnTo>
                <a:lnTo>
                  <a:pt x="149959" y="130299"/>
                </a:lnTo>
                <a:lnTo>
                  <a:pt x="149959" y="135787"/>
                </a:lnTo>
                <a:lnTo>
                  <a:pt x="149959" y="183107"/>
                </a:lnTo>
                <a:lnTo>
                  <a:pt x="150048" y="189308"/>
                </a:lnTo>
                <a:lnTo>
                  <a:pt x="150330" y="195852"/>
                </a:lnTo>
                <a:lnTo>
                  <a:pt x="150827" y="203167"/>
                </a:lnTo>
                <a:lnTo>
                  <a:pt x="151559" y="211681"/>
                </a:lnTo>
                <a:lnTo>
                  <a:pt x="128244" y="211681"/>
                </a:lnTo>
                <a:lnTo>
                  <a:pt x="128844" y="203260"/>
                </a:lnTo>
                <a:lnTo>
                  <a:pt x="129273" y="196081"/>
                </a:lnTo>
                <a:lnTo>
                  <a:pt x="129530" y="189501"/>
                </a:lnTo>
                <a:lnTo>
                  <a:pt x="129616" y="182878"/>
                </a:lnTo>
                <a:lnTo>
                  <a:pt x="129616" y="130985"/>
                </a:lnTo>
                <a:lnTo>
                  <a:pt x="49832" y="130985"/>
                </a:lnTo>
                <a:lnTo>
                  <a:pt x="45300" y="155270"/>
                </a:lnTo>
                <a:lnTo>
                  <a:pt x="38610" y="175419"/>
                </a:lnTo>
                <a:lnTo>
                  <a:pt x="28803" y="193125"/>
                </a:lnTo>
                <a:lnTo>
                  <a:pt x="14921" y="210080"/>
                </a:lnTo>
                <a:lnTo>
                  <a:pt x="9143" y="205051"/>
                </a:lnTo>
                <a:lnTo>
                  <a:pt x="4800" y="200936"/>
                </a:lnTo>
                <a:lnTo>
                  <a:pt x="0" y="196217"/>
                </a:lnTo>
                <a:lnTo>
                  <a:pt x="8029" y="185620"/>
                </a:lnTo>
                <a:lnTo>
                  <a:pt x="14516" y="175346"/>
                </a:lnTo>
                <a:lnTo>
                  <a:pt x="28299" y="136259"/>
                </a:lnTo>
                <a:lnTo>
                  <a:pt x="33007" y="95511"/>
                </a:lnTo>
                <a:lnTo>
                  <a:pt x="33604" y="71321"/>
                </a:lnTo>
                <a:lnTo>
                  <a:pt x="33604" y="34060"/>
                </a:lnTo>
                <a:lnTo>
                  <a:pt x="33518" y="26572"/>
                </a:lnTo>
                <a:lnTo>
                  <a:pt x="33261" y="19428"/>
                </a:lnTo>
                <a:lnTo>
                  <a:pt x="32832" y="11942"/>
                </a:lnTo>
                <a:lnTo>
                  <a:pt x="32232" y="3429"/>
                </a:lnTo>
                <a:lnTo>
                  <a:pt x="54404" y="3429"/>
                </a:lnTo>
                <a:lnTo>
                  <a:pt x="53804" y="11917"/>
                </a:lnTo>
                <a:lnTo>
                  <a:pt x="53375" y="19400"/>
                </a:lnTo>
                <a:lnTo>
                  <a:pt x="53118" y="26154"/>
                </a:lnTo>
                <a:lnTo>
                  <a:pt x="53032" y="32459"/>
                </a:lnTo>
                <a:lnTo>
                  <a:pt x="53032" y="59207"/>
                </a:lnTo>
                <a:lnTo>
                  <a:pt x="115442" y="59207"/>
                </a:lnTo>
                <a:lnTo>
                  <a:pt x="115442" y="26516"/>
                </a:lnTo>
                <a:lnTo>
                  <a:pt x="115357" y="20539"/>
                </a:lnTo>
                <a:lnTo>
                  <a:pt x="115100" y="14542"/>
                </a:lnTo>
                <a:lnTo>
                  <a:pt x="114671" y="7903"/>
                </a:lnTo>
                <a:lnTo>
                  <a:pt x="11407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704236" y="5407552"/>
            <a:ext cx="109855" cy="88265"/>
          </a:xfrm>
          <a:custGeom>
            <a:avLst/>
            <a:gdLst/>
            <a:ahLst/>
            <a:cxnLst/>
            <a:rect l="l" t="t" r="r" b="b"/>
            <a:pathLst>
              <a:path w="109854" h="88264">
                <a:moveTo>
                  <a:pt x="30632" y="0"/>
                </a:moveTo>
                <a:lnTo>
                  <a:pt x="48460" y="0"/>
                </a:lnTo>
                <a:lnTo>
                  <a:pt x="47774" y="8684"/>
                </a:lnTo>
                <a:lnTo>
                  <a:pt x="47546" y="12341"/>
                </a:lnTo>
                <a:lnTo>
                  <a:pt x="47546" y="16915"/>
                </a:lnTo>
                <a:lnTo>
                  <a:pt x="61264" y="16916"/>
                </a:lnTo>
                <a:lnTo>
                  <a:pt x="61264" y="12341"/>
                </a:lnTo>
                <a:lnTo>
                  <a:pt x="61036" y="9370"/>
                </a:lnTo>
                <a:lnTo>
                  <a:pt x="60121" y="0"/>
                </a:lnTo>
                <a:lnTo>
                  <a:pt x="77950" y="0"/>
                </a:lnTo>
                <a:lnTo>
                  <a:pt x="77264" y="9141"/>
                </a:lnTo>
                <a:lnTo>
                  <a:pt x="77035" y="12570"/>
                </a:lnTo>
                <a:lnTo>
                  <a:pt x="77035" y="16915"/>
                </a:lnTo>
                <a:lnTo>
                  <a:pt x="85723" y="16916"/>
                </a:lnTo>
                <a:lnTo>
                  <a:pt x="92583" y="16916"/>
                </a:lnTo>
                <a:lnTo>
                  <a:pt x="99212" y="16459"/>
                </a:lnTo>
                <a:lnTo>
                  <a:pt x="109268" y="15773"/>
                </a:lnTo>
                <a:lnTo>
                  <a:pt x="108582" y="25829"/>
                </a:lnTo>
                <a:lnTo>
                  <a:pt x="108353" y="31544"/>
                </a:lnTo>
                <a:lnTo>
                  <a:pt x="108353" y="38860"/>
                </a:lnTo>
                <a:lnTo>
                  <a:pt x="108353" y="66292"/>
                </a:lnTo>
                <a:lnTo>
                  <a:pt x="108353" y="70865"/>
                </a:lnTo>
                <a:lnTo>
                  <a:pt x="108582" y="77038"/>
                </a:lnTo>
                <a:lnTo>
                  <a:pt x="109268" y="87779"/>
                </a:lnTo>
                <a:lnTo>
                  <a:pt x="99669" y="87094"/>
                </a:lnTo>
                <a:lnTo>
                  <a:pt x="94183" y="86865"/>
                </a:lnTo>
                <a:lnTo>
                  <a:pt x="85952" y="86865"/>
                </a:lnTo>
                <a:lnTo>
                  <a:pt x="21944" y="86865"/>
                </a:lnTo>
                <a:lnTo>
                  <a:pt x="15999" y="86865"/>
                </a:lnTo>
                <a:lnTo>
                  <a:pt x="9370" y="87094"/>
                </a:lnTo>
                <a:lnTo>
                  <a:pt x="0" y="87779"/>
                </a:lnTo>
                <a:lnTo>
                  <a:pt x="685" y="76352"/>
                </a:lnTo>
                <a:lnTo>
                  <a:pt x="914" y="71323"/>
                </a:lnTo>
                <a:lnTo>
                  <a:pt x="914" y="66521"/>
                </a:lnTo>
                <a:lnTo>
                  <a:pt x="914" y="38632"/>
                </a:lnTo>
                <a:lnTo>
                  <a:pt x="914" y="31772"/>
                </a:lnTo>
                <a:lnTo>
                  <a:pt x="685" y="26515"/>
                </a:lnTo>
                <a:lnTo>
                  <a:pt x="0" y="15773"/>
                </a:lnTo>
                <a:lnTo>
                  <a:pt x="11427" y="16687"/>
                </a:lnTo>
                <a:lnTo>
                  <a:pt x="17371" y="16916"/>
                </a:lnTo>
                <a:lnTo>
                  <a:pt x="23087" y="16916"/>
                </a:lnTo>
                <a:lnTo>
                  <a:pt x="31775" y="16916"/>
                </a:lnTo>
                <a:lnTo>
                  <a:pt x="31775" y="12341"/>
                </a:lnTo>
                <a:lnTo>
                  <a:pt x="31546" y="8912"/>
                </a:lnTo>
                <a:lnTo>
                  <a:pt x="3063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9135984" y="5405951"/>
            <a:ext cx="151765" cy="213995"/>
          </a:xfrm>
          <a:custGeom>
            <a:avLst/>
            <a:gdLst/>
            <a:ahLst/>
            <a:cxnLst/>
            <a:rect l="l" t="t" r="r" b="b"/>
            <a:pathLst>
              <a:path w="151765" h="213995">
                <a:moveTo>
                  <a:pt x="50191" y="0"/>
                </a:moveTo>
                <a:lnTo>
                  <a:pt x="70634" y="5869"/>
                </a:lnTo>
                <a:lnTo>
                  <a:pt x="68806" y="13713"/>
                </a:lnTo>
                <a:lnTo>
                  <a:pt x="68120" y="15542"/>
                </a:lnTo>
                <a:lnTo>
                  <a:pt x="66062" y="21485"/>
                </a:lnTo>
                <a:lnTo>
                  <a:pt x="62862" y="30858"/>
                </a:lnTo>
                <a:lnTo>
                  <a:pt x="61033" y="35201"/>
                </a:lnTo>
                <a:lnTo>
                  <a:pt x="58290" y="37261"/>
                </a:lnTo>
                <a:lnTo>
                  <a:pt x="128471" y="37261"/>
                </a:lnTo>
                <a:lnTo>
                  <a:pt x="135331" y="37261"/>
                </a:lnTo>
                <a:lnTo>
                  <a:pt x="140360" y="37033"/>
                </a:lnTo>
                <a:lnTo>
                  <a:pt x="151559" y="35890"/>
                </a:lnTo>
                <a:lnTo>
                  <a:pt x="151559" y="56004"/>
                </a:lnTo>
                <a:lnTo>
                  <a:pt x="141274" y="55090"/>
                </a:lnTo>
                <a:lnTo>
                  <a:pt x="135788" y="54861"/>
                </a:lnTo>
                <a:lnTo>
                  <a:pt x="128471" y="54861"/>
                </a:lnTo>
                <a:lnTo>
                  <a:pt x="77035" y="54861"/>
                </a:lnTo>
                <a:lnTo>
                  <a:pt x="77035" y="87325"/>
                </a:lnTo>
                <a:lnTo>
                  <a:pt x="121156" y="87325"/>
                </a:lnTo>
                <a:lnTo>
                  <a:pt x="127330" y="87325"/>
                </a:lnTo>
                <a:lnTo>
                  <a:pt x="132588" y="86867"/>
                </a:lnTo>
                <a:lnTo>
                  <a:pt x="143558" y="85953"/>
                </a:lnTo>
                <a:lnTo>
                  <a:pt x="143558" y="106296"/>
                </a:lnTo>
                <a:lnTo>
                  <a:pt x="131902" y="105382"/>
                </a:lnTo>
                <a:lnTo>
                  <a:pt x="126644" y="104924"/>
                </a:lnTo>
                <a:lnTo>
                  <a:pt x="121156" y="104924"/>
                </a:lnTo>
                <a:lnTo>
                  <a:pt x="77035" y="104924"/>
                </a:lnTo>
                <a:lnTo>
                  <a:pt x="77035" y="137388"/>
                </a:lnTo>
                <a:lnTo>
                  <a:pt x="121842" y="137388"/>
                </a:lnTo>
                <a:lnTo>
                  <a:pt x="127787" y="137388"/>
                </a:lnTo>
                <a:lnTo>
                  <a:pt x="133273" y="136931"/>
                </a:lnTo>
                <a:lnTo>
                  <a:pt x="144244" y="136016"/>
                </a:lnTo>
                <a:lnTo>
                  <a:pt x="144244" y="156359"/>
                </a:lnTo>
                <a:lnTo>
                  <a:pt x="133502" y="155445"/>
                </a:lnTo>
                <a:lnTo>
                  <a:pt x="127558" y="154988"/>
                </a:lnTo>
                <a:lnTo>
                  <a:pt x="121842" y="154988"/>
                </a:lnTo>
                <a:lnTo>
                  <a:pt x="77035" y="154988"/>
                </a:lnTo>
                <a:lnTo>
                  <a:pt x="77035" y="187679"/>
                </a:lnTo>
                <a:lnTo>
                  <a:pt x="77124" y="194102"/>
                </a:lnTo>
                <a:lnTo>
                  <a:pt x="77407" y="200310"/>
                </a:lnTo>
                <a:lnTo>
                  <a:pt x="77903" y="206774"/>
                </a:lnTo>
                <a:lnTo>
                  <a:pt x="78635" y="213967"/>
                </a:lnTo>
                <a:lnTo>
                  <a:pt x="56464" y="213967"/>
                </a:lnTo>
                <a:lnTo>
                  <a:pt x="57064" y="206999"/>
                </a:lnTo>
                <a:lnTo>
                  <a:pt x="57492" y="200738"/>
                </a:lnTo>
                <a:lnTo>
                  <a:pt x="57750" y="194520"/>
                </a:lnTo>
                <a:lnTo>
                  <a:pt x="57835" y="187679"/>
                </a:lnTo>
                <a:lnTo>
                  <a:pt x="57835" y="54861"/>
                </a:lnTo>
                <a:lnTo>
                  <a:pt x="52346" y="54861"/>
                </a:lnTo>
                <a:lnTo>
                  <a:pt x="44218" y="70231"/>
                </a:lnTo>
                <a:lnTo>
                  <a:pt x="35497" y="84207"/>
                </a:lnTo>
                <a:lnTo>
                  <a:pt x="25505" y="97456"/>
                </a:lnTo>
                <a:lnTo>
                  <a:pt x="13562" y="110639"/>
                </a:lnTo>
                <a:lnTo>
                  <a:pt x="6858" y="104467"/>
                </a:lnTo>
                <a:lnTo>
                  <a:pt x="6629" y="104239"/>
                </a:lnTo>
                <a:lnTo>
                  <a:pt x="0" y="97870"/>
                </a:lnTo>
                <a:lnTo>
                  <a:pt x="23060" y="66269"/>
                </a:lnTo>
                <a:lnTo>
                  <a:pt x="44182" y="22792"/>
                </a:lnTo>
                <a:lnTo>
                  <a:pt x="49099" y="6454"/>
                </a:lnTo>
                <a:lnTo>
                  <a:pt x="50191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074949" y="5405951"/>
            <a:ext cx="78740" cy="213360"/>
          </a:xfrm>
          <a:custGeom>
            <a:avLst/>
            <a:gdLst/>
            <a:ahLst/>
            <a:cxnLst/>
            <a:rect l="l" t="t" r="r" b="b"/>
            <a:pathLst>
              <a:path w="78740" h="213360">
                <a:moveTo>
                  <a:pt x="58055" y="0"/>
                </a:moveTo>
                <a:lnTo>
                  <a:pt x="78407" y="5840"/>
                </a:lnTo>
                <a:lnTo>
                  <a:pt x="75664" y="15999"/>
                </a:lnTo>
                <a:lnTo>
                  <a:pt x="74978" y="18056"/>
                </a:lnTo>
                <a:lnTo>
                  <a:pt x="73149" y="22628"/>
                </a:lnTo>
                <a:lnTo>
                  <a:pt x="69509" y="32126"/>
                </a:lnTo>
                <a:lnTo>
                  <a:pt x="65977" y="40488"/>
                </a:lnTo>
                <a:lnTo>
                  <a:pt x="61801" y="49407"/>
                </a:lnTo>
                <a:lnTo>
                  <a:pt x="56233" y="60576"/>
                </a:lnTo>
                <a:lnTo>
                  <a:pt x="56233" y="183335"/>
                </a:lnTo>
                <a:lnTo>
                  <a:pt x="56322" y="189651"/>
                </a:lnTo>
                <a:lnTo>
                  <a:pt x="56604" y="196652"/>
                </a:lnTo>
                <a:lnTo>
                  <a:pt x="57101" y="204424"/>
                </a:lnTo>
                <a:lnTo>
                  <a:pt x="57833" y="213052"/>
                </a:lnTo>
                <a:lnTo>
                  <a:pt x="35433" y="213052"/>
                </a:lnTo>
                <a:lnTo>
                  <a:pt x="36165" y="203870"/>
                </a:lnTo>
                <a:lnTo>
                  <a:pt x="36661" y="196166"/>
                </a:lnTo>
                <a:lnTo>
                  <a:pt x="36943" y="189362"/>
                </a:lnTo>
                <a:lnTo>
                  <a:pt x="37033" y="182878"/>
                </a:lnTo>
                <a:lnTo>
                  <a:pt x="37033" y="106983"/>
                </a:lnTo>
                <a:lnTo>
                  <a:pt x="37079" y="98876"/>
                </a:lnTo>
                <a:lnTo>
                  <a:pt x="37233" y="92182"/>
                </a:lnTo>
                <a:lnTo>
                  <a:pt x="37515" y="86088"/>
                </a:lnTo>
                <a:lnTo>
                  <a:pt x="37947" y="79778"/>
                </a:lnTo>
                <a:lnTo>
                  <a:pt x="34605" y="89215"/>
                </a:lnTo>
                <a:lnTo>
                  <a:pt x="29397" y="97838"/>
                </a:lnTo>
                <a:lnTo>
                  <a:pt x="21824" y="106460"/>
                </a:lnTo>
                <a:lnTo>
                  <a:pt x="11391" y="115897"/>
                </a:lnTo>
                <a:lnTo>
                  <a:pt x="5257" y="109039"/>
                </a:lnTo>
                <a:lnTo>
                  <a:pt x="0" y="101388"/>
                </a:lnTo>
                <a:lnTo>
                  <a:pt x="14319" y="85589"/>
                </a:lnTo>
                <a:lnTo>
                  <a:pt x="27117" y="68709"/>
                </a:lnTo>
                <a:lnTo>
                  <a:pt x="48234" y="30632"/>
                </a:lnTo>
                <a:lnTo>
                  <a:pt x="56589" y="6875"/>
                </a:lnTo>
                <a:lnTo>
                  <a:pt x="5805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379662" y="5405723"/>
            <a:ext cx="210185" cy="213995"/>
          </a:xfrm>
          <a:custGeom>
            <a:avLst/>
            <a:gdLst/>
            <a:ahLst/>
            <a:cxnLst/>
            <a:rect l="l" t="t" r="r" b="b"/>
            <a:pathLst>
              <a:path w="210184" h="213995">
                <a:moveTo>
                  <a:pt x="126644" y="0"/>
                </a:moveTo>
                <a:lnTo>
                  <a:pt x="147444" y="2490"/>
                </a:lnTo>
                <a:lnTo>
                  <a:pt x="146301" y="10284"/>
                </a:lnTo>
                <a:lnTo>
                  <a:pt x="144244" y="20114"/>
                </a:lnTo>
                <a:lnTo>
                  <a:pt x="142872" y="25829"/>
                </a:lnTo>
                <a:lnTo>
                  <a:pt x="140357" y="35430"/>
                </a:lnTo>
                <a:lnTo>
                  <a:pt x="138071" y="38633"/>
                </a:lnTo>
                <a:lnTo>
                  <a:pt x="178306" y="38633"/>
                </a:lnTo>
                <a:lnTo>
                  <a:pt x="186766" y="38633"/>
                </a:lnTo>
                <a:lnTo>
                  <a:pt x="192709" y="38404"/>
                </a:lnTo>
                <a:lnTo>
                  <a:pt x="200828" y="37490"/>
                </a:lnTo>
                <a:lnTo>
                  <a:pt x="209852" y="47433"/>
                </a:lnTo>
                <a:lnTo>
                  <a:pt x="208480" y="52575"/>
                </a:lnTo>
                <a:lnTo>
                  <a:pt x="208480" y="52804"/>
                </a:lnTo>
                <a:lnTo>
                  <a:pt x="205966" y="59890"/>
                </a:lnTo>
                <a:lnTo>
                  <a:pt x="200459" y="74942"/>
                </a:lnTo>
                <a:lnTo>
                  <a:pt x="195007" y="87551"/>
                </a:lnTo>
                <a:lnTo>
                  <a:pt x="188717" y="99302"/>
                </a:lnTo>
                <a:lnTo>
                  <a:pt x="180702" y="111782"/>
                </a:lnTo>
                <a:lnTo>
                  <a:pt x="172593" y="108811"/>
                </a:lnTo>
                <a:lnTo>
                  <a:pt x="169849" y="107439"/>
                </a:lnTo>
                <a:lnTo>
                  <a:pt x="164592" y="104688"/>
                </a:lnTo>
                <a:lnTo>
                  <a:pt x="171914" y="91771"/>
                </a:lnTo>
                <a:lnTo>
                  <a:pt x="177907" y="80179"/>
                </a:lnTo>
                <a:lnTo>
                  <a:pt x="183301" y="68500"/>
                </a:lnTo>
                <a:lnTo>
                  <a:pt x="188823" y="55318"/>
                </a:lnTo>
                <a:lnTo>
                  <a:pt x="134185" y="55318"/>
                </a:lnTo>
                <a:lnTo>
                  <a:pt x="129364" y="68295"/>
                </a:lnTo>
                <a:lnTo>
                  <a:pt x="124244" y="79407"/>
                </a:lnTo>
                <a:lnTo>
                  <a:pt x="117930" y="90133"/>
                </a:lnTo>
                <a:lnTo>
                  <a:pt x="109523" y="101953"/>
                </a:lnTo>
                <a:lnTo>
                  <a:pt x="98752" y="93270"/>
                </a:lnTo>
                <a:lnTo>
                  <a:pt x="98752" y="116584"/>
                </a:lnTo>
                <a:lnTo>
                  <a:pt x="98799" y="123100"/>
                </a:lnTo>
                <a:lnTo>
                  <a:pt x="98952" y="129272"/>
                </a:lnTo>
                <a:lnTo>
                  <a:pt x="99234" y="135615"/>
                </a:lnTo>
                <a:lnTo>
                  <a:pt x="99667" y="142643"/>
                </a:lnTo>
                <a:lnTo>
                  <a:pt x="88468" y="141958"/>
                </a:lnTo>
                <a:lnTo>
                  <a:pt x="82067" y="141729"/>
                </a:lnTo>
                <a:lnTo>
                  <a:pt x="74522" y="141729"/>
                </a:lnTo>
                <a:lnTo>
                  <a:pt x="62405" y="141729"/>
                </a:lnTo>
                <a:lnTo>
                  <a:pt x="62405" y="157962"/>
                </a:lnTo>
                <a:lnTo>
                  <a:pt x="82523" y="157962"/>
                </a:lnTo>
                <a:lnTo>
                  <a:pt x="89839" y="157962"/>
                </a:lnTo>
                <a:lnTo>
                  <a:pt x="94869" y="157733"/>
                </a:lnTo>
                <a:lnTo>
                  <a:pt x="105610" y="156819"/>
                </a:lnTo>
                <a:lnTo>
                  <a:pt x="105610" y="175790"/>
                </a:lnTo>
                <a:lnTo>
                  <a:pt x="94640" y="174647"/>
                </a:lnTo>
                <a:lnTo>
                  <a:pt x="90068" y="174419"/>
                </a:lnTo>
                <a:lnTo>
                  <a:pt x="83209" y="174419"/>
                </a:lnTo>
                <a:lnTo>
                  <a:pt x="62405" y="174419"/>
                </a:lnTo>
                <a:lnTo>
                  <a:pt x="62405" y="187907"/>
                </a:lnTo>
                <a:lnTo>
                  <a:pt x="62491" y="194005"/>
                </a:lnTo>
                <a:lnTo>
                  <a:pt x="62748" y="200167"/>
                </a:lnTo>
                <a:lnTo>
                  <a:pt x="63176" y="206714"/>
                </a:lnTo>
                <a:lnTo>
                  <a:pt x="63776" y="213967"/>
                </a:lnTo>
                <a:lnTo>
                  <a:pt x="43434" y="213967"/>
                </a:lnTo>
                <a:lnTo>
                  <a:pt x="44034" y="206292"/>
                </a:lnTo>
                <a:lnTo>
                  <a:pt x="44462" y="199710"/>
                </a:lnTo>
                <a:lnTo>
                  <a:pt x="44719" y="193684"/>
                </a:lnTo>
                <a:lnTo>
                  <a:pt x="44805" y="187679"/>
                </a:lnTo>
                <a:lnTo>
                  <a:pt x="44805" y="174419"/>
                </a:lnTo>
                <a:lnTo>
                  <a:pt x="23087" y="174419"/>
                </a:lnTo>
                <a:lnTo>
                  <a:pt x="15542" y="174419"/>
                </a:lnTo>
                <a:lnTo>
                  <a:pt x="10970" y="174647"/>
                </a:lnTo>
                <a:lnTo>
                  <a:pt x="0" y="175790"/>
                </a:lnTo>
                <a:lnTo>
                  <a:pt x="0" y="156819"/>
                </a:lnTo>
                <a:lnTo>
                  <a:pt x="10513" y="157733"/>
                </a:lnTo>
                <a:lnTo>
                  <a:pt x="15542" y="157962"/>
                </a:lnTo>
                <a:lnTo>
                  <a:pt x="23087" y="157962"/>
                </a:lnTo>
                <a:lnTo>
                  <a:pt x="44805" y="157962"/>
                </a:lnTo>
                <a:lnTo>
                  <a:pt x="44805" y="141729"/>
                </a:lnTo>
                <a:lnTo>
                  <a:pt x="33374" y="141729"/>
                </a:lnTo>
                <a:lnTo>
                  <a:pt x="26515" y="141729"/>
                </a:lnTo>
                <a:lnTo>
                  <a:pt x="18971" y="141958"/>
                </a:lnTo>
                <a:lnTo>
                  <a:pt x="8686" y="142643"/>
                </a:lnTo>
                <a:lnTo>
                  <a:pt x="9118" y="134908"/>
                </a:lnTo>
                <a:lnTo>
                  <a:pt x="9401" y="128415"/>
                </a:lnTo>
                <a:lnTo>
                  <a:pt x="9554" y="122521"/>
                </a:lnTo>
                <a:lnTo>
                  <a:pt x="9601" y="116584"/>
                </a:lnTo>
                <a:lnTo>
                  <a:pt x="9601" y="81837"/>
                </a:lnTo>
                <a:lnTo>
                  <a:pt x="9554" y="75936"/>
                </a:lnTo>
                <a:lnTo>
                  <a:pt x="9401" y="70120"/>
                </a:lnTo>
                <a:lnTo>
                  <a:pt x="9118" y="63706"/>
                </a:lnTo>
                <a:lnTo>
                  <a:pt x="8686" y="56006"/>
                </a:lnTo>
                <a:lnTo>
                  <a:pt x="18971" y="56692"/>
                </a:lnTo>
                <a:lnTo>
                  <a:pt x="25372" y="56921"/>
                </a:lnTo>
                <a:lnTo>
                  <a:pt x="33374" y="56921"/>
                </a:lnTo>
                <a:lnTo>
                  <a:pt x="44805" y="56921"/>
                </a:lnTo>
                <a:lnTo>
                  <a:pt x="44805" y="41374"/>
                </a:lnTo>
                <a:lnTo>
                  <a:pt x="24687" y="41374"/>
                </a:lnTo>
                <a:lnTo>
                  <a:pt x="17828" y="41374"/>
                </a:lnTo>
                <a:lnTo>
                  <a:pt x="12570" y="41602"/>
                </a:lnTo>
                <a:lnTo>
                  <a:pt x="1600" y="42517"/>
                </a:lnTo>
                <a:lnTo>
                  <a:pt x="1600" y="23774"/>
                </a:lnTo>
                <a:lnTo>
                  <a:pt x="12570" y="24917"/>
                </a:lnTo>
                <a:lnTo>
                  <a:pt x="16685" y="25145"/>
                </a:lnTo>
                <a:lnTo>
                  <a:pt x="24687" y="25145"/>
                </a:lnTo>
                <a:lnTo>
                  <a:pt x="44805" y="25145"/>
                </a:lnTo>
                <a:lnTo>
                  <a:pt x="44805" y="20114"/>
                </a:lnTo>
                <a:lnTo>
                  <a:pt x="44348" y="12799"/>
                </a:lnTo>
                <a:lnTo>
                  <a:pt x="43434" y="2057"/>
                </a:lnTo>
                <a:lnTo>
                  <a:pt x="63776" y="2057"/>
                </a:lnTo>
                <a:lnTo>
                  <a:pt x="62862" y="12341"/>
                </a:lnTo>
                <a:lnTo>
                  <a:pt x="62405" y="19428"/>
                </a:lnTo>
                <a:lnTo>
                  <a:pt x="62405" y="25145"/>
                </a:lnTo>
                <a:lnTo>
                  <a:pt x="81837" y="25145"/>
                </a:lnTo>
                <a:lnTo>
                  <a:pt x="89611" y="25145"/>
                </a:lnTo>
                <a:lnTo>
                  <a:pt x="93726" y="24917"/>
                </a:lnTo>
                <a:lnTo>
                  <a:pt x="104696" y="23774"/>
                </a:lnTo>
                <a:lnTo>
                  <a:pt x="104696" y="42517"/>
                </a:lnTo>
                <a:lnTo>
                  <a:pt x="93040" y="41602"/>
                </a:lnTo>
                <a:lnTo>
                  <a:pt x="89154" y="41374"/>
                </a:lnTo>
                <a:lnTo>
                  <a:pt x="81837" y="41374"/>
                </a:lnTo>
                <a:lnTo>
                  <a:pt x="62405" y="41374"/>
                </a:lnTo>
                <a:lnTo>
                  <a:pt x="62405" y="56921"/>
                </a:lnTo>
                <a:lnTo>
                  <a:pt x="74522" y="56921"/>
                </a:lnTo>
                <a:lnTo>
                  <a:pt x="82753" y="56921"/>
                </a:lnTo>
                <a:lnTo>
                  <a:pt x="88696" y="56692"/>
                </a:lnTo>
                <a:lnTo>
                  <a:pt x="99667" y="56006"/>
                </a:lnTo>
                <a:lnTo>
                  <a:pt x="98981" y="65834"/>
                </a:lnTo>
                <a:lnTo>
                  <a:pt x="98752" y="72235"/>
                </a:lnTo>
                <a:lnTo>
                  <a:pt x="98752" y="79780"/>
                </a:lnTo>
                <a:lnTo>
                  <a:pt x="98752" y="85279"/>
                </a:lnTo>
                <a:lnTo>
                  <a:pt x="117675" y="44464"/>
                </a:lnTo>
                <a:lnTo>
                  <a:pt x="126422" y="5029"/>
                </a:lnTo>
                <a:lnTo>
                  <a:pt x="12664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8840" y="2656522"/>
            <a:ext cx="168275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60" dirty="0"/>
              <a:t>素材層面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8840" y="3190747"/>
            <a:ext cx="3495675" cy="166560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觀光網頁需要大量的圖片素材</a:t>
            </a:r>
            <a:endParaRPr sz="1800">
              <a:latin typeface="PMingLiU"/>
              <a:cs typeface="PMingLiU"/>
            </a:endParaRPr>
          </a:p>
          <a:p>
            <a:pPr marL="12700" marR="5080">
              <a:lnSpc>
                <a:spcPts val="3290"/>
              </a:lnSpc>
              <a:spcBef>
                <a:spcPts val="225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而</a:t>
            </a:r>
            <a:r>
              <a:rPr sz="1800" spc="245" dirty="0">
                <a:solidFill>
                  <a:srgbClr val="404040"/>
                </a:solidFill>
                <a:latin typeface="PMingLiU"/>
                <a:cs typeface="PMingLiU"/>
              </a:rPr>
              <a:t>B</a:t>
            </a:r>
            <a:r>
              <a:rPr sz="1800" spc="175" dirty="0">
                <a:solidFill>
                  <a:srgbClr val="404040"/>
                </a:solidFill>
                <a:latin typeface="PMingLiU"/>
                <a:cs typeface="PMingLiU"/>
              </a:rPr>
              <a:t>u</a:t>
            </a:r>
            <a:r>
              <a:rPr sz="1800" spc="310" dirty="0">
                <a:solidFill>
                  <a:srgbClr val="404040"/>
                </a:solidFill>
                <a:latin typeface="PMingLiU"/>
                <a:cs typeface="PMingLiU"/>
              </a:rPr>
              <a:t>dd</a:t>
            </a:r>
            <a:r>
              <a:rPr sz="1800" spc="150" dirty="0">
                <a:solidFill>
                  <a:srgbClr val="404040"/>
                </a:solidFill>
                <a:latin typeface="PMingLiU"/>
                <a:cs typeface="PMingLiU"/>
              </a:rPr>
              <a:t>y</a:t>
            </a: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內部全都是個人版權所有 我們必須申請護照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才能一一捕捉</a:t>
            </a:r>
            <a:r>
              <a:rPr sz="1800" spc="240" dirty="0">
                <a:solidFill>
                  <a:srgbClr val="404040"/>
                </a:solidFill>
                <a:latin typeface="PMingLiU"/>
                <a:cs typeface="PMingLiU"/>
              </a:rPr>
              <a:t>Buddy</a:t>
            </a: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各隅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8537" y="2321467"/>
            <a:ext cx="5450840" cy="2880360"/>
          </a:xfrm>
          <a:custGeom>
            <a:avLst/>
            <a:gdLst/>
            <a:ahLst/>
            <a:cxnLst/>
            <a:rect l="l" t="t" r="r" b="b"/>
            <a:pathLst>
              <a:path w="5450840" h="2880360">
                <a:moveTo>
                  <a:pt x="0" y="0"/>
                </a:moveTo>
                <a:lnTo>
                  <a:pt x="5450399" y="0"/>
                </a:lnTo>
                <a:lnTo>
                  <a:pt x="5450399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solidFill>
            <a:srgbClr val="774001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454" y="2214788"/>
            <a:ext cx="5451575" cy="2877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8840" y="2818066"/>
            <a:ext cx="168275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60" dirty="0"/>
              <a:t>設計層面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8840" y="3358388"/>
            <a:ext cx="4140200" cy="166243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大量的圖片與極少的文字</a:t>
            </a:r>
            <a:endParaRPr sz="1800">
              <a:latin typeface="PMingLiU"/>
              <a:cs typeface="PMingLiU"/>
            </a:endParaRPr>
          </a:p>
          <a:p>
            <a:pPr marL="12700" marR="919480">
              <a:lnSpc>
                <a:spcPts val="3310"/>
              </a:lnSpc>
              <a:spcBef>
                <a:spcPts val="185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限制了我們排版的自由度與創意 又加上設計的難度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因此我們參考了大量的網站並將其做整合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2495" y="2121407"/>
            <a:ext cx="4480559" cy="725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0197" y="2081033"/>
            <a:ext cx="4456430" cy="700405"/>
          </a:xfrm>
          <a:custGeom>
            <a:avLst/>
            <a:gdLst/>
            <a:ahLst/>
            <a:cxnLst/>
            <a:rect l="l" t="t" r="r" b="b"/>
            <a:pathLst>
              <a:path w="4456430" h="700405">
                <a:moveTo>
                  <a:pt x="1128045" y="85214"/>
                </a:moveTo>
                <a:lnTo>
                  <a:pt x="35622" y="85214"/>
                </a:lnTo>
                <a:lnTo>
                  <a:pt x="0" y="285285"/>
                </a:lnTo>
                <a:lnTo>
                  <a:pt x="0" y="700244"/>
                </a:lnTo>
                <a:lnTo>
                  <a:pt x="4455802" y="700244"/>
                </a:lnTo>
                <a:lnTo>
                  <a:pt x="4455802" y="354446"/>
                </a:lnTo>
                <a:lnTo>
                  <a:pt x="4451931" y="327526"/>
                </a:lnTo>
                <a:lnTo>
                  <a:pt x="4441375" y="305542"/>
                </a:lnTo>
                <a:lnTo>
                  <a:pt x="4425718" y="290720"/>
                </a:lnTo>
                <a:lnTo>
                  <a:pt x="4406545" y="285285"/>
                </a:lnTo>
                <a:lnTo>
                  <a:pt x="1163667" y="285285"/>
                </a:lnTo>
                <a:lnTo>
                  <a:pt x="1128045" y="85214"/>
                </a:lnTo>
                <a:close/>
              </a:path>
              <a:path w="4456430" h="700405">
                <a:moveTo>
                  <a:pt x="1043607" y="0"/>
                </a:moveTo>
                <a:lnTo>
                  <a:pt x="119752" y="0"/>
                </a:lnTo>
                <a:lnTo>
                  <a:pt x="93387" y="5596"/>
                </a:lnTo>
                <a:lnTo>
                  <a:pt x="70181" y="21261"/>
                </a:lnTo>
                <a:lnTo>
                  <a:pt x="51337" y="45302"/>
                </a:lnTo>
                <a:lnTo>
                  <a:pt x="38059" y="76032"/>
                </a:lnTo>
                <a:lnTo>
                  <a:pt x="36738" y="85214"/>
                </a:lnTo>
                <a:lnTo>
                  <a:pt x="1126620" y="85214"/>
                </a:lnTo>
                <a:lnTo>
                  <a:pt x="1112021" y="45302"/>
                </a:lnTo>
                <a:lnTo>
                  <a:pt x="1069972" y="5596"/>
                </a:lnTo>
                <a:lnTo>
                  <a:pt x="1043607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0197" y="2081033"/>
            <a:ext cx="4456430" cy="700405"/>
          </a:xfrm>
          <a:custGeom>
            <a:avLst/>
            <a:gdLst/>
            <a:ahLst/>
            <a:cxnLst/>
            <a:rect l="l" t="t" r="r" b="b"/>
            <a:pathLst>
              <a:path w="4456430" h="700405">
                <a:moveTo>
                  <a:pt x="119752" y="0"/>
                </a:moveTo>
                <a:lnTo>
                  <a:pt x="1043607" y="0"/>
                </a:lnTo>
                <a:lnTo>
                  <a:pt x="1069972" y="5596"/>
                </a:lnTo>
                <a:lnTo>
                  <a:pt x="1093178" y="21260"/>
                </a:lnTo>
                <a:lnTo>
                  <a:pt x="1112022" y="45302"/>
                </a:lnTo>
                <a:lnTo>
                  <a:pt x="1125301" y="76031"/>
                </a:lnTo>
                <a:lnTo>
                  <a:pt x="1126621" y="85214"/>
                </a:lnTo>
                <a:lnTo>
                  <a:pt x="1128046" y="85214"/>
                </a:lnTo>
                <a:lnTo>
                  <a:pt x="1163668" y="285285"/>
                </a:lnTo>
                <a:lnTo>
                  <a:pt x="4406546" y="285285"/>
                </a:lnTo>
                <a:lnTo>
                  <a:pt x="4425719" y="290720"/>
                </a:lnTo>
                <a:lnTo>
                  <a:pt x="4441376" y="305541"/>
                </a:lnTo>
                <a:lnTo>
                  <a:pt x="4451932" y="327525"/>
                </a:lnTo>
                <a:lnTo>
                  <a:pt x="4455803" y="354446"/>
                </a:lnTo>
                <a:lnTo>
                  <a:pt x="4455803" y="700245"/>
                </a:lnTo>
                <a:lnTo>
                  <a:pt x="0" y="700245"/>
                </a:lnTo>
                <a:lnTo>
                  <a:pt x="0" y="285285"/>
                </a:lnTo>
                <a:lnTo>
                  <a:pt x="35622" y="85214"/>
                </a:lnTo>
                <a:lnTo>
                  <a:pt x="36739" y="85214"/>
                </a:lnTo>
                <a:lnTo>
                  <a:pt x="38060" y="76031"/>
                </a:lnTo>
                <a:lnTo>
                  <a:pt x="51338" y="45302"/>
                </a:lnTo>
                <a:lnTo>
                  <a:pt x="70182" y="21260"/>
                </a:lnTo>
                <a:lnTo>
                  <a:pt x="93388" y="5596"/>
                </a:lnTo>
                <a:lnTo>
                  <a:pt x="119752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2495" y="2816351"/>
            <a:ext cx="4480559" cy="2953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0197" y="2775988"/>
            <a:ext cx="4456430" cy="2926715"/>
          </a:xfrm>
          <a:custGeom>
            <a:avLst/>
            <a:gdLst/>
            <a:ahLst/>
            <a:cxnLst/>
            <a:rect l="l" t="t" r="r" b="b"/>
            <a:pathLst>
              <a:path w="4456430" h="2926715">
                <a:moveTo>
                  <a:pt x="0" y="0"/>
                </a:moveTo>
                <a:lnTo>
                  <a:pt x="4455802" y="0"/>
                </a:lnTo>
                <a:lnTo>
                  <a:pt x="4455802" y="2926310"/>
                </a:lnTo>
                <a:lnTo>
                  <a:pt x="0" y="292631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40197" y="2775988"/>
            <a:ext cx="4456430" cy="2926715"/>
          </a:xfrm>
          <a:custGeom>
            <a:avLst/>
            <a:gdLst/>
            <a:ahLst/>
            <a:cxnLst/>
            <a:rect l="l" t="t" r="r" b="b"/>
            <a:pathLst>
              <a:path w="4456430" h="2926715">
                <a:moveTo>
                  <a:pt x="0" y="0"/>
                </a:moveTo>
                <a:lnTo>
                  <a:pt x="4455803" y="0"/>
                </a:lnTo>
                <a:lnTo>
                  <a:pt x="4455803" y="2926310"/>
                </a:lnTo>
                <a:lnTo>
                  <a:pt x="0" y="2926310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2019" y="2453026"/>
            <a:ext cx="3152775" cy="236220"/>
          </a:xfrm>
          <a:custGeom>
            <a:avLst/>
            <a:gdLst/>
            <a:ahLst/>
            <a:cxnLst/>
            <a:rect l="l" t="t" r="r" b="b"/>
            <a:pathLst>
              <a:path w="3152775" h="236219">
                <a:moveTo>
                  <a:pt x="3034579" y="0"/>
                </a:moveTo>
                <a:lnTo>
                  <a:pt x="118101" y="0"/>
                </a:lnTo>
                <a:lnTo>
                  <a:pt x="72131" y="9281"/>
                </a:lnTo>
                <a:lnTo>
                  <a:pt x="34591" y="34591"/>
                </a:lnTo>
                <a:lnTo>
                  <a:pt x="9281" y="72131"/>
                </a:lnTo>
                <a:lnTo>
                  <a:pt x="0" y="118102"/>
                </a:lnTo>
                <a:lnTo>
                  <a:pt x="9281" y="164073"/>
                </a:lnTo>
                <a:lnTo>
                  <a:pt x="34591" y="201613"/>
                </a:lnTo>
                <a:lnTo>
                  <a:pt x="72131" y="226923"/>
                </a:lnTo>
                <a:lnTo>
                  <a:pt x="118101" y="236204"/>
                </a:lnTo>
                <a:lnTo>
                  <a:pt x="3034579" y="236204"/>
                </a:lnTo>
                <a:lnTo>
                  <a:pt x="3080550" y="226923"/>
                </a:lnTo>
                <a:lnTo>
                  <a:pt x="3118090" y="201613"/>
                </a:lnTo>
                <a:lnTo>
                  <a:pt x="3143401" y="164073"/>
                </a:lnTo>
                <a:lnTo>
                  <a:pt x="3152682" y="118102"/>
                </a:lnTo>
                <a:lnTo>
                  <a:pt x="3143401" y="72131"/>
                </a:lnTo>
                <a:lnTo>
                  <a:pt x="3118090" y="34591"/>
                </a:lnTo>
                <a:lnTo>
                  <a:pt x="3080550" y="9281"/>
                </a:lnTo>
                <a:lnTo>
                  <a:pt x="3034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32019" y="2453026"/>
            <a:ext cx="3152775" cy="236220"/>
          </a:xfrm>
          <a:custGeom>
            <a:avLst/>
            <a:gdLst/>
            <a:ahLst/>
            <a:cxnLst/>
            <a:rect l="l" t="t" r="r" b="b"/>
            <a:pathLst>
              <a:path w="3152775" h="236219">
                <a:moveTo>
                  <a:pt x="0" y="118102"/>
                </a:moveTo>
                <a:lnTo>
                  <a:pt x="9280" y="72131"/>
                </a:lnTo>
                <a:lnTo>
                  <a:pt x="34591" y="34591"/>
                </a:lnTo>
                <a:lnTo>
                  <a:pt x="72131" y="9281"/>
                </a:lnTo>
                <a:lnTo>
                  <a:pt x="118101" y="0"/>
                </a:lnTo>
                <a:lnTo>
                  <a:pt x="3034581" y="0"/>
                </a:lnTo>
                <a:lnTo>
                  <a:pt x="3080551" y="9281"/>
                </a:lnTo>
                <a:lnTo>
                  <a:pt x="3118090" y="34591"/>
                </a:lnTo>
                <a:lnTo>
                  <a:pt x="3143401" y="72131"/>
                </a:lnTo>
                <a:lnTo>
                  <a:pt x="3152682" y="118102"/>
                </a:lnTo>
                <a:lnTo>
                  <a:pt x="3143401" y="164073"/>
                </a:lnTo>
                <a:lnTo>
                  <a:pt x="3118090" y="201613"/>
                </a:lnTo>
                <a:lnTo>
                  <a:pt x="3080551" y="226923"/>
                </a:lnTo>
                <a:lnTo>
                  <a:pt x="3034581" y="236205"/>
                </a:lnTo>
                <a:lnTo>
                  <a:pt x="118101" y="236205"/>
                </a:lnTo>
                <a:lnTo>
                  <a:pt x="72131" y="226923"/>
                </a:lnTo>
                <a:lnTo>
                  <a:pt x="34591" y="201613"/>
                </a:lnTo>
                <a:lnTo>
                  <a:pt x="9280" y="164073"/>
                </a:lnTo>
                <a:lnTo>
                  <a:pt x="0" y="118102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4158" y="2454956"/>
            <a:ext cx="185004" cy="197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46151" y="2454956"/>
            <a:ext cx="185004" cy="197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93054" y="2454956"/>
            <a:ext cx="185004" cy="19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21630" y="4239144"/>
            <a:ext cx="3152775" cy="379095"/>
          </a:xfrm>
          <a:custGeom>
            <a:avLst/>
            <a:gdLst/>
            <a:ahLst/>
            <a:cxnLst/>
            <a:rect l="l" t="t" r="r" b="b"/>
            <a:pathLst>
              <a:path w="3152775" h="379095">
                <a:moveTo>
                  <a:pt x="2963148" y="0"/>
                </a:moveTo>
                <a:lnTo>
                  <a:pt x="189536" y="0"/>
                </a:lnTo>
                <a:lnTo>
                  <a:pt x="139150" y="6770"/>
                </a:lnTo>
                <a:lnTo>
                  <a:pt x="93873" y="25877"/>
                </a:lnTo>
                <a:lnTo>
                  <a:pt x="55513" y="55514"/>
                </a:lnTo>
                <a:lnTo>
                  <a:pt x="25877" y="93874"/>
                </a:lnTo>
                <a:lnTo>
                  <a:pt x="6770" y="139150"/>
                </a:lnTo>
                <a:lnTo>
                  <a:pt x="0" y="189534"/>
                </a:lnTo>
                <a:lnTo>
                  <a:pt x="6771" y="239924"/>
                </a:lnTo>
                <a:lnTo>
                  <a:pt x="25879" y="285201"/>
                </a:lnTo>
                <a:lnTo>
                  <a:pt x="55518" y="323561"/>
                </a:lnTo>
                <a:lnTo>
                  <a:pt x="93882" y="353198"/>
                </a:lnTo>
                <a:lnTo>
                  <a:pt x="139178" y="372305"/>
                </a:lnTo>
                <a:lnTo>
                  <a:pt x="189536" y="379072"/>
                </a:lnTo>
                <a:lnTo>
                  <a:pt x="2963172" y="379072"/>
                </a:lnTo>
                <a:lnTo>
                  <a:pt x="3013540" y="372301"/>
                </a:lnTo>
                <a:lnTo>
                  <a:pt x="3058812" y="353194"/>
                </a:lnTo>
                <a:lnTo>
                  <a:pt x="3097170" y="323557"/>
                </a:lnTo>
                <a:lnTo>
                  <a:pt x="3126805" y="285197"/>
                </a:lnTo>
                <a:lnTo>
                  <a:pt x="3145911" y="239921"/>
                </a:lnTo>
                <a:lnTo>
                  <a:pt x="3152684" y="189534"/>
                </a:lnTo>
                <a:lnTo>
                  <a:pt x="3145914" y="139150"/>
                </a:lnTo>
                <a:lnTo>
                  <a:pt x="3126807" y="93874"/>
                </a:lnTo>
                <a:lnTo>
                  <a:pt x="3097170" y="55514"/>
                </a:lnTo>
                <a:lnTo>
                  <a:pt x="3058811" y="25877"/>
                </a:lnTo>
                <a:lnTo>
                  <a:pt x="3013534" y="6770"/>
                </a:lnTo>
                <a:lnTo>
                  <a:pt x="29631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21629" y="4239144"/>
            <a:ext cx="3152775" cy="379095"/>
          </a:xfrm>
          <a:custGeom>
            <a:avLst/>
            <a:gdLst/>
            <a:ahLst/>
            <a:cxnLst/>
            <a:rect l="l" t="t" r="r" b="b"/>
            <a:pathLst>
              <a:path w="3152775" h="379095">
                <a:moveTo>
                  <a:pt x="0" y="189538"/>
                </a:moveTo>
                <a:lnTo>
                  <a:pt x="6770" y="139151"/>
                </a:lnTo>
                <a:lnTo>
                  <a:pt x="25877" y="93874"/>
                </a:lnTo>
                <a:lnTo>
                  <a:pt x="55514" y="55514"/>
                </a:lnTo>
                <a:lnTo>
                  <a:pt x="93873" y="25877"/>
                </a:lnTo>
                <a:lnTo>
                  <a:pt x="139150" y="6770"/>
                </a:lnTo>
                <a:lnTo>
                  <a:pt x="189536" y="0"/>
                </a:lnTo>
                <a:lnTo>
                  <a:pt x="2963149" y="0"/>
                </a:lnTo>
                <a:lnTo>
                  <a:pt x="3013535" y="6770"/>
                </a:lnTo>
                <a:lnTo>
                  <a:pt x="3058811" y="25877"/>
                </a:lnTo>
                <a:lnTo>
                  <a:pt x="3097171" y="55514"/>
                </a:lnTo>
                <a:lnTo>
                  <a:pt x="3126807" y="93874"/>
                </a:lnTo>
                <a:lnTo>
                  <a:pt x="3145914" y="139151"/>
                </a:lnTo>
                <a:lnTo>
                  <a:pt x="3152685" y="189538"/>
                </a:lnTo>
                <a:lnTo>
                  <a:pt x="3145911" y="239924"/>
                </a:lnTo>
                <a:lnTo>
                  <a:pt x="3126804" y="285201"/>
                </a:lnTo>
                <a:lnTo>
                  <a:pt x="3097167" y="323561"/>
                </a:lnTo>
                <a:lnTo>
                  <a:pt x="3058807" y="353198"/>
                </a:lnTo>
                <a:lnTo>
                  <a:pt x="3013531" y="372305"/>
                </a:lnTo>
                <a:lnTo>
                  <a:pt x="2963145" y="379076"/>
                </a:lnTo>
                <a:lnTo>
                  <a:pt x="189536" y="379073"/>
                </a:lnTo>
                <a:lnTo>
                  <a:pt x="139150" y="372302"/>
                </a:lnTo>
                <a:lnTo>
                  <a:pt x="93873" y="353195"/>
                </a:lnTo>
                <a:lnTo>
                  <a:pt x="55514" y="323558"/>
                </a:lnTo>
                <a:lnTo>
                  <a:pt x="25877" y="285198"/>
                </a:lnTo>
                <a:lnTo>
                  <a:pt x="6770" y="239921"/>
                </a:lnTo>
                <a:lnTo>
                  <a:pt x="0" y="189534"/>
                </a:lnTo>
                <a:close/>
              </a:path>
            </a:pathLst>
          </a:custGeom>
          <a:ln w="22225">
            <a:solidFill>
              <a:srgbClr val="774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34266" y="4326680"/>
            <a:ext cx="892810" cy="212090"/>
          </a:xfrm>
          <a:custGeom>
            <a:avLst/>
            <a:gdLst/>
            <a:ahLst/>
            <a:cxnLst/>
            <a:rect l="l" t="t" r="r" b="b"/>
            <a:pathLst>
              <a:path w="892810" h="212089">
                <a:moveTo>
                  <a:pt x="308409" y="168324"/>
                </a:moveTo>
                <a:lnTo>
                  <a:pt x="292600" y="175838"/>
                </a:lnTo>
                <a:lnTo>
                  <a:pt x="274867" y="182305"/>
                </a:lnTo>
                <a:lnTo>
                  <a:pt x="255207" y="187726"/>
                </a:lnTo>
                <a:lnTo>
                  <a:pt x="233622" y="192100"/>
                </a:lnTo>
                <a:lnTo>
                  <a:pt x="245454" y="211745"/>
                </a:lnTo>
                <a:lnTo>
                  <a:pt x="266753" y="207560"/>
                </a:lnTo>
                <a:lnTo>
                  <a:pt x="286782" y="201811"/>
                </a:lnTo>
                <a:lnTo>
                  <a:pt x="305541" y="194499"/>
                </a:lnTo>
                <a:lnTo>
                  <a:pt x="323030" y="185625"/>
                </a:lnTo>
                <a:lnTo>
                  <a:pt x="308409" y="168324"/>
                </a:lnTo>
                <a:close/>
              </a:path>
              <a:path w="892810" h="212089">
                <a:moveTo>
                  <a:pt x="361651" y="166650"/>
                </a:moveTo>
                <a:lnTo>
                  <a:pt x="349708" y="185179"/>
                </a:lnTo>
                <a:lnTo>
                  <a:pt x="367561" y="188500"/>
                </a:lnTo>
                <a:lnTo>
                  <a:pt x="385288" y="193774"/>
                </a:lnTo>
                <a:lnTo>
                  <a:pt x="402889" y="201001"/>
                </a:lnTo>
                <a:lnTo>
                  <a:pt x="420364" y="210182"/>
                </a:lnTo>
                <a:lnTo>
                  <a:pt x="435880" y="193216"/>
                </a:lnTo>
                <a:lnTo>
                  <a:pt x="418223" y="184230"/>
                </a:lnTo>
                <a:lnTo>
                  <a:pt x="399965" y="176807"/>
                </a:lnTo>
                <a:lnTo>
                  <a:pt x="381108" y="170947"/>
                </a:lnTo>
                <a:lnTo>
                  <a:pt x="361651" y="166650"/>
                </a:lnTo>
                <a:close/>
              </a:path>
              <a:path w="892810" h="212089">
                <a:moveTo>
                  <a:pt x="773534" y="130374"/>
                </a:moveTo>
                <a:lnTo>
                  <a:pt x="700199" y="130374"/>
                </a:lnTo>
                <a:lnTo>
                  <a:pt x="700199" y="208285"/>
                </a:lnTo>
                <a:lnTo>
                  <a:pt x="723080" y="208285"/>
                </a:lnTo>
                <a:lnTo>
                  <a:pt x="723080" y="198015"/>
                </a:lnTo>
                <a:lnTo>
                  <a:pt x="773534" y="198015"/>
                </a:lnTo>
                <a:lnTo>
                  <a:pt x="773534" y="176696"/>
                </a:lnTo>
                <a:lnTo>
                  <a:pt x="723080" y="176696"/>
                </a:lnTo>
                <a:lnTo>
                  <a:pt x="723080" y="151582"/>
                </a:lnTo>
                <a:lnTo>
                  <a:pt x="773534" y="151582"/>
                </a:lnTo>
                <a:lnTo>
                  <a:pt x="773534" y="130374"/>
                </a:lnTo>
                <a:close/>
              </a:path>
              <a:path w="892810" h="212089">
                <a:moveTo>
                  <a:pt x="773534" y="198015"/>
                </a:moveTo>
                <a:lnTo>
                  <a:pt x="750651" y="198015"/>
                </a:lnTo>
                <a:lnTo>
                  <a:pt x="750651" y="207168"/>
                </a:lnTo>
                <a:lnTo>
                  <a:pt x="773534" y="207168"/>
                </a:lnTo>
                <a:lnTo>
                  <a:pt x="773534" y="198015"/>
                </a:lnTo>
                <a:close/>
              </a:path>
              <a:path w="892810" h="212089">
                <a:moveTo>
                  <a:pt x="773534" y="151582"/>
                </a:moveTo>
                <a:lnTo>
                  <a:pt x="750651" y="151582"/>
                </a:lnTo>
                <a:lnTo>
                  <a:pt x="750651" y="176696"/>
                </a:lnTo>
                <a:lnTo>
                  <a:pt x="773534" y="176696"/>
                </a:lnTo>
                <a:lnTo>
                  <a:pt x="773534" y="151582"/>
                </a:lnTo>
                <a:close/>
              </a:path>
              <a:path w="892810" h="212089">
                <a:moveTo>
                  <a:pt x="584970" y="190872"/>
                </a:moveTo>
                <a:lnTo>
                  <a:pt x="537902" y="190872"/>
                </a:lnTo>
                <a:lnTo>
                  <a:pt x="550402" y="209624"/>
                </a:lnTo>
                <a:lnTo>
                  <a:pt x="564669" y="202913"/>
                </a:lnTo>
                <a:lnTo>
                  <a:pt x="577778" y="195616"/>
                </a:lnTo>
                <a:lnTo>
                  <a:pt x="584970" y="190872"/>
                </a:lnTo>
                <a:close/>
              </a:path>
              <a:path w="892810" h="212089">
                <a:moveTo>
                  <a:pt x="642789" y="179264"/>
                </a:moveTo>
                <a:lnTo>
                  <a:pt x="600520" y="179264"/>
                </a:lnTo>
                <a:lnTo>
                  <a:pt x="613148" y="189365"/>
                </a:lnTo>
                <a:lnTo>
                  <a:pt x="626696" y="197793"/>
                </a:lnTo>
                <a:lnTo>
                  <a:pt x="641165" y="204546"/>
                </a:lnTo>
                <a:lnTo>
                  <a:pt x="656554" y="209624"/>
                </a:lnTo>
                <a:lnTo>
                  <a:pt x="669949" y="189086"/>
                </a:lnTo>
                <a:lnTo>
                  <a:pt x="655933" y="184893"/>
                </a:lnTo>
                <a:lnTo>
                  <a:pt x="642789" y="179264"/>
                </a:lnTo>
                <a:close/>
              </a:path>
              <a:path w="892810" h="212089">
                <a:moveTo>
                  <a:pt x="537902" y="130374"/>
                </a:moveTo>
                <a:lnTo>
                  <a:pt x="469700" y="130374"/>
                </a:lnTo>
                <a:lnTo>
                  <a:pt x="469700" y="208285"/>
                </a:lnTo>
                <a:lnTo>
                  <a:pt x="492583" y="208285"/>
                </a:lnTo>
                <a:lnTo>
                  <a:pt x="492583" y="198015"/>
                </a:lnTo>
                <a:lnTo>
                  <a:pt x="537902" y="198015"/>
                </a:lnTo>
                <a:lnTo>
                  <a:pt x="537902" y="190872"/>
                </a:lnTo>
                <a:lnTo>
                  <a:pt x="584970" y="190872"/>
                </a:lnTo>
                <a:lnTo>
                  <a:pt x="588692" y="188417"/>
                </a:lnTo>
                <a:lnTo>
                  <a:pt x="537902" y="188417"/>
                </a:lnTo>
                <a:lnTo>
                  <a:pt x="537902" y="176696"/>
                </a:lnTo>
                <a:lnTo>
                  <a:pt x="492583" y="176696"/>
                </a:lnTo>
                <a:lnTo>
                  <a:pt x="492583" y="151582"/>
                </a:lnTo>
                <a:lnTo>
                  <a:pt x="537902" y="151582"/>
                </a:lnTo>
                <a:lnTo>
                  <a:pt x="537902" y="130374"/>
                </a:lnTo>
                <a:close/>
              </a:path>
              <a:path w="892810" h="212089">
                <a:moveTo>
                  <a:pt x="537902" y="198015"/>
                </a:moveTo>
                <a:lnTo>
                  <a:pt x="515019" y="198015"/>
                </a:lnTo>
                <a:lnTo>
                  <a:pt x="515019" y="207168"/>
                </a:lnTo>
                <a:lnTo>
                  <a:pt x="537902" y="207168"/>
                </a:lnTo>
                <a:lnTo>
                  <a:pt x="537902" y="198015"/>
                </a:lnTo>
                <a:close/>
              </a:path>
              <a:path w="892810" h="212089">
                <a:moveTo>
                  <a:pt x="583554" y="116198"/>
                </a:moveTo>
                <a:lnTo>
                  <a:pt x="560002" y="116198"/>
                </a:lnTo>
                <a:lnTo>
                  <a:pt x="564690" y="128992"/>
                </a:lnTo>
                <a:lnTo>
                  <a:pt x="570495" y="141145"/>
                </a:lnTo>
                <a:lnTo>
                  <a:pt x="577415" y="152656"/>
                </a:lnTo>
                <a:lnTo>
                  <a:pt x="585452" y="163525"/>
                </a:lnTo>
                <a:lnTo>
                  <a:pt x="576243" y="170020"/>
                </a:lnTo>
                <a:lnTo>
                  <a:pt x="565249" y="176333"/>
                </a:lnTo>
                <a:lnTo>
                  <a:pt x="552468" y="182465"/>
                </a:lnTo>
                <a:lnTo>
                  <a:pt x="537902" y="188417"/>
                </a:lnTo>
                <a:lnTo>
                  <a:pt x="588692" y="188417"/>
                </a:lnTo>
                <a:lnTo>
                  <a:pt x="589728" y="187733"/>
                </a:lnTo>
                <a:lnTo>
                  <a:pt x="600520" y="179264"/>
                </a:lnTo>
                <a:lnTo>
                  <a:pt x="642789" y="179264"/>
                </a:lnTo>
                <a:lnTo>
                  <a:pt x="642462" y="179124"/>
                </a:lnTo>
                <a:lnTo>
                  <a:pt x="629535" y="171778"/>
                </a:lnTo>
                <a:lnTo>
                  <a:pt x="617152" y="162855"/>
                </a:lnTo>
                <a:lnTo>
                  <a:pt x="625475" y="152656"/>
                </a:lnTo>
                <a:lnTo>
                  <a:pt x="628834" y="147897"/>
                </a:lnTo>
                <a:lnTo>
                  <a:pt x="601637" y="147897"/>
                </a:lnTo>
                <a:lnTo>
                  <a:pt x="595902" y="140558"/>
                </a:lnTo>
                <a:lnTo>
                  <a:pt x="590977" y="132829"/>
                </a:lnTo>
                <a:lnTo>
                  <a:pt x="586861" y="124709"/>
                </a:lnTo>
                <a:lnTo>
                  <a:pt x="583554" y="116198"/>
                </a:lnTo>
                <a:close/>
              </a:path>
              <a:path w="892810" h="212089">
                <a:moveTo>
                  <a:pt x="537902" y="151582"/>
                </a:moveTo>
                <a:lnTo>
                  <a:pt x="515019" y="151582"/>
                </a:lnTo>
                <a:lnTo>
                  <a:pt x="515019" y="176696"/>
                </a:lnTo>
                <a:lnTo>
                  <a:pt x="537902" y="176696"/>
                </a:lnTo>
                <a:lnTo>
                  <a:pt x="537902" y="151582"/>
                </a:lnTo>
                <a:close/>
              </a:path>
              <a:path w="892810" h="212089">
                <a:moveTo>
                  <a:pt x="647848" y="92422"/>
                </a:moveTo>
                <a:lnTo>
                  <a:pt x="547947" y="92422"/>
                </a:lnTo>
                <a:lnTo>
                  <a:pt x="547947" y="116198"/>
                </a:lnTo>
                <a:lnTo>
                  <a:pt x="622399" y="116198"/>
                </a:lnTo>
                <a:lnTo>
                  <a:pt x="617376" y="125462"/>
                </a:lnTo>
                <a:lnTo>
                  <a:pt x="612241" y="133834"/>
                </a:lnTo>
                <a:lnTo>
                  <a:pt x="606995" y="141312"/>
                </a:lnTo>
                <a:lnTo>
                  <a:pt x="601637" y="147897"/>
                </a:lnTo>
                <a:lnTo>
                  <a:pt x="628834" y="147897"/>
                </a:lnTo>
                <a:lnTo>
                  <a:pt x="633570" y="141145"/>
                </a:lnTo>
                <a:lnTo>
                  <a:pt x="640823" y="129327"/>
                </a:lnTo>
                <a:lnTo>
                  <a:pt x="647848" y="116198"/>
                </a:lnTo>
                <a:lnTo>
                  <a:pt x="647848" y="92422"/>
                </a:lnTo>
                <a:close/>
              </a:path>
              <a:path w="892810" h="212089">
                <a:moveTo>
                  <a:pt x="537902" y="99900"/>
                </a:moveTo>
                <a:lnTo>
                  <a:pt x="469478" y="99900"/>
                </a:lnTo>
                <a:lnTo>
                  <a:pt x="469478" y="121221"/>
                </a:lnTo>
                <a:lnTo>
                  <a:pt x="537902" y="121221"/>
                </a:lnTo>
                <a:lnTo>
                  <a:pt x="537902" y="99900"/>
                </a:lnTo>
                <a:close/>
              </a:path>
              <a:path w="892810" h="212089">
                <a:moveTo>
                  <a:pt x="58042" y="133052"/>
                </a:moveTo>
                <a:lnTo>
                  <a:pt x="36052" y="133052"/>
                </a:lnTo>
                <a:lnTo>
                  <a:pt x="36052" y="208285"/>
                </a:lnTo>
                <a:lnTo>
                  <a:pt x="58042" y="208285"/>
                </a:lnTo>
                <a:lnTo>
                  <a:pt x="58042" y="133052"/>
                </a:lnTo>
                <a:close/>
              </a:path>
              <a:path w="892810" h="212089">
                <a:moveTo>
                  <a:pt x="13505" y="143657"/>
                </a:moveTo>
                <a:lnTo>
                  <a:pt x="11796" y="159779"/>
                </a:lnTo>
                <a:lnTo>
                  <a:pt x="9236" y="174547"/>
                </a:lnTo>
                <a:lnTo>
                  <a:pt x="5824" y="187963"/>
                </a:lnTo>
                <a:lnTo>
                  <a:pt x="1562" y="200025"/>
                </a:lnTo>
                <a:lnTo>
                  <a:pt x="20538" y="206946"/>
                </a:lnTo>
                <a:lnTo>
                  <a:pt x="25009" y="193300"/>
                </a:lnTo>
                <a:lnTo>
                  <a:pt x="28490" y="179041"/>
                </a:lnTo>
                <a:lnTo>
                  <a:pt x="30981" y="164167"/>
                </a:lnTo>
                <a:lnTo>
                  <a:pt x="32481" y="148680"/>
                </a:lnTo>
                <a:lnTo>
                  <a:pt x="13505" y="143657"/>
                </a:lnTo>
                <a:close/>
              </a:path>
              <a:path w="892810" h="212089">
                <a:moveTo>
                  <a:pt x="76348" y="141536"/>
                </a:moveTo>
                <a:lnTo>
                  <a:pt x="60832" y="147228"/>
                </a:lnTo>
                <a:lnTo>
                  <a:pt x="63728" y="156249"/>
                </a:lnTo>
                <a:lnTo>
                  <a:pt x="65939" y="166120"/>
                </a:lnTo>
                <a:lnTo>
                  <a:pt x="67467" y="176843"/>
                </a:lnTo>
                <a:lnTo>
                  <a:pt x="68312" y="188417"/>
                </a:lnTo>
                <a:lnTo>
                  <a:pt x="85277" y="182278"/>
                </a:lnTo>
                <a:lnTo>
                  <a:pt x="84175" y="170774"/>
                </a:lnTo>
                <a:lnTo>
                  <a:pt x="82320" y="160148"/>
                </a:lnTo>
                <a:lnTo>
                  <a:pt x="79711" y="150402"/>
                </a:lnTo>
                <a:lnTo>
                  <a:pt x="76348" y="141536"/>
                </a:lnTo>
                <a:close/>
              </a:path>
              <a:path w="892810" h="212089">
                <a:moveTo>
                  <a:pt x="13059" y="35942"/>
                </a:moveTo>
                <a:lnTo>
                  <a:pt x="0" y="53802"/>
                </a:lnTo>
                <a:lnTo>
                  <a:pt x="9201" y="60729"/>
                </a:lnTo>
                <a:lnTo>
                  <a:pt x="18054" y="68675"/>
                </a:lnTo>
                <a:lnTo>
                  <a:pt x="26558" y="77640"/>
                </a:lnTo>
                <a:lnTo>
                  <a:pt x="34714" y="87623"/>
                </a:lnTo>
                <a:lnTo>
                  <a:pt x="29404" y="94969"/>
                </a:lnTo>
                <a:lnTo>
                  <a:pt x="4911" y="115751"/>
                </a:lnTo>
                <a:lnTo>
                  <a:pt x="2678" y="115751"/>
                </a:lnTo>
                <a:lnTo>
                  <a:pt x="10045" y="137406"/>
                </a:lnTo>
                <a:lnTo>
                  <a:pt x="15438" y="136632"/>
                </a:lnTo>
                <a:lnTo>
                  <a:pt x="21569" y="135648"/>
                </a:lnTo>
                <a:lnTo>
                  <a:pt x="28441" y="134455"/>
                </a:lnTo>
                <a:lnTo>
                  <a:pt x="36052" y="133052"/>
                </a:lnTo>
                <a:lnTo>
                  <a:pt x="58042" y="133052"/>
                </a:lnTo>
                <a:lnTo>
                  <a:pt x="58042" y="128253"/>
                </a:lnTo>
                <a:lnTo>
                  <a:pt x="64851" y="126466"/>
                </a:lnTo>
                <a:lnTo>
                  <a:pt x="83511" y="126466"/>
                </a:lnTo>
                <a:lnTo>
                  <a:pt x="82250" y="119622"/>
                </a:lnTo>
                <a:lnTo>
                  <a:pt x="80187" y="112068"/>
                </a:lnTo>
                <a:lnTo>
                  <a:pt x="39066" y="112068"/>
                </a:lnTo>
                <a:lnTo>
                  <a:pt x="50417" y="99280"/>
                </a:lnTo>
                <a:lnTo>
                  <a:pt x="61475" y="84469"/>
                </a:lnTo>
                <a:lnTo>
                  <a:pt x="72164" y="67754"/>
                </a:lnTo>
                <a:lnTo>
                  <a:pt x="47550" y="67754"/>
                </a:lnTo>
                <a:lnTo>
                  <a:pt x="43456" y="62768"/>
                </a:lnTo>
                <a:lnTo>
                  <a:pt x="40034" y="59085"/>
                </a:lnTo>
                <a:lnTo>
                  <a:pt x="37280" y="56704"/>
                </a:lnTo>
                <a:lnTo>
                  <a:pt x="46238" y="46163"/>
                </a:lnTo>
                <a:lnTo>
                  <a:pt x="48542" y="42974"/>
                </a:lnTo>
                <a:lnTo>
                  <a:pt x="22100" y="42974"/>
                </a:lnTo>
                <a:lnTo>
                  <a:pt x="19867" y="40741"/>
                </a:lnTo>
                <a:lnTo>
                  <a:pt x="16854" y="38398"/>
                </a:lnTo>
                <a:lnTo>
                  <a:pt x="13059" y="35942"/>
                </a:lnTo>
                <a:close/>
              </a:path>
              <a:path w="892810" h="212089">
                <a:moveTo>
                  <a:pt x="83511" y="126466"/>
                </a:moveTo>
                <a:lnTo>
                  <a:pt x="64851" y="126466"/>
                </a:lnTo>
                <a:lnTo>
                  <a:pt x="65819" y="129443"/>
                </a:lnTo>
                <a:lnTo>
                  <a:pt x="66526" y="132867"/>
                </a:lnTo>
                <a:lnTo>
                  <a:pt x="66972" y="136735"/>
                </a:lnTo>
                <a:lnTo>
                  <a:pt x="84273" y="130596"/>
                </a:lnTo>
                <a:lnTo>
                  <a:pt x="83511" y="126466"/>
                </a:lnTo>
                <a:close/>
              </a:path>
              <a:path w="892810" h="212089">
                <a:moveTo>
                  <a:pt x="71325" y="90302"/>
                </a:moveTo>
                <a:lnTo>
                  <a:pt x="55252" y="97222"/>
                </a:lnTo>
                <a:lnTo>
                  <a:pt x="57261" y="100422"/>
                </a:lnTo>
                <a:lnTo>
                  <a:pt x="58787" y="103993"/>
                </a:lnTo>
                <a:lnTo>
                  <a:pt x="59828" y="107938"/>
                </a:lnTo>
                <a:lnTo>
                  <a:pt x="54842" y="109352"/>
                </a:lnTo>
                <a:lnTo>
                  <a:pt x="47922" y="110728"/>
                </a:lnTo>
                <a:lnTo>
                  <a:pt x="39066" y="112068"/>
                </a:lnTo>
                <a:lnTo>
                  <a:pt x="80187" y="112068"/>
                </a:lnTo>
                <a:lnTo>
                  <a:pt x="79417" y="109249"/>
                </a:lnTo>
                <a:lnTo>
                  <a:pt x="75776" y="99475"/>
                </a:lnTo>
                <a:lnTo>
                  <a:pt x="71325" y="90302"/>
                </a:lnTo>
                <a:close/>
              </a:path>
              <a:path w="892810" h="212089">
                <a:moveTo>
                  <a:pt x="63511" y="36612"/>
                </a:moveTo>
                <a:lnTo>
                  <a:pt x="60295" y="43916"/>
                </a:lnTo>
                <a:lnTo>
                  <a:pt x="56563" y="51541"/>
                </a:lnTo>
                <a:lnTo>
                  <a:pt x="52315" y="59487"/>
                </a:lnTo>
                <a:lnTo>
                  <a:pt x="47550" y="67754"/>
                </a:lnTo>
                <a:lnTo>
                  <a:pt x="72164" y="67754"/>
                </a:lnTo>
                <a:lnTo>
                  <a:pt x="82711" y="48779"/>
                </a:lnTo>
                <a:lnTo>
                  <a:pt x="63511" y="36612"/>
                </a:lnTo>
                <a:close/>
              </a:path>
              <a:path w="892810" h="212089">
                <a:moveTo>
                  <a:pt x="46433" y="0"/>
                </a:moveTo>
                <a:lnTo>
                  <a:pt x="41689" y="12187"/>
                </a:lnTo>
                <a:lnTo>
                  <a:pt x="36030" y="23447"/>
                </a:lnTo>
                <a:lnTo>
                  <a:pt x="29523" y="33674"/>
                </a:lnTo>
                <a:lnTo>
                  <a:pt x="22100" y="42974"/>
                </a:lnTo>
                <a:lnTo>
                  <a:pt x="48542" y="42974"/>
                </a:lnTo>
                <a:lnTo>
                  <a:pt x="54247" y="35077"/>
                </a:lnTo>
                <a:lnTo>
                  <a:pt x="61325" y="23412"/>
                </a:lnTo>
                <a:lnTo>
                  <a:pt x="67419" y="11273"/>
                </a:lnTo>
                <a:lnTo>
                  <a:pt x="46433" y="0"/>
                </a:lnTo>
                <a:close/>
              </a:path>
              <a:path w="892810" h="212089">
                <a:moveTo>
                  <a:pt x="405965" y="44425"/>
                </a:moveTo>
                <a:lnTo>
                  <a:pt x="264876" y="44425"/>
                </a:lnTo>
                <a:lnTo>
                  <a:pt x="264876" y="164418"/>
                </a:lnTo>
                <a:lnTo>
                  <a:pt x="405965" y="164418"/>
                </a:lnTo>
                <a:lnTo>
                  <a:pt x="405965" y="143879"/>
                </a:lnTo>
                <a:lnTo>
                  <a:pt x="288204" y="143879"/>
                </a:lnTo>
                <a:lnTo>
                  <a:pt x="288204" y="130820"/>
                </a:lnTo>
                <a:lnTo>
                  <a:pt x="405965" y="130820"/>
                </a:lnTo>
                <a:lnTo>
                  <a:pt x="405965" y="110728"/>
                </a:lnTo>
                <a:lnTo>
                  <a:pt x="288204" y="110728"/>
                </a:lnTo>
                <a:lnTo>
                  <a:pt x="288204" y="97891"/>
                </a:lnTo>
                <a:lnTo>
                  <a:pt x="405965" y="97891"/>
                </a:lnTo>
                <a:lnTo>
                  <a:pt x="405965" y="77800"/>
                </a:lnTo>
                <a:lnTo>
                  <a:pt x="288204" y="77800"/>
                </a:lnTo>
                <a:lnTo>
                  <a:pt x="288204" y="64964"/>
                </a:lnTo>
                <a:lnTo>
                  <a:pt x="405965" y="64964"/>
                </a:lnTo>
                <a:lnTo>
                  <a:pt x="405965" y="44425"/>
                </a:lnTo>
                <a:close/>
              </a:path>
              <a:path w="892810" h="212089">
                <a:moveTo>
                  <a:pt x="405965" y="130820"/>
                </a:moveTo>
                <a:lnTo>
                  <a:pt x="382637" y="130820"/>
                </a:lnTo>
                <a:lnTo>
                  <a:pt x="382637" y="143879"/>
                </a:lnTo>
                <a:lnTo>
                  <a:pt x="405965" y="143879"/>
                </a:lnTo>
                <a:lnTo>
                  <a:pt x="405965" y="130820"/>
                </a:lnTo>
                <a:close/>
              </a:path>
              <a:path w="892810" h="212089">
                <a:moveTo>
                  <a:pt x="405965" y="97891"/>
                </a:moveTo>
                <a:lnTo>
                  <a:pt x="382637" y="97891"/>
                </a:lnTo>
                <a:lnTo>
                  <a:pt x="382637" y="110728"/>
                </a:lnTo>
                <a:lnTo>
                  <a:pt x="405965" y="110728"/>
                </a:lnTo>
                <a:lnTo>
                  <a:pt x="405965" y="97891"/>
                </a:lnTo>
                <a:close/>
              </a:path>
              <a:path w="892810" h="212089">
                <a:moveTo>
                  <a:pt x="405965" y="64964"/>
                </a:moveTo>
                <a:lnTo>
                  <a:pt x="382637" y="64964"/>
                </a:lnTo>
                <a:lnTo>
                  <a:pt x="382637" y="77800"/>
                </a:lnTo>
                <a:lnTo>
                  <a:pt x="405965" y="77800"/>
                </a:lnTo>
                <a:lnTo>
                  <a:pt x="405965" y="64964"/>
                </a:lnTo>
                <a:close/>
              </a:path>
              <a:path w="892810" h="212089">
                <a:moveTo>
                  <a:pt x="351382" y="29022"/>
                </a:moveTo>
                <a:lnTo>
                  <a:pt x="324816" y="29022"/>
                </a:lnTo>
                <a:lnTo>
                  <a:pt x="323402" y="32965"/>
                </a:lnTo>
                <a:lnTo>
                  <a:pt x="321023" y="38323"/>
                </a:lnTo>
                <a:lnTo>
                  <a:pt x="318008" y="44425"/>
                </a:lnTo>
                <a:lnTo>
                  <a:pt x="344685" y="44425"/>
                </a:lnTo>
                <a:lnTo>
                  <a:pt x="347536" y="38100"/>
                </a:lnTo>
                <a:lnTo>
                  <a:pt x="349763" y="32965"/>
                </a:lnTo>
                <a:lnTo>
                  <a:pt x="351382" y="29022"/>
                </a:lnTo>
                <a:close/>
              </a:path>
              <a:path w="892810" h="212089">
                <a:moveTo>
                  <a:pt x="431972" y="8483"/>
                </a:moveTo>
                <a:lnTo>
                  <a:pt x="239091" y="8483"/>
                </a:lnTo>
                <a:lnTo>
                  <a:pt x="239091" y="29022"/>
                </a:lnTo>
                <a:lnTo>
                  <a:pt x="431972" y="29022"/>
                </a:lnTo>
                <a:lnTo>
                  <a:pt x="431972" y="8483"/>
                </a:lnTo>
                <a:close/>
              </a:path>
              <a:path w="892810" h="212089">
                <a:moveTo>
                  <a:pt x="773534" y="99900"/>
                </a:moveTo>
                <a:lnTo>
                  <a:pt x="699975" y="99900"/>
                </a:lnTo>
                <a:lnTo>
                  <a:pt x="699975" y="121221"/>
                </a:lnTo>
                <a:lnTo>
                  <a:pt x="773534" y="121221"/>
                </a:lnTo>
                <a:lnTo>
                  <a:pt x="773534" y="99900"/>
                </a:lnTo>
                <a:close/>
              </a:path>
              <a:path w="892810" h="212089">
                <a:moveTo>
                  <a:pt x="205940" y="9152"/>
                </a:moveTo>
                <a:lnTo>
                  <a:pt x="87287" y="9152"/>
                </a:lnTo>
                <a:lnTo>
                  <a:pt x="87287" y="208285"/>
                </a:lnTo>
                <a:lnTo>
                  <a:pt x="109277" y="208285"/>
                </a:lnTo>
                <a:lnTo>
                  <a:pt x="109277" y="30695"/>
                </a:lnTo>
                <a:lnTo>
                  <a:pt x="205940" y="30695"/>
                </a:lnTo>
                <a:lnTo>
                  <a:pt x="205940" y="9152"/>
                </a:lnTo>
                <a:close/>
              </a:path>
              <a:path w="892810" h="212089">
                <a:moveTo>
                  <a:pt x="154037" y="184732"/>
                </a:moveTo>
                <a:lnTo>
                  <a:pt x="161180" y="208285"/>
                </a:lnTo>
                <a:lnTo>
                  <a:pt x="188788" y="208285"/>
                </a:lnTo>
                <a:lnTo>
                  <a:pt x="194871" y="206127"/>
                </a:lnTo>
                <a:lnTo>
                  <a:pt x="203727" y="197495"/>
                </a:lnTo>
                <a:lnTo>
                  <a:pt x="205940" y="191430"/>
                </a:lnTo>
                <a:lnTo>
                  <a:pt x="205940" y="185625"/>
                </a:lnTo>
                <a:lnTo>
                  <a:pt x="164045" y="185625"/>
                </a:lnTo>
                <a:lnTo>
                  <a:pt x="158724" y="185328"/>
                </a:lnTo>
                <a:lnTo>
                  <a:pt x="154037" y="184732"/>
                </a:lnTo>
                <a:close/>
              </a:path>
              <a:path w="892810" h="212089">
                <a:moveTo>
                  <a:pt x="205940" y="30695"/>
                </a:moveTo>
                <a:lnTo>
                  <a:pt x="184174" y="30695"/>
                </a:lnTo>
                <a:lnTo>
                  <a:pt x="184174" y="181570"/>
                </a:lnTo>
                <a:lnTo>
                  <a:pt x="183281" y="183394"/>
                </a:lnTo>
                <a:lnTo>
                  <a:pt x="179710" y="185179"/>
                </a:lnTo>
                <a:lnTo>
                  <a:pt x="175877" y="185625"/>
                </a:lnTo>
                <a:lnTo>
                  <a:pt x="205940" y="185625"/>
                </a:lnTo>
                <a:lnTo>
                  <a:pt x="205940" y="30695"/>
                </a:lnTo>
                <a:close/>
              </a:path>
              <a:path w="892810" h="212089">
                <a:moveTo>
                  <a:pt x="142651" y="130374"/>
                </a:moveTo>
                <a:lnTo>
                  <a:pt x="120661" y="130374"/>
                </a:lnTo>
                <a:lnTo>
                  <a:pt x="120661" y="148902"/>
                </a:lnTo>
                <a:lnTo>
                  <a:pt x="122063" y="157888"/>
                </a:lnTo>
                <a:lnTo>
                  <a:pt x="126270" y="164306"/>
                </a:lnTo>
                <a:lnTo>
                  <a:pt x="133281" y="168157"/>
                </a:lnTo>
                <a:lnTo>
                  <a:pt x="143097" y="169440"/>
                </a:lnTo>
                <a:lnTo>
                  <a:pt x="174128" y="169440"/>
                </a:lnTo>
                <a:lnTo>
                  <a:pt x="174128" y="147897"/>
                </a:lnTo>
                <a:lnTo>
                  <a:pt x="144697" y="147897"/>
                </a:lnTo>
                <a:lnTo>
                  <a:pt x="142651" y="145851"/>
                </a:lnTo>
                <a:lnTo>
                  <a:pt x="142651" y="130374"/>
                </a:lnTo>
                <a:close/>
              </a:path>
              <a:path w="892810" h="212089">
                <a:moveTo>
                  <a:pt x="180155" y="109054"/>
                </a:moveTo>
                <a:lnTo>
                  <a:pt x="113852" y="109054"/>
                </a:lnTo>
                <a:lnTo>
                  <a:pt x="113852" y="130374"/>
                </a:lnTo>
                <a:lnTo>
                  <a:pt x="180155" y="130374"/>
                </a:lnTo>
                <a:lnTo>
                  <a:pt x="180155" y="109054"/>
                </a:lnTo>
                <a:close/>
              </a:path>
              <a:path w="892810" h="212089">
                <a:moveTo>
                  <a:pt x="157720" y="93315"/>
                </a:moveTo>
                <a:lnTo>
                  <a:pt x="136177" y="93315"/>
                </a:lnTo>
                <a:lnTo>
                  <a:pt x="136177" y="109054"/>
                </a:lnTo>
                <a:lnTo>
                  <a:pt x="157720" y="109054"/>
                </a:lnTo>
                <a:lnTo>
                  <a:pt x="157720" y="93315"/>
                </a:lnTo>
                <a:close/>
              </a:path>
              <a:path w="892810" h="212089">
                <a:moveTo>
                  <a:pt x="180155" y="67530"/>
                </a:moveTo>
                <a:lnTo>
                  <a:pt x="113629" y="67530"/>
                </a:lnTo>
                <a:lnTo>
                  <a:pt x="113629" y="88738"/>
                </a:lnTo>
                <a:lnTo>
                  <a:pt x="180155" y="88738"/>
                </a:lnTo>
                <a:lnTo>
                  <a:pt x="180155" y="67530"/>
                </a:lnTo>
                <a:close/>
              </a:path>
              <a:path w="892810" h="212089">
                <a:moveTo>
                  <a:pt x="131154" y="33152"/>
                </a:moveTo>
                <a:lnTo>
                  <a:pt x="113629" y="42750"/>
                </a:lnTo>
                <a:lnTo>
                  <a:pt x="117808" y="48109"/>
                </a:lnTo>
                <a:lnTo>
                  <a:pt x="121526" y="54025"/>
                </a:lnTo>
                <a:lnTo>
                  <a:pt x="124784" y="60498"/>
                </a:lnTo>
                <a:lnTo>
                  <a:pt x="127582" y="67530"/>
                </a:lnTo>
                <a:lnTo>
                  <a:pt x="130708" y="67530"/>
                </a:lnTo>
                <a:lnTo>
                  <a:pt x="147005" y="58601"/>
                </a:lnTo>
                <a:lnTo>
                  <a:pt x="143669" y="51192"/>
                </a:lnTo>
                <a:lnTo>
                  <a:pt x="139916" y="44481"/>
                </a:lnTo>
                <a:lnTo>
                  <a:pt x="135744" y="38468"/>
                </a:lnTo>
                <a:lnTo>
                  <a:pt x="131154" y="33152"/>
                </a:lnTo>
                <a:close/>
              </a:path>
              <a:path w="892810" h="212089">
                <a:moveTo>
                  <a:pt x="161180" y="33375"/>
                </a:moveTo>
                <a:lnTo>
                  <a:pt x="158292" y="42500"/>
                </a:lnTo>
                <a:lnTo>
                  <a:pt x="154761" y="51234"/>
                </a:lnTo>
                <a:lnTo>
                  <a:pt x="150590" y="59578"/>
                </a:lnTo>
                <a:lnTo>
                  <a:pt x="145776" y="67530"/>
                </a:lnTo>
                <a:lnTo>
                  <a:pt x="168658" y="67530"/>
                </a:lnTo>
                <a:lnTo>
                  <a:pt x="171860" y="62103"/>
                </a:lnTo>
                <a:lnTo>
                  <a:pt x="174881" y="56201"/>
                </a:lnTo>
                <a:lnTo>
                  <a:pt x="177721" y="49825"/>
                </a:lnTo>
                <a:lnTo>
                  <a:pt x="180379" y="42974"/>
                </a:lnTo>
                <a:lnTo>
                  <a:pt x="161180" y="33375"/>
                </a:lnTo>
                <a:close/>
              </a:path>
              <a:path w="892810" h="212089">
                <a:moveTo>
                  <a:pt x="773534" y="69540"/>
                </a:moveTo>
                <a:lnTo>
                  <a:pt x="699975" y="69540"/>
                </a:lnTo>
                <a:lnTo>
                  <a:pt x="699975" y="90747"/>
                </a:lnTo>
                <a:lnTo>
                  <a:pt x="773534" y="90747"/>
                </a:lnTo>
                <a:lnTo>
                  <a:pt x="773534" y="69540"/>
                </a:lnTo>
                <a:close/>
              </a:path>
              <a:path w="892810" h="212089">
                <a:moveTo>
                  <a:pt x="537902" y="69540"/>
                </a:moveTo>
                <a:lnTo>
                  <a:pt x="469478" y="69540"/>
                </a:lnTo>
                <a:lnTo>
                  <a:pt x="469478" y="90747"/>
                </a:lnTo>
                <a:lnTo>
                  <a:pt x="537902" y="90747"/>
                </a:lnTo>
                <a:lnTo>
                  <a:pt x="537902" y="69540"/>
                </a:lnTo>
                <a:close/>
              </a:path>
              <a:path w="892810" h="212089">
                <a:moveTo>
                  <a:pt x="845529" y="101575"/>
                </a:moveTo>
                <a:lnTo>
                  <a:pt x="822424" y="101575"/>
                </a:lnTo>
                <a:lnTo>
                  <a:pt x="822424" y="208285"/>
                </a:lnTo>
                <a:lnTo>
                  <a:pt x="845529" y="208285"/>
                </a:lnTo>
                <a:lnTo>
                  <a:pt x="845529" y="101575"/>
                </a:lnTo>
                <a:close/>
              </a:path>
              <a:path w="892810" h="212089">
                <a:moveTo>
                  <a:pt x="892186" y="78693"/>
                </a:moveTo>
                <a:lnTo>
                  <a:pt x="779226" y="78693"/>
                </a:lnTo>
                <a:lnTo>
                  <a:pt x="779226" y="101575"/>
                </a:lnTo>
                <a:lnTo>
                  <a:pt x="892186" y="101575"/>
                </a:lnTo>
                <a:lnTo>
                  <a:pt x="892186" y="78693"/>
                </a:lnTo>
                <a:close/>
              </a:path>
              <a:path w="892810" h="212089">
                <a:moveTo>
                  <a:pt x="845529" y="2344"/>
                </a:moveTo>
                <a:lnTo>
                  <a:pt x="822424" y="2344"/>
                </a:lnTo>
                <a:lnTo>
                  <a:pt x="822424" y="78693"/>
                </a:lnTo>
                <a:lnTo>
                  <a:pt x="845529" y="78693"/>
                </a:lnTo>
                <a:lnTo>
                  <a:pt x="845529" y="2344"/>
                </a:lnTo>
                <a:close/>
              </a:path>
              <a:path w="892810" h="212089">
                <a:moveTo>
                  <a:pt x="781794" y="38732"/>
                </a:moveTo>
                <a:lnTo>
                  <a:pt x="692384" y="38732"/>
                </a:lnTo>
                <a:lnTo>
                  <a:pt x="692384" y="59941"/>
                </a:lnTo>
                <a:lnTo>
                  <a:pt x="781794" y="59941"/>
                </a:lnTo>
                <a:lnTo>
                  <a:pt x="781794" y="38732"/>
                </a:lnTo>
                <a:close/>
              </a:path>
              <a:path w="892810" h="212089">
                <a:moveTo>
                  <a:pt x="773534" y="9152"/>
                </a:moveTo>
                <a:lnTo>
                  <a:pt x="699975" y="9152"/>
                </a:lnTo>
                <a:lnTo>
                  <a:pt x="699975" y="30473"/>
                </a:lnTo>
                <a:lnTo>
                  <a:pt x="773534" y="30473"/>
                </a:lnTo>
                <a:lnTo>
                  <a:pt x="773534" y="9152"/>
                </a:lnTo>
                <a:close/>
              </a:path>
              <a:path w="892810" h="212089">
                <a:moveTo>
                  <a:pt x="634118" y="8930"/>
                </a:moveTo>
                <a:lnTo>
                  <a:pt x="563463" y="8930"/>
                </a:lnTo>
                <a:lnTo>
                  <a:pt x="563463" y="36835"/>
                </a:lnTo>
                <a:lnTo>
                  <a:pt x="562109" y="48429"/>
                </a:lnTo>
                <a:lnTo>
                  <a:pt x="558049" y="58433"/>
                </a:lnTo>
                <a:lnTo>
                  <a:pt x="551282" y="66847"/>
                </a:lnTo>
                <a:lnTo>
                  <a:pt x="541808" y="73670"/>
                </a:lnTo>
                <a:lnTo>
                  <a:pt x="559779" y="88962"/>
                </a:lnTo>
                <a:lnTo>
                  <a:pt x="584684" y="53383"/>
                </a:lnTo>
                <a:lnTo>
                  <a:pt x="586345" y="32705"/>
                </a:lnTo>
                <a:lnTo>
                  <a:pt x="634118" y="32705"/>
                </a:lnTo>
                <a:lnTo>
                  <a:pt x="634118" y="8930"/>
                </a:lnTo>
                <a:close/>
              </a:path>
              <a:path w="892810" h="212089">
                <a:moveTo>
                  <a:pt x="634118" y="32705"/>
                </a:moveTo>
                <a:lnTo>
                  <a:pt x="611237" y="32705"/>
                </a:lnTo>
                <a:lnTo>
                  <a:pt x="611237" y="75827"/>
                </a:lnTo>
                <a:lnTo>
                  <a:pt x="616408" y="81372"/>
                </a:lnTo>
                <a:lnTo>
                  <a:pt x="652350" y="81372"/>
                </a:lnTo>
                <a:lnTo>
                  <a:pt x="664613" y="60610"/>
                </a:lnTo>
                <a:lnTo>
                  <a:pt x="635123" y="60610"/>
                </a:lnTo>
                <a:lnTo>
                  <a:pt x="634118" y="59085"/>
                </a:lnTo>
                <a:lnTo>
                  <a:pt x="634118" y="32705"/>
                </a:lnTo>
                <a:close/>
              </a:path>
              <a:path w="892810" h="212089">
                <a:moveTo>
                  <a:pt x="642825" y="39626"/>
                </a:moveTo>
                <a:lnTo>
                  <a:pt x="643122" y="43197"/>
                </a:lnTo>
                <a:lnTo>
                  <a:pt x="643271" y="46248"/>
                </a:lnTo>
                <a:lnTo>
                  <a:pt x="643271" y="56667"/>
                </a:lnTo>
                <a:lnTo>
                  <a:pt x="642044" y="60610"/>
                </a:lnTo>
                <a:lnTo>
                  <a:pt x="664613" y="60610"/>
                </a:lnTo>
                <a:lnTo>
                  <a:pt x="665191" y="55598"/>
                </a:lnTo>
                <a:lnTo>
                  <a:pt x="665485" y="46435"/>
                </a:lnTo>
                <a:lnTo>
                  <a:pt x="642825" y="39626"/>
                </a:lnTo>
                <a:close/>
              </a:path>
              <a:path w="892810" h="212089">
                <a:moveTo>
                  <a:pt x="546050" y="38732"/>
                </a:moveTo>
                <a:lnTo>
                  <a:pt x="461999" y="38732"/>
                </a:lnTo>
                <a:lnTo>
                  <a:pt x="461999" y="59941"/>
                </a:lnTo>
                <a:lnTo>
                  <a:pt x="546050" y="59941"/>
                </a:lnTo>
                <a:lnTo>
                  <a:pt x="546050" y="38732"/>
                </a:lnTo>
                <a:close/>
              </a:path>
              <a:path w="892810" h="212089">
                <a:moveTo>
                  <a:pt x="537902" y="9152"/>
                </a:moveTo>
                <a:lnTo>
                  <a:pt x="469478" y="9152"/>
                </a:lnTo>
                <a:lnTo>
                  <a:pt x="469478" y="30473"/>
                </a:lnTo>
                <a:lnTo>
                  <a:pt x="537902" y="30473"/>
                </a:lnTo>
                <a:lnTo>
                  <a:pt x="537902" y="9152"/>
                </a:lnTo>
                <a:close/>
              </a:path>
            </a:pathLst>
          </a:custGeom>
          <a:solidFill>
            <a:srgbClr val="915E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67888" y="4495005"/>
            <a:ext cx="89535" cy="43815"/>
          </a:xfrm>
          <a:custGeom>
            <a:avLst/>
            <a:gdLst/>
            <a:ahLst/>
            <a:cxnLst/>
            <a:rect l="l" t="t" r="r" b="b"/>
            <a:pathLst>
              <a:path w="89535" h="43814">
                <a:moveTo>
                  <a:pt x="74786" y="0"/>
                </a:moveTo>
                <a:lnTo>
                  <a:pt x="53159" y="33486"/>
                </a:lnTo>
                <a:lnTo>
                  <a:pt x="11831" y="43420"/>
                </a:lnTo>
                <a:lnTo>
                  <a:pt x="0" y="23775"/>
                </a:lnTo>
                <a:lnTo>
                  <a:pt x="21584" y="19401"/>
                </a:lnTo>
                <a:lnTo>
                  <a:pt x="41243" y="13980"/>
                </a:lnTo>
                <a:lnTo>
                  <a:pt x="58977" y="7513"/>
                </a:lnTo>
                <a:lnTo>
                  <a:pt x="74786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83974" y="4493331"/>
            <a:ext cx="86360" cy="43815"/>
          </a:xfrm>
          <a:custGeom>
            <a:avLst/>
            <a:gdLst/>
            <a:ahLst/>
            <a:cxnLst/>
            <a:rect l="l" t="t" r="r" b="b"/>
            <a:pathLst>
              <a:path w="86360" h="43814">
                <a:moveTo>
                  <a:pt x="11943" y="0"/>
                </a:moveTo>
                <a:lnTo>
                  <a:pt x="31400" y="4297"/>
                </a:lnTo>
                <a:lnTo>
                  <a:pt x="50257" y="10157"/>
                </a:lnTo>
                <a:lnTo>
                  <a:pt x="68514" y="17580"/>
                </a:lnTo>
                <a:lnTo>
                  <a:pt x="86171" y="26565"/>
                </a:lnTo>
                <a:lnTo>
                  <a:pt x="70656" y="43532"/>
                </a:lnTo>
                <a:lnTo>
                  <a:pt x="53180" y="34351"/>
                </a:lnTo>
                <a:lnTo>
                  <a:pt x="35579" y="27123"/>
                </a:lnTo>
                <a:lnTo>
                  <a:pt x="17852" y="21849"/>
                </a:lnTo>
                <a:lnTo>
                  <a:pt x="0" y="18529"/>
                </a:lnTo>
                <a:lnTo>
                  <a:pt x="1194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57347" y="4478262"/>
            <a:ext cx="27940" cy="25400"/>
          </a:xfrm>
          <a:custGeom>
            <a:avLst/>
            <a:gdLst/>
            <a:ahLst/>
            <a:cxnLst/>
            <a:rect l="l" t="t" r="r" b="b"/>
            <a:pathLst>
              <a:path w="27939" h="25400">
                <a:moveTo>
                  <a:pt x="0" y="0"/>
                </a:moveTo>
                <a:lnTo>
                  <a:pt x="0" y="25114"/>
                </a:lnTo>
                <a:lnTo>
                  <a:pt x="27570" y="25114"/>
                </a:lnTo>
                <a:lnTo>
                  <a:pt x="2757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26849" y="4478262"/>
            <a:ext cx="22860" cy="25400"/>
          </a:xfrm>
          <a:custGeom>
            <a:avLst/>
            <a:gdLst/>
            <a:ahLst/>
            <a:cxnLst/>
            <a:rect l="l" t="t" r="r" b="b"/>
            <a:pathLst>
              <a:path w="22860" h="25400">
                <a:moveTo>
                  <a:pt x="0" y="0"/>
                </a:moveTo>
                <a:lnTo>
                  <a:pt x="0" y="25114"/>
                </a:lnTo>
                <a:lnTo>
                  <a:pt x="22435" y="25114"/>
                </a:lnTo>
                <a:lnTo>
                  <a:pt x="2243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35828" y="4470337"/>
            <a:ext cx="31115" cy="63500"/>
          </a:xfrm>
          <a:custGeom>
            <a:avLst/>
            <a:gdLst/>
            <a:ahLst/>
            <a:cxnLst/>
            <a:rect l="l" t="t" r="r" b="b"/>
            <a:pathLst>
              <a:path w="31114" h="63500">
                <a:moveTo>
                  <a:pt x="11943" y="0"/>
                </a:moveTo>
                <a:lnTo>
                  <a:pt x="30919" y="5022"/>
                </a:lnTo>
                <a:lnTo>
                  <a:pt x="29419" y="20510"/>
                </a:lnTo>
                <a:lnTo>
                  <a:pt x="26928" y="35383"/>
                </a:lnTo>
                <a:lnTo>
                  <a:pt x="23447" y="49643"/>
                </a:lnTo>
                <a:lnTo>
                  <a:pt x="18975" y="63289"/>
                </a:lnTo>
                <a:lnTo>
                  <a:pt x="0" y="56368"/>
                </a:lnTo>
                <a:lnTo>
                  <a:pt x="4262" y="44306"/>
                </a:lnTo>
                <a:lnTo>
                  <a:pt x="7673" y="30891"/>
                </a:lnTo>
                <a:lnTo>
                  <a:pt x="10234" y="16122"/>
                </a:lnTo>
                <a:lnTo>
                  <a:pt x="11943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95099" y="4468216"/>
            <a:ext cx="24765" cy="46990"/>
          </a:xfrm>
          <a:custGeom>
            <a:avLst/>
            <a:gdLst/>
            <a:ahLst/>
            <a:cxnLst/>
            <a:rect l="l" t="t" r="r" b="b"/>
            <a:pathLst>
              <a:path w="24764" h="46989">
                <a:moveTo>
                  <a:pt x="15515" y="0"/>
                </a:moveTo>
                <a:lnTo>
                  <a:pt x="18877" y="8866"/>
                </a:lnTo>
                <a:lnTo>
                  <a:pt x="21487" y="18612"/>
                </a:lnTo>
                <a:lnTo>
                  <a:pt x="23342" y="29237"/>
                </a:lnTo>
                <a:lnTo>
                  <a:pt x="24445" y="40741"/>
                </a:lnTo>
                <a:lnTo>
                  <a:pt x="7478" y="46880"/>
                </a:lnTo>
                <a:lnTo>
                  <a:pt x="6634" y="35307"/>
                </a:lnTo>
                <a:lnTo>
                  <a:pt x="5106" y="24584"/>
                </a:lnTo>
                <a:lnTo>
                  <a:pt x="2895" y="14713"/>
                </a:lnTo>
                <a:lnTo>
                  <a:pt x="0" y="5692"/>
                </a:lnTo>
                <a:lnTo>
                  <a:pt x="1551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16121" y="4464031"/>
            <a:ext cx="107314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7131" y="0"/>
                </a:lnTo>
              </a:path>
            </a:pathLst>
          </a:custGeom>
          <a:ln w="257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34465" y="4457054"/>
            <a:ext cx="73660" cy="78105"/>
          </a:xfrm>
          <a:custGeom>
            <a:avLst/>
            <a:gdLst/>
            <a:ahLst/>
            <a:cxnLst/>
            <a:rect l="l" t="t" r="r" b="b"/>
            <a:pathLst>
              <a:path w="73660" h="78104">
                <a:moveTo>
                  <a:pt x="0" y="0"/>
                </a:moveTo>
                <a:lnTo>
                  <a:pt x="73335" y="0"/>
                </a:lnTo>
                <a:lnTo>
                  <a:pt x="73335" y="76795"/>
                </a:lnTo>
                <a:lnTo>
                  <a:pt x="50452" y="76795"/>
                </a:lnTo>
                <a:lnTo>
                  <a:pt x="50452" y="67642"/>
                </a:lnTo>
                <a:lnTo>
                  <a:pt x="22882" y="67642"/>
                </a:lnTo>
                <a:lnTo>
                  <a:pt x="22882" y="77911"/>
                </a:lnTo>
                <a:lnTo>
                  <a:pt x="0" y="77911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17821" y="4442878"/>
            <a:ext cx="39370" cy="31750"/>
          </a:xfrm>
          <a:custGeom>
            <a:avLst/>
            <a:gdLst/>
            <a:ahLst/>
            <a:cxnLst/>
            <a:rect l="l" t="t" r="r" b="b"/>
            <a:pathLst>
              <a:path w="39370" h="31750">
                <a:moveTo>
                  <a:pt x="0" y="0"/>
                </a:moveTo>
                <a:lnTo>
                  <a:pt x="3306" y="8511"/>
                </a:lnTo>
                <a:lnTo>
                  <a:pt x="7422" y="16631"/>
                </a:lnTo>
                <a:lnTo>
                  <a:pt x="12348" y="24361"/>
                </a:lnTo>
                <a:lnTo>
                  <a:pt x="18082" y="31700"/>
                </a:lnTo>
                <a:lnTo>
                  <a:pt x="23440" y="25114"/>
                </a:lnTo>
                <a:lnTo>
                  <a:pt x="28686" y="17636"/>
                </a:lnTo>
                <a:lnTo>
                  <a:pt x="33821" y="9264"/>
                </a:lnTo>
                <a:lnTo>
                  <a:pt x="38844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27891" y="4420232"/>
            <a:ext cx="86360" cy="34290"/>
          </a:xfrm>
          <a:custGeom>
            <a:avLst/>
            <a:gdLst/>
            <a:ahLst/>
            <a:cxnLst/>
            <a:rect l="l" t="t" r="r" b="b"/>
            <a:pathLst>
              <a:path w="86360" h="34289">
                <a:moveTo>
                  <a:pt x="0" y="34019"/>
                </a:moveTo>
                <a:lnTo>
                  <a:pt x="86258" y="34019"/>
                </a:lnTo>
                <a:lnTo>
                  <a:pt x="86258" y="0"/>
                </a:lnTo>
                <a:lnTo>
                  <a:pt x="0" y="0"/>
                </a:lnTo>
                <a:lnTo>
                  <a:pt x="0" y="34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03744" y="4426582"/>
            <a:ext cx="68580" cy="21590"/>
          </a:xfrm>
          <a:custGeom>
            <a:avLst/>
            <a:gdLst/>
            <a:ahLst/>
            <a:cxnLst/>
            <a:rect l="l" t="t" r="r" b="b"/>
            <a:pathLst>
              <a:path w="68579" h="21589">
                <a:moveTo>
                  <a:pt x="0" y="0"/>
                </a:moveTo>
                <a:lnTo>
                  <a:pt x="68423" y="0"/>
                </a:lnTo>
                <a:lnTo>
                  <a:pt x="68423" y="21319"/>
                </a:lnTo>
                <a:lnTo>
                  <a:pt x="0" y="2131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16121" y="4430991"/>
            <a:ext cx="107314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7131" y="0"/>
                </a:lnTo>
              </a:path>
            </a:pathLst>
          </a:custGeom>
          <a:ln w="2553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48119" y="4419996"/>
            <a:ext cx="66675" cy="76200"/>
          </a:xfrm>
          <a:custGeom>
            <a:avLst/>
            <a:gdLst/>
            <a:ahLst/>
            <a:cxnLst/>
            <a:rect l="l" t="t" r="r" b="b"/>
            <a:pathLst>
              <a:path w="66675" h="76200">
                <a:moveTo>
                  <a:pt x="22324" y="0"/>
                </a:moveTo>
                <a:lnTo>
                  <a:pt x="43867" y="0"/>
                </a:lnTo>
                <a:lnTo>
                  <a:pt x="43867" y="15738"/>
                </a:lnTo>
                <a:lnTo>
                  <a:pt x="66302" y="15738"/>
                </a:lnTo>
                <a:lnTo>
                  <a:pt x="66302" y="37058"/>
                </a:lnTo>
                <a:lnTo>
                  <a:pt x="28798" y="37058"/>
                </a:lnTo>
                <a:lnTo>
                  <a:pt x="28798" y="48443"/>
                </a:lnTo>
                <a:lnTo>
                  <a:pt x="28798" y="52536"/>
                </a:lnTo>
                <a:lnTo>
                  <a:pt x="30844" y="54582"/>
                </a:lnTo>
                <a:lnTo>
                  <a:pt x="34937" y="54582"/>
                </a:lnTo>
                <a:lnTo>
                  <a:pt x="60275" y="54582"/>
                </a:lnTo>
                <a:lnTo>
                  <a:pt x="60275" y="76125"/>
                </a:lnTo>
                <a:lnTo>
                  <a:pt x="29244" y="76125"/>
                </a:lnTo>
                <a:lnTo>
                  <a:pt x="19429" y="74841"/>
                </a:lnTo>
                <a:lnTo>
                  <a:pt x="12417" y="70991"/>
                </a:lnTo>
                <a:lnTo>
                  <a:pt x="8211" y="64572"/>
                </a:lnTo>
                <a:lnTo>
                  <a:pt x="6808" y="55587"/>
                </a:lnTo>
                <a:lnTo>
                  <a:pt x="6808" y="37058"/>
                </a:lnTo>
                <a:lnTo>
                  <a:pt x="0" y="37058"/>
                </a:lnTo>
                <a:lnTo>
                  <a:pt x="0" y="15738"/>
                </a:lnTo>
                <a:lnTo>
                  <a:pt x="22324" y="15738"/>
                </a:lnTo>
                <a:lnTo>
                  <a:pt x="2232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3967" y="4419103"/>
            <a:ext cx="200660" cy="117475"/>
          </a:xfrm>
          <a:custGeom>
            <a:avLst/>
            <a:gdLst/>
            <a:ahLst/>
            <a:cxnLst/>
            <a:rect l="l" t="t" r="r" b="b"/>
            <a:pathLst>
              <a:path w="200660" h="117475">
                <a:moveTo>
                  <a:pt x="78246" y="0"/>
                </a:moveTo>
                <a:lnTo>
                  <a:pt x="178147" y="0"/>
                </a:lnTo>
                <a:lnTo>
                  <a:pt x="178147" y="23775"/>
                </a:lnTo>
                <a:lnTo>
                  <a:pt x="171122" y="36904"/>
                </a:lnTo>
                <a:lnTo>
                  <a:pt x="163664" y="49057"/>
                </a:lnTo>
                <a:lnTo>
                  <a:pt x="155774" y="60233"/>
                </a:lnTo>
                <a:lnTo>
                  <a:pt x="147451" y="70432"/>
                </a:lnTo>
                <a:lnTo>
                  <a:pt x="159834" y="79355"/>
                </a:lnTo>
                <a:lnTo>
                  <a:pt x="172761" y="86701"/>
                </a:lnTo>
                <a:lnTo>
                  <a:pt x="186232" y="92471"/>
                </a:lnTo>
                <a:lnTo>
                  <a:pt x="200248" y="96663"/>
                </a:lnTo>
                <a:lnTo>
                  <a:pt x="186853" y="117202"/>
                </a:lnTo>
                <a:lnTo>
                  <a:pt x="171463" y="112123"/>
                </a:lnTo>
                <a:lnTo>
                  <a:pt x="156995" y="105370"/>
                </a:lnTo>
                <a:lnTo>
                  <a:pt x="143447" y="96942"/>
                </a:lnTo>
                <a:lnTo>
                  <a:pt x="130819" y="86841"/>
                </a:lnTo>
                <a:lnTo>
                  <a:pt x="120027" y="95310"/>
                </a:lnTo>
                <a:lnTo>
                  <a:pt x="108077" y="103193"/>
                </a:lnTo>
                <a:lnTo>
                  <a:pt x="94968" y="110490"/>
                </a:lnTo>
                <a:lnTo>
                  <a:pt x="80702" y="117202"/>
                </a:lnTo>
                <a:lnTo>
                  <a:pt x="68200" y="98449"/>
                </a:lnTo>
                <a:lnTo>
                  <a:pt x="68200" y="114746"/>
                </a:lnTo>
                <a:lnTo>
                  <a:pt x="45318" y="114746"/>
                </a:lnTo>
                <a:lnTo>
                  <a:pt x="45318" y="105593"/>
                </a:lnTo>
                <a:lnTo>
                  <a:pt x="22882" y="105593"/>
                </a:lnTo>
                <a:lnTo>
                  <a:pt x="22882" y="115862"/>
                </a:lnTo>
                <a:lnTo>
                  <a:pt x="0" y="115862"/>
                </a:lnTo>
                <a:lnTo>
                  <a:pt x="0" y="37951"/>
                </a:lnTo>
                <a:lnTo>
                  <a:pt x="68200" y="37951"/>
                </a:lnTo>
                <a:lnTo>
                  <a:pt x="68200" y="95994"/>
                </a:lnTo>
                <a:lnTo>
                  <a:pt x="82767" y="90043"/>
                </a:lnTo>
                <a:lnTo>
                  <a:pt x="95547" y="83911"/>
                </a:lnTo>
                <a:lnTo>
                  <a:pt x="106542" y="77597"/>
                </a:lnTo>
                <a:lnTo>
                  <a:pt x="115751" y="71102"/>
                </a:lnTo>
                <a:lnTo>
                  <a:pt x="107714" y="60233"/>
                </a:lnTo>
                <a:lnTo>
                  <a:pt x="100793" y="48722"/>
                </a:lnTo>
                <a:lnTo>
                  <a:pt x="94989" y="36569"/>
                </a:lnTo>
                <a:lnTo>
                  <a:pt x="90301" y="23775"/>
                </a:lnTo>
                <a:lnTo>
                  <a:pt x="78246" y="23775"/>
                </a:lnTo>
                <a:lnTo>
                  <a:pt x="78246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27891" y="4389871"/>
            <a:ext cx="86360" cy="34290"/>
          </a:xfrm>
          <a:custGeom>
            <a:avLst/>
            <a:gdLst/>
            <a:ahLst/>
            <a:cxnLst/>
            <a:rect l="l" t="t" r="r" b="b"/>
            <a:pathLst>
              <a:path w="86360" h="34289">
                <a:moveTo>
                  <a:pt x="0" y="33907"/>
                </a:moveTo>
                <a:lnTo>
                  <a:pt x="86258" y="33907"/>
                </a:lnTo>
                <a:lnTo>
                  <a:pt x="86258" y="0"/>
                </a:lnTo>
                <a:lnTo>
                  <a:pt x="0" y="0"/>
                </a:lnTo>
                <a:lnTo>
                  <a:pt x="0" y="339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03744" y="4396221"/>
            <a:ext cx="68580" cy="21590"/>
          </a:xfrm>
          <a:custGeom>
            <a:avLst/>
            <a:gdLst/>
            <a:ahLst/>
            <a:cxnLst/>
            <a:rect l="l" t="t" r="r" b="b"/>
            <a:pathLst>
              <a:path w="68579" h="21589">
                <a:moveTo>
                  <a:pt x="0" y="0"/>
                </a:moveTo>
                <a:lnTo>
                  <a:pt x="68423" y="0"/>
                </a:lnTo>
                <a:lnTo>
                  <a:pt x="68423" y="21207"/>
                </a:lnTo>
                <a:lnTo>
                  <a:pt x="0" y="2120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16121" y="4398062"/>
            <a:ext cx="107314" cy="0"/>
          </a:xfrm>
          <a:custGeom>
            <a:avLst/>
            <a:gdLst/>
            <a:ahLst/>
            <a:cxnLst/>
            <a:rect l="l" t="t" r="r" b="b"/>
            <a:pathLst>
              <a:path w="107314">
                <a:moveTo>
                  <a:pt x="0" y="0"/>
                </a:moveTo>
                <a:lnTo>
                  <a:pt x="107131" y="0"/>
                </a:lnTo>
              </a:path>
            </a:pathLst>
          </a:custGeom>
          <a:ln w="2553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20301" y="4359063"/>
            <a:ext cx="102235" cy="34290"/>
          </a:xfrm>
          <a:custGeom>
            <a:avLst/>
            <a:gdLst/>
            <a:ahLst/>
            <a:cxnLst/>
            <a:rect l="l" t="t" r="r" b="b"/>
            <a:pathLst>
              <a:path w="102235" h="34289">
                <a:moveTo>
                  <a:pt x="0" y="33907"/>
                </a:moveTo>
                <a:lnTo>
                  <a:pt x="102108" y="33907"/>
                </a:lnTo>
                <a:lnTo>
                  <a:pt x="102108" y="0"/>
                </a:lnTo>
                <a:lnTo>
                  <a:pt x="0" y="0"/>
                </a:lnTo>
                <a:lnTo>
                  <a:pt x="0" y="339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89915" y="4359063"/>
            <a:ext cx="97155" cy="34290"/>
          </a:xfrm>
          <a:custGeom>
            <a:avLst/>
            <a:gdLst/>
            <a:ahLst/>
            <a:cxnLst/>
            <a:rect l="l" t="t" r="r" b="b"/>
            <a:pathLst>
              <a:path w="97154" h="34289">
                <a:moveTo>
                  <a:pt x="0" y="33907"/>
                </a:moveTo>
                <a:lnTo>
                  <a:pt x="96750" y="33907"/>
                </a:lnTo>
                <a:lnTo>
                  <a:pt x="96750" y="0"/>
                </a:lnTo>
                <a:lnTo>
                  <a:pt x="0" y="0"/>
                </a:lnTo>
                <a:lnTo>
                  <a:pt x="0" y="339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47896" y="4359832"/>
            <a:ext cx="67310" cy="55880"/>
          </a:xfrm>
          <a:custGeom>
            <a:avLst/>
            <a:gdLst/>
            <a:ahLst/>
            <a:cxnLst/>
            <a:rect l="l" t="t" r="r" b="b"/>
            <a:pathLst>
              <a:path w="67310" h="55879">
                <a:moveTo>
                  <a:pt x="17524" y="0"/>
                </a:moveTo>
                <a:lnTo>
                  <a:pt x="22114" y="5315"/>
                </a:lnTo>
                <a:lnTo>
                  <a:pt x="26286" y="11329"/>
                </a:lnTo>
                <a:lnTo>
                  <a:pt x="30040" y="18040"/>
                </a:lnTo>
                <a:lnTo>
                  <a:pt x="33374" y="25449"/>
                </a:lnTo>
                <a:lnTo>
                  <a:pt x="17078" y="34379"/>
                </a:lnTo>
                <a:lnTo>
                  <a:pt x="32146" y="34379"/>
                </a:lnTo>
                <a:lnTo>
                  <a:pt x="36960" y="26426"/>
                </a:lnTo>
                <a:lnTo>
                  <a:pt x="41132" y="18082"/>
                </a:lnTo>
                <a:lnTo>
                  <a:pt x="44662" y="9348"/>
                </a:lnTo>
                <a:lnTo>
                  <a:pt x="47550" y="223"/>
                </a:lnTo>
                <a:lnTo>
                  <a:pt x="66749" y="9822"/>
                </a:lnTo>
                <a:lnTo>
                  <a:pt x="64091" y="16673"/>
                </a:lnTo>
                <a:lnTo>
                  <a:pt x="61252" y="23049"/>
                </a:lnTo>
                <a:lnTo>
                  <a:pt x="58231" y="28951"/>
                </a:lnTo>
                <a:lnTo>
                  <a:pt x="55029" y="34379"/>
                </a:lnTo>
                <a:lnTo>
                  <a:pt x="66526" y="34379"/>
                </a:lnTo>
                <a:lnTo>
                  <a:pt x="66526" y="55587"/>
                </a:lnTo>
                <a:lnTo>
                  <a:pt x="0" y="55587"/>
                </a:lnTo>
                <a:lnTo>
                  <a:pt x="0" y="34379"/>
                </a:lnTo>
                <a:lnTo>
                  <a:pt x="13952" y="34379"/>
                </a:lnTo>
                <a:lnTo>
                  <a:pt x="11155" y="27347"/>
                </a:lnTo>
                <a:lnTo>
                  <a:pt x="7897" y="20873"/>
                </a:lnTo>
                <a:lnTo>
                  <a:pt x="4178" y="14957"/>
                </a:lnTo>
                <a:lnTo>
                  <a:pt x="0" y="9599"/>
                </a:lnTo>
                <a:lnTo>
                  <a:pt x="1752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27891" y="4329484"/>
            <a:ext cx="86360" cy="34290"/>
          </a:xfrm>
          <a:custGeom>
            <a:avLst/>
            <a:gdLst/>
            <a:ahLst/>
            <a:cxnLst/>
            <a:rect l="l" t="t" r="r" b="b"/>
            <a:pathLst>
              <a:path w="86360" h="34289">
                <a:moveTo>
                  <a:pt x="0" y="34019"/>
                </a:moveTo>
                <a:lnTo>
                  <a:pt x="86258" y="34019"/>
                </a:lnTo>
                <a:lnTo>
                  <a:pt x="86258" y="0"/>
                </a:lnTo>
                <a:lnTo>
                  <a:pt x="0" y="0"/>
                </a:lnTo>
                <a:lnTo>
                  <a:pt x="0" y="34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03744" y="4335834"/>
            <a:ext cx="68580" cy="21590"/>
          </a:xfrm>
          <a:custGeom>
            <a:avLst/>
            <a:gdLst/>
            <a:ahLst/>
            <a:cxnLst/>
            <a:rect l="l" t="t" r="r" b="b"/>
            <a:pathLst>
              <a:path w="68579" h="21589">
                <a:moveTo>
                  <a:pt x="0" y="0"/>
                </a:moveTo>
                <a:lnTo>
                  <a:pt x="68423" y="0"/>
                </a:lnTo>
                <a:lnTo>
                  <a:pt x="68423" y="21319"/>
                </a:lnTo>
                <a:lnTo>
                  <a:pt x="0" y="2131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21553" y="4335834"/>
            <a:ext cx="118745" cy="199390"/>
          </a:xfrm>
          <a:custGeom>
            <a:avLst/>
            <a:gdLst/>
            <a:ahLst/>
            <a:cxnLst/>
            <a:rect l="l" t="t" r="r" b="b"/>
            <a:pathLst>
              <a:path w="118744" h="199389">
                <a:moveTo>
                  <a:pt x="0" y="0"/>
                </a:moveTo>
                <a:lnTo>
                  <a:pt x="118653" y="0"/>
                </a:lnTo>
                <a:lnTo>
                  <a:pt x="118653" y="174463"/>
                </a:lnTo>
                <a:lnTo>
                  <a:pt x="118653" y="182277"/>
                </a:lnTo>
                <a:lnTo>
                  <a:pt x="116439" y="188341"/>
                </a:lnTo>
                <a:lnTo>
                  <a:pt x="112011" y="192657"/>
                </a:lnTo>
                <a:lnTo>
                  <a:pt x="107584" y="196973"/>
                </a:lnTo>
                <a:lnTo>
                  <a:pt x="101500" y="199131"/>
                </a:lnTo>
                <a:lnTo>
                  <a:pt x="93761" y="199131"/>
                </a:lnTo>
                <a:lnTo>
                  <a:pt x="73893" y="199131"/>
                </a:lnTo>
                <a:lnTo>
                  <a:pt x="66749" y="175579"/>
                </a:lnTo>
                <a:lnTo>
                  <a:pt x="71437" y="176175"/>
                </a:lnTo>
                <a:lnTo>
                  <a:pt x="76758" y="176472"/>
                </a:lnTo>
                <a:lnTo>
                  <a:pt x="82711" y="176472"/>
                </a:lnTo>
                <a:lnTo>
                  <a:pt x="88589" y="176472"/>
                </a:lnTo>
                <a:lnTo>
                  <a:pt x="92422" y="176026"/>
                </a:lnTo>
                <a:lnTo>
                  <a:pt x="94208" y="175133"/>
                </a:lnTo>
                <a:lnTo>
                  <a:pt x="95994" y="174240"/>
                </a:lnTo>
                <a:lnTo>
                  <a:pt x="96887" y="172417"/>
                </a:lnTo>
                <a:lnTo>
                  <a:pt x="96887" y="169664"/>
                </a:lnTo>
                <a:lnTo>
                  <a:pt x="96887" y="21542"/>
                </a:lnTo>
                <a:lnTo>
                  <a:pt x="21989" y="21542"/>
                </a:lnTo>
                <a:lnTo>
                  <a:pt x="21989" y="199131"/>
                </a:lnTo>
                <a:lnTo>
                  <a:pt x="0" y="199131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76074" y="4335610"/>
            <a:ext cx="123825" cy="80645"/>
          </a:xfrm>
          <a:custGeom>
            <a:avLst/>
            <a:gdLst/>
            <a:ahLst/>
            <a:cxnLst/>
            <a:rect l="l" t="t" r="r" b="b"/>
            <a:pathLst>
              <a:path w="123825" h="80645">
                <a:moveTo>
                  <a:pt x="21654" y="0"/>
                </a:moveTo>
                <a:lnTo>
                  <a:pt x="92310" y="0"/>
                </a:lnTo>
                <a:lnTo>
                  <a:pt x="92310" y="47104"/>
                </a:lnTo>
                <a:lnTo>
                  <a:pt x="92310" y="50155"/>
                </a:lnTo>
                <a:lnTo>
                  <a:pt x="93315" y="51680"/>
                </a:lnTo>
                <a:lnTo>
                  <a:pt x="95324" y="51680"/>
                </a:lnTo>
                <a:lnTo>
                  <a:pt x="97780" y="51680"/>
                </a:lnTo>
                <a:lnTo>
                  <a:pt x="100235" y="51680"/>
                </a:lnTo>
                <a:lnTo>
                  <a:pt x="101463" y="47736"/>
                </a:lnTo>
                <a:lnTo>
                  <a:pt x="101463" y="39848"/>
                </a:lnTo>
                <a:lnTo>
                  <a:pt x="101463" y="37318"/>
                </a:lnTo>
                <a:lnTo>
                  <a:pt x="101314" y="34267"/>
                </a:lnTo>
                <a:lnTo>
                  <a:pt x="101017" y="30695"/>
                </a:lnTo>
                <a:lnTo>
                  <a:pt x="123676" y="37504"/>
                </a:lnTo>
                <a:lnTo>
                  <a:pt x="110542" y="72442"/>
                </a:lnTo>
                <a:lnTo>
                  <a:pt x="103026" y="72442"/>
                </a:lnTo>
                <a:lnTo>
                  <a:pt x="84943" y="72442"/>
                </a:lnTo>
                <a:lnTo>
                  <a:pt x="74600" y="72442"/>
                </a:lnTo>
                <a:lnTo>
                  <a:pt x="69428" y="66898"/>
                </a:lnTo>
                <a:lnTo>
                  <a:pt x="69428" y="55810"/>
                </a:lnTo>
                <a:lnTo>
                  <a:pt x="69428" y="23775"/>
                </a:lnTo>
                <a:lnTo>
                  <a:pt x="44536" y="23775"/>
                </a:lnTo>
                <a:lnTo>
                  <a:pt x="44536" y="30026"/>
                </a:lnTo>
                <a:lnTo>
                  <a:pt x="42876" y="44453"/>
                </a:lnTo>
                <a:lnTo>
                  <a:pt x="37895" y="57596"/>
                </a:lnTo>
                <a:lnTo>
                  <a:pt x="29593" y="69456"/>
                </a:lnTo>
                <a:lnTo>
                  <a:pt x="17971" y="80032"/>
                </a:lnTo>
                <a:lnTo>
                  <a:pt x="0" y="64740"/>
                </a:lnTo>
                <a:lnTo>
                  <a:pt x="9473" y="57917"/>
                </a:lnTo>
                <a:lnTo>
                  <a:pt x="16240" y="49503"/>
                </a:lnTo>
                <a:lnTo>
                  <a:pt x="20301" y="39499"/>
                </a:lnTo>
                <a:lnTo>
                  <a:pt x="21654" y="27905"/>
                </a:lnTo>
                <a:lnTo>
                  <a:pt x="2165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73358" y="4335164"/>
            <a:ext cx="193040" cy="156210"/>
          </a:xfrm>
          <a:custGeom>
            <a:avLst/>
            <a:gdLst/>
            <a:ahLst/>
            <a:cxnLst/>
            <a:rect l="l" t="t" r="r" b="b"/>
            <a:pathLst>
              <a:path w="193039" h="156210">
                <a:moveTo>
                  <a:pt x="0" y="0"/>
                </a:moveTo>
                <a:lnTo>
                  <a:pt x="192881" y="0"/>
                </a:lnTo>
                <a:lnTo>
                  <a:pt x="192881" y="20538"/>
                </a:lnTo>
                <a:lnTo>
                  <a:pt x="112290" y="20538"/>
                </a:lnTo>
                <a:lnTo>
                  <a:pt x="110579" y="24705"/>
                </a:lnTo>
                <a:lnTo>
                  <a:pt x="108346" y="29840"/>
                </a:lnTo>
                <a:lnTo>
                  <a:pt x="105593" y="35942"/>
                </a:lnTo>
                <a:lnTo>
                  <a:pt x="166873" y="35942"/>
                </a:lnTo>
                <a:lnTo>
                  <a:pt x="166873" y="155934"/>
                </a:lnTo>
                <a:lnTo>
                  <a:pt x="25784" y="155934"/>
                </a:lnTo>
                <a:lnTo>
                  <a:pt x="25784" y="35942"/>
                </a:lnTo>
                <a:lnTo>
                  <a:pt x="78916" y="35942"/>
                </a:lnTo>
                <a:lnTo>
                  <a:pt x="82041" y="29616"/>
                </a:lnTo>
                <a:lnTo>
                  <a:pt x="84311" y="24482"/>
                </a:lnTo>
                <a:lnTo>
                  <a:pt x="85724" y="20538"/>
                </a:lnTo>
                <a:lnTo>
                  <a:pt x="0" y="205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13492" y="4329025"/>
            <a:ext cx="113030" cy="206375"/>
          </a:xfrm>
          <a:custGeom>
            <a:avLst/>
            <a:gdLst/>
            <a:ahLst/>
            <a:cxnLst/>
            <a:rect l="l" t="t" r="r" b="b"/>
            <a:pathLst>
              <a:path w="113029" h="206375">
                <a:moveTo>
                  <a:pt x="43197" y="0"/>
                </a:moveTo>
                <a:lnTo>
                  <a:pt x="66303" y="0"/>
                </a:lnTo>
                <a:lnTo>
                  <a:pt x="66303" y="76348"/>
                </a:lnTo>
                <a:lnTo>
                  <a:pt x="112960" y="76348"/>
                </a:lnTo>
                <a:lnTo>
                  <a:pt x="112960" y="99231"/>
                </a:lnTo>
                <a:lnTo>
                  <a:pt x="66303" y="99231"/>
                </a:lnTo>
                <a:lnTo>
                  <a:pt x="66303" y="205940"/>
                </a:lnTo>
                <a:lnTo>
                  <a:pt x="43197" y="205940"/>
                </a:lnTo>
                <a:lnTo>
                  <a:pt x="43197" y="99231"/>
                </a:lnTo>
                <a:lnTo>
                  <a:pt x="0" y="99231"/>
                </a:lnTo>
                <a:lnTo>
                  <a:pt x="0" y="76348"/>
                </a:lnTo>
                <a:lnTo>
                  <a:pt x="43197" y="76348"/>
                </a:lnTo>
                <a:lnTo>
                  <a:pt x="43197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34266" y="4326681"/>
            <a:ext cx="84455" cy="208279"/>
          </a:xfrm>
          <a:custGeom>
            <a:avLst/>
            <a:gdLst/>
            <a:ahLst/>
            <a:cxnLst/>
            <a:rect l="l" t="t" r="r" b="b"/>
            <a:pathLst>
              <a:path w="84455" h="208279">
                <a:moveTo>
                  <a:pt x="46434" y="0"/>
                </a:moveTo>
                <a:lnTo>
                  <a:pt x="67419" y="11273"/>
                </a:lnTo>
                <a:lnTo>
                  <a:pt x="61307" y="23447"/>
                </a:lnTo>
                <a:lnTo>
                  <a:pt x="54247" y="35076"/>
                </a:lnTo>
                <a:lnTo>
                  <a:pt x="46239" y="46162"/>
                </a:lnTo>
                <a:lnTo>
                  <a:pt x="37281" y="56703"/>
                </a:lnTo>
                <a:lnTo>
                  <a:pt x="40034" y="59084"/>
                </a:lnTo>
                <a:lnTo>
                  <a:pt x="43457" y="62768"/>
                </a:lnTo>
                <a:lnTo>
                  <a:pt x="47550" y="67754"/>
                </a:lnTo>
                <a:lnTo>
                  <a:pt x="52315" y="59487"/>
                </a:lnTo>
                <a:lnTo>
                  <a:pt x="56563" y="51541"/>
                </a:lnTo>
                <a:lnTo>
                  <a:pt x="60296" y="43916"/>
                </a:lnTo>
                <a:lnTo>
                  <a:pt x="63512" y="36611"/>
                </a:lnTo>
                <a:lnTo>
                  <a:pt x="82711" y="48778"/>
                </a:lnTo>
                <a:lnTo>
                  <a:pt x="72239" y="67635"/>
                </a:lnTo>
                <a:lnTo>
                  <a:pt x="61475" y="84469"/>
                </a:lnTo>
                <a:lnTo>
                  <a:pt x="50417" y="99280"/>
                </a:lnTo>
                <a:lnTo>
                  <a:pt x="39067" y="112067"/>
                </a:lnTo>
                <a:lnTo>
                  <a:pt x="47922" y="110728"/>
                </a:lnTo>
                <a:lnTo>
                  <a:pt x="54843" y="109351"/>
                </a:lnTo>
                <a:lnTo>
                  <a:pt x="59828" y="107937"/>
                </a:lnTo>
                <a:lnTo>
                  <a:pt x="58787" y="103993"/>
                </a:lnTo>
                <a:lnTo>
                  <a:pt x="57261" y="100421"/>
                </a:lnTo>
                <a:lnTo>
                  <a:pt x="55252" y="97222"/>
                </a:lnTo>
                <a:lnTo>
                  <a:pt x="71325" y="90301"/>
                </a:lnTo>
                <a:lnTo>
                  <a:pt x="75776" y="99475"/>
                </a:lnTo>
                <a:lnTo>
                  <a:pt x="79418" y="109249"/>
                </a:lnTo>
                <a:lnTo>
                  <a:pt x="82250" y="119622"/>
                </a:lnTo>
                <a:lnTo>
                  <a:pt x="84273" y="130596"/>
                </a:lnTo>
                <a:lnTo>
                  <a:pt x="66972" y="136735"/>
                </a:lnTo>
                <a:lnTo>
                  <a:pt x="66526" y="132866"/>
                </a:lnTo>
                <a:lnTo>
                  <a:pt x="65819" y="129443"/>
                </a:lnTo>
                <a:lnTo>
                  <a:pt x="64851" y="126466"/>
                </a:lnTo>
                <a:lnTo>
                  <a:pt x="58042" y="128252"/>
                </a:lnTo>
                <a:lnTo>
                  <a:pt x="58042" y="208285"/>
                </a:lnTo>
                <a:lnTo>
                  <a:pt x="36053" y="208285"/>
                </a:lnTo>
                <a:lnTo>
                  <a:pt x="36053" y="133052"/>
                </a:lnTo>
                <a:lnTo>
                  <a:pt x="28442" y="134454"/>
                </a:lnTo>
                <a:lnTo>
                  <a:pt x="21570" y="135647"/>
                </a:lnTo>
                <a:lnTo>
                  <a:pt x="15438" y="136631"/>
                </a:lnTo>
                <a:lnTo>
                  <a:pt x="10045" y="137405"/>
                </a:lnTo>
                <a:lnTo>
                  <a:pt x="2678" y="115751"/>
                </a:lnTo>
                <a:lnTo>
                  <a:pt x="4911" y="115751"/>
                </a:lnTo>
                <a:lnTo>
                  <a:pt x="8259" y="115416"/>
                </a:lnTo>
                <a:lnTo>
                  <a:pt x="34714" y="87622"/>
                </a:lnTo>
                <a:lnTo>
                  <a:pt x="26558" y="77639"/>
                </a:lnTo>
                <a:lnTo>
                  <a:pt x="18054" y="68674"/>
                </a:lnTo>
                <a:lnTo>
                  <a:pt x="9201" y="60728"/>
                </a:lnTo>
                <a:lnTo>
                  <a:pt x="0" y="53801"/>
                </a:lnTo>
                <a:lnTo>
                  <a:pt x="13059" y="35942"/>
                </a:lnTo>
                <a:lnTo>
                  <a:pt x="16854" y="38397"/>
                </a:lnTo>
                <a:lnTo>
                  <a:pt x="19868" y="40741"/>
                </a:lnTo>
                <a:lnTo>
                  <a:pt x="22100" y="42974"/>
                </a:lnTo>
                <a:lnTo>
                  <a:pt x="29523" y="33674"/>
                </a:lnTo>
                <a:lnTo>
                  <a:pt x="36053" y="23412"/>
                </a:lnTo>
                <a:lnTo>
                  <a:pt x="41690" y="12187"/>
                </a:lnTo>
                <a:lnTo>
                  <a:pt x="46434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91979" y="3349479"/>
            <a:ext cx="2209119" cy="7281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8983" y="4322064"/>
            <a:ext cx="210312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01060">
              <a:lnSpc>
                <a:spcPct val="100000"/>
              </a:lnSpc>
              <a:spcBef>
                <a:spcPts val="135"/>
              </a:spcBef>
            </a:pPr>
            <a:r>
              <a:rPr spc="160" dirty="0"/>
              <a:t>技術層面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8840" y="3148076"/>
            <a:ext cx="3683000" cy="208597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由於版權問題</a:t>
            </a:r>
            <a:endParaRPr sz="1800">
              <a:latin typeface="PMingLiU"/>
              <a:cs typeface="PMingLiU"/>
            </a:endParaRPr>
          </a:p>
          <a:p>
            <a:pPr marL="12700" marR="462280">
              <a:lnSpc>
                <a:spcPts val="3290"/>
              </a:lnSpc>
              <a:spcBef>
                <a:spcPts val="225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使用的圖片必須由我們親自來做 因非設計系出身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圖片編輯技術成了我們其次的難題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800" dirty="0">
                <a:solidFill>
                  <a:srgbClr val="404040"/>
                </a:solidFill>
                <a:latin typeface="PMingLiU"/>
                <a:cs typeface="PMingLiU"/>
              </a:rPr>
              <a:t>我們參考了許多線上教學才得以解決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1570" y="2452975"/>
            <a:ext cx="4814570" cy="3009265"/>
          </a:xfrm>
          <a:custGeom>
            <a:avLst/>
            <a:gdLst/>
            <a:ahLst/>
            <a:cxnLst/>
            <a:rect l="l" t="t" r="r" b="b"/>
            <a:pathLst>
              <a:path w="4814570" h="3009265">
                <a:moveTo>
                  <a:pt x="0" y="0"/>
                </a:moveTo>
                <a:lnTo>
                  <a:pt x="4814227" y="0"/>
                </a:lnTo>
                <a:lnTo>
                  <a:pt x="4814227" y="3008892"/>
                </a:lnTo>
                <a:lnTo>
                  <a:pt x="0" y="3008892"/>
                </a:lnTo>
                <a:lnTo>
                  <a:pt x="0" y="0"/>
                </a:lnTo>
                <a:close/>
              </a:path>
            </a:pathLst>
          </a:custGeom>
          <a:solidFill>
            <a:srgbClr val="774001">
              <a:alpha val="2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5553" y="2346960"/>
            <a:ext cx="4814228" cy="3008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311</Words>
  <Application>Microsoft Macintosh PowerPoint</Application>
  <PresentationFormat>寬螢幕</PresentationFormat>
  <Paragraphs>134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PMingLiU</vt:lpstr>
      <vt:lpstr>DengXian</vt:lpstr>
      <vt:lpstr>Malgun Gothic</vt:lpstr>
      <vt:lpstr>Microsoft JhengHei UI</vt:lpstr>
      <vt:lpstr>Yu Gothic Medium</vt:lpstr>
      <vt:lpstr>야놀자 야체 B</vt:lpstr>
      <vt:lpstr>Calibri</vt:lpstr>
      <vt:lpstr>Kartika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素材層面</vt:lpstr>
      <vt:lpstr>設計層面</vt:lpstr>
      <vt:lpstr>技術層面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Microsoft Office User</cp:lastModifiedBy>
  <cp:revision>11</cp:revision>
  <dcterms:created xsi:type="dcterms:W3CDTF">2020-04-29T09:06:24Z</dcterms:created>
  <dcterms:modified xsi:type="dcterms:W3CDTF">2020-04-29T16:23:57Z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2020-04-25T00:00:00Z</vt:filetime>
  </property>
  <property fmtid="{D5CDD505-2E9C-101B-9397-08002B2CF9AE}" pid="3" name="LastSaved">
    <vt:filetime>2020-04-29T00:00:00Z</vt:filetime>
  </property>
</Properties>
</file>